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9" autoAdjust="0"/>
    <p:restoredTop sz="77019" autoAdjust="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12D9C-F57B-4861-ACEF-BF5AA67C4AD1}" type="datetimeFigureOut">
              <a:rPr lang="en-US" smtClean="0"/>
              <a:t>18/07/2018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50CDA-FB22-4BDC-B568-B56C7611F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0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: 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RealSubject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 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proxy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ở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kỳ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RealSubject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Proxy: </a:t>
            </a:r>
          </a:p>
          <a:p>
            <a:pPr lvl="1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proxy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RealSubjec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interface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RealSubject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 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RealSubject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soát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quyền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REalSubject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trách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xoá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trách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thuoccj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proxy</a:t>
            </a:r>
          </a:p>
          <a:p>
            <a:pPr lvl="0"/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RealSubject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proxy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proxy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50CDA-FB22-4BDC-B568-B56C7611FE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6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18/07/2018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18/07/2018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18/07/2018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18/07/2018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18/07/2018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18/07/2018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18/07/2018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18/07/2018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18/07/2018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18/07/2018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18/07/2018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18/07/2018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18/07/2018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18/07/2018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18/07/2018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18/07/2018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18/07/2018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xy_pattern" TargetMode="External"/><Relationship Id="rId2" Type="http://schemas.openxmlformats.org/officeDocument/2006/relationships/hyperlink" Target="https://www.javacodegeeks.com/2015/09/proxy-design-patter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Lê Thành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816" y="89019"/>
            <a:ext cx="2539682" cy="9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7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66212"/>
            <a:ext cx="8911687" cy="128089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7772" y="1167799"/>
            <a:ext cx="8915400" cy="5523946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 Proxy/Server Proxy: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lữu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Object proxy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proxy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object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Firewall Proxy: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chặn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 Proxy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object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Reference Proxy: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sung them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client.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</a:p>
          <a:p>
            <a:pPr lvl="3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chặn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3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726" y="59017"/>
            <a:ext cx="2539682" cy="9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proxy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smtClean="0"/>
              <a:t>thêm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79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://www.javacodegeeks.com/2015/09/proxy-design-pattern.html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Java-Design-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Patterns.pdf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en.wikipedia.org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/wiki/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Proxy_pattern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www.oodesign.com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/proxy-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pattern.html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475" y="59017"/>
            <a:ext cx="2539682" cy="9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2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proxy.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Proxy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 ?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504" y="59017"/>
            <a:ext cx="2539682" cy="9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Proxy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Rất hữu ích trong việc kiểm soát truy câp đến object gốc. Đặc biệt là khi các đối tượng cần có các quyền truy cập khác nhau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 Pattern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 object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sẽ k biết về proxy ,proxy hoạt động như một object gốc cho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Proxy pattern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565" y="59017"/>
            <a:ext cx="2539682" cy="9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22305"/>
            <a:ext cx="8911687" cy="128089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2340" y="996926"/>
            <a:ext cx="9205065" cy="52765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191" y="51754"/>
            <a:ext cx="2539682" cy="9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8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65910"/>
            <a:ext cx="8915400" cy="492633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REalSubject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doSomething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Proxies :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local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stub objects.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Vd:Object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stub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proxy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stub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stub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ở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Proxies :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proxy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ReakSubject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proxy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414" y="0"/>
            <a:ext cx="2539682" cy="9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0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Proxies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slide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Proxies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objet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proxy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gợi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trì hoãn tạo đối tượng cho đến khi nó cần thiết bằng cách đăng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352" y="59017"/>
            <a:ext cx="2539682" cy="9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6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Proxy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45030"/>
            <a:ext cx="8915400" cy="377762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mmojt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local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410" y="173316"/>
            <a:ext cx="2539682" cy="9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7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 Proxy</a:t>
            </a:r>
            <a:b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RealSubject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method,bằng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414" y="59017"/>
            <a:ext cx="2539682" cy="9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5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Proxy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proxy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local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proxy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proxy 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414" y="59017"/>
            <a:ext cx="2539682" cy="9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6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401</TotalTime>
  <Words>681</Words>
  <Application>Microsoft Office PowerPoint</Application>
  <PresentationFormat>Widescreen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Wisp</vt:lpstr>
      <vt:lpstr>Proxy Pattern</vt:lpstr>
      <vt:lpstr>PowerPoint Presentation</vt:lpstr>
      <vt:lpstr>What is Proxy Pattern</vt:lpstr>
      <vt:lpstr>Các thành phần của proxy</vt:lpstr>
      <vt:lpstr>3 biến thế chính của Proxy Pattern</vt:lpstr>
      <vt:lpstr>Virtual Proxies</vt:lpstr>
      <vt:lpstr>Remote Proxy</vt:lpstr>
      <vt:lpstr>Protection Proxy </vt:lpstr>
      <vt:lpstr>Khi nào thì sử dụng Proxy Pattern  với các tình huống </vt:lpstr>
      <vt:lpstr>Các Proxy khác</vt:lpstr>
      <vt:lpstr>Benefits</vt:lpstr>
      <vt:lpstr>Tài Liệu: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Proxy Pattern</dc:title>
  <dc:creator>Thành Lê</dc:creator>
  <cp:lastModifiedBy>Thành Lê</cp:lastModifiedBy>
  <cp:revision>74</cp:revision>
  <dcterms:created xsi:type="dcterms:W3CDTF">2018-07-17T10:32:17Z</dcterms:created>
  <dcterms:modified xsi:type="dcterms:W3CDTF">2018-07-18T10:16:08Z</dcterms:modified>
</cp:coreProperties>
</file>