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81F58-1570-4D2F-BDC5-08BEB6B81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3407B-8D7E-4E7E-A2FD-E11B3924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F1E4A-6FB0-4D11-93F0-65F8952F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28ED9-C31C-4F07-B4A1-A2D7D906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432AD-1A5B-4B85-A0AE-67D7151F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1F4D7-EBBB-4DE3-B448-D703C5E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E195EF-0A6D-4112-8732-5B20D120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4DD82-A8C1-4D5A-9C24-667EC1B2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A4708-B1F1-4BF7-8E29-DCEE8BF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8C8C8-9939-4CEC-8D67-625ADF54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9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D40793-409A-4FF1-8FCC-B760AB16F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64FBB9-5667-4BDA-80E0-0C5A3A63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3079E6-8E30-483B-A4A7-8946D26E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649C7-8644-411F-A4B4-3203E4E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65A535-219E-4173-A419-E534531E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5882C-53BD-4D3F-93E1-662761A9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9EDC1-64B5-4D78-9C0C-2444BE52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B81CE-E2EC-4C9D-9AAC-C0F8CB7A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EBD357-C85D-4522-956D-95D97B10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EE1AD-0C2C-4F60-AA39-C7D8FCDE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4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C6AD-6471-441A-ACAB-9FBAC209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E03B6D-5412-41B8-A888-CCC5CF91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0A3F-5585-461D-AD61-42046BEC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602C2-60CB-40EA-BCC7-E9ECC78B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E6983-B20C-49A3-AC59-99C6C2DD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9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54611-6E41-43AA-B625-9E0A50BD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2AE30-A125-4C66-B1FE-0D9B3957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6291D6-F123-4A81-872E-38D4F3C1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B5E26E-168E-4242-8EF3-F43D53AA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CBF5E8-6752-4A99-BE56-2E3B67C4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685C5F-703A-4ED8-AC2D-0DA34078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F56E5-6F29-4783-9B4D-8289BFF3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32C3DB-B3AC-4314-A4AC-CF66F8B6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16F095-B049-49FD-8F3C-6A7277C0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A8FCCA-6A34-44C3-BE5B-D25E26B7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1A34F6-185C-4041-B338-976F26DEC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4087CC-FF16-43C5-A2D2-5D61BD4B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97D6B0-5704-4B7C-AAE3-2D5032AA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AD2338-A5E5-480A-AF5B-73D0F79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8CF7C-F3B1-48FF-BDE1-12D9753F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4711E5-F059-4DB8-BA92-7D35CED8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6C84B8-E4EA-4B45-BA0C-2295A41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37E796-3687-4F5E-B726-6E2E5952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8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EBAC52-1142-4A51-ADEB-64B64CD1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30933C-CA16-4B02-A86E-0263BFD4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AC1CC-FFD8-4AD3-BB10-F013001A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79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9D3DB-A41C-40FD-8E1D-C91A0603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1BAFD-B7C7-40B4-A757-E0A89419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E1ADFE-3047-4F64-B54C-A11EA01C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27DEE6-2BEA-40D5-AE98-40819ACB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6DB495-2A23-4FEC-9EBD-79E57C17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072503-E990-4086-9152-E80204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6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DB72-6058-47AD-B191-6BAA00E6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C20685-B71C-4A12-8BD4-2F7850786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BE196C-CE48-4BE6-BEF4-B6E42396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D2197-FB33-4B11-B541-14A159C9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02A087-C28E-4C49-8245-4B87B272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B01CCB-D49C-45DC-8C4E-8A8328E0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3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F44380-D418-4790-95CF-0DDAF3E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D1AD-7FA6-4276-9ADC-5F5631A1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E2515-34C0-47F0-A503-7A681B53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BE7C-5F67-41DE-BE59-3D2F2A5167B9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79C580-9D37-4422-BF54-58A93635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361863-C478-40B1-8763-94C33C1E9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EC7B-0F4F-4E55-9F46-6E6DF56BDB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85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8D079-F20D-41E3-87A6-24E44FBCB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DMAI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3CE9C6-992D-472A-A42C-212D2E236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P76071200 </a:t>
            </a:r>
            <a:r>
              <a:rPr lang="zh-TW" altLang="en-US" dirty="0"/>
              <a:t>馬崇堯</a:t>
            </a:r>
          </a:p>
        </p:txBody>
      </p:sp>
    </p:spTree>
    <p:extLst>
      <p:ext uri="{BB962C8B-B14F-4D97-AF65-F5344CB8AC3E}">
        <p14:creationId xmlns:p14="http://schemas.microsoft.com/office/powerpoint/2010/main" val="6762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開發環境與套件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開發語言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 3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Jupyter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notebook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Deep Learning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套件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2.2.4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相關套件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scikit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-learn 0.20.3,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1.16.3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2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產生訓練資料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額外寫在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train_generator.ipynb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三位數加減法一共有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2=2000000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並包含上述所有狀況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one hot encoding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並轉成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array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存起來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產生測試資料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中隨機抽取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種出來當作測試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此測試資料包含在訓練資料中並且未特地存訓練資料中移除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8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模型建置與訓練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將訓練資料讀入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建置模型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來開發模型，因為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有快速且方便開發的特性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Kears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Sequential modeling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模型挑選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全連接層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原先使用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層純粹的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並搭配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來做為模型主要的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layer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因為輸入的資料再轉成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one hot encode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的過程每筆訓練資料會轉成一個矩陣，所以輸入之後須馬上使用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Flatten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來將矩陣轉成向量來運算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維的向量才能再使用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reshape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將資料轉回矩陣來做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的比對並更新模型參數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模型中定義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的訓練資料來做訓練時的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validate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並且使用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shuffle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來確保每次不會都學到相似的東西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最後將模型依每次訓練完當下的時間儲存起來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68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模型建置與訓練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模型挑選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全連接層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flatten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訓練會導致資訊混亂以至於都學不到東西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accuracy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5%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模型挑選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序列模型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有先後順序的字串較適合使用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系列的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sequential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來解，在此使用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將每個字元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數字或符號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依序餵入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vector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Repeatvector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複製成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vector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來個別學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個符號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vector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送進下一個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中學習，並設定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return_sequences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確保後續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的維度正確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後續就多層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並在最後一層的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activate function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softmax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來符合分類問題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51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模型選用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純粹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flatten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的模型基本上學不到任何東西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下圖為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accuracy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290AD5-5B5D-47BD-8380-9A32ECB3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39399"/>
            <a:ext cx="10011827" cy="32843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591D193-50B6-4D40-A504-75428C55F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33" y="3346162"/>
            <a:ext cx="377952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模型訓練過程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2.Epoch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一開始的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錯誤率高，隨著訓練代數越多準確率越高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但是純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dense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模型會遇到模型的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都同樣的情形發生，不知是否為梯度爆炸導致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下圖為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34A33C-6A25-49C3-A9A5-A3B66B00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2" y="4003353"/>
            <a:ext cx="6331708" cy="25645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B3DAF4-3C61-4C3C-9E53-9A9383C1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3" y="4828989"/>
            <a:ext cx="6205808" cy="18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5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61B89-D1B6-449B-A717-B6084F6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模型結果測試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6DDCB-18F5-48C4-9DEB-10C4A974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68"/>
            <a:ext cx="10515600" cy="457199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Adder_Subtractor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將測試資料讀入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評估模型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Adder_Subtractor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分數來評估預測相似的程度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Adder_Subtractor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再選用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Precision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來評估最終的答對率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Adder_Subtractor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predict_classes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的分類問題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Adder_Subtractor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Adder, Subtractor)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keras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model.evluate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來做評估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66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597</Words>
  <Application>Microsoft Office PowerPoint</Application>
  <PresentationFormat>寬螢幕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DMAI HW2</vt:lpstr>
      <vt:lpstr>開發環境與套件</vt:lpstr>
      <vt:lpstr>資料前處理</vt:lpstr>
      <vt:lpstr>模型建置與訓練</vt:lpstr>
      <vt:lpstr>模型建置與訓練</vt:lpstr>
      <vt:lpstr>模型訓練過程</vt:lpstr>
      <vt:lpstr>模型訓練過程</vt:lpstr>
      <vt:lpstr>模型結果測試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 HW2</dc:title>
  <dc:creator>馬崇堯</dc:creator>
  <cp:lastModifiedBy>馬崇堯</cp:lastModifiedBy>
  <cp:revision>50</cp:revision>
  <dcterms:created xsi:type="dcterms:W3CDTF">2019-04-29T16:50:49Z</dcterms:created>
  <dcterms:modified xsi:type="dcterms:W3CDTF">2019-04-30T15:45:37Z</dcterms:modified>
</cp:coreProperties>
</file>