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IBM Plex Sans"/>
      <p:regular r:id="rId23"/>
      <p:bold r:id="rId24"/>
      <p:italic r:id="rId25"/>
      <p:boldItalic r:id="rId26"/>
    </p:embeddedFont>
    <p:embeddedFont>
      <p:font typeface="Raleway"/>
      <p:regular r:id="rId27"/>
      <p:bold r:id="rId28"/>
      <p:italic r:id="rId29"/>
      <p:boldItalic r:id="rId30"/>
    </p:embeddedFont>
    <p:embeddedFont>
      <p:font typeface="Catamaran"/>
      <p:regular r:id="rId31"/>
      <p:bold r:id="rId32"/>
    </p:embeddedFont>
    <p:embeddedFont>
      <p:font typeface="Anaheim"/>
      <p:regular r:id="rId33"/>
    </p:embeddedFont>
    <p:embeddedFont>
      <p:font typeface="PT Sans"/>
      <p:regular r:id="rId34"/>
      <p:bold r:id="rId35"/>
      <p:italic r:id="rId36"/>
      <p:boldItalic r:id="rId37"/>
    </p:embeddedFont>
    <p:embeddedFont>
      <p:font typeface="IBM Plex Sans SemiBold"/>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2" roundtripDataSignature="AMtx7mivp9Khsn54+/OEylWm7UbHoZ2NL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IBMPlexSansSemiBold-italic.fntdata"/><Relationship Id="rId20" Type="http://schemas.openxmlformats.org/officeDocument/2006/relationships/slide" Target="slides/slide16.xml"/><Relationship Id="rId42" Type="http://customschemas.google.com/relationships/presentationmetadata" Target="metadata"/><Relationship Id="rId41" Type="http://schemas.openxmlformats.org/officeDocument/2006/relationships/font" Target="fonts/IBMPlexSansSemiBold-bold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IBMPlexSans-bold.fntdata"/><Relationship Id="rId23" Type="http://schemas.openxmlformats.org/officeDocument/2006/relationships/font" Target="fonts/IBMPlexSans-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IBMPlexSans-boldItalic.fntdata"/><Relationship Id="rId25" Type="http://schemas.openxmlformats.org/officeDocument/2006/relationships/font" Target="fonts/IBMPlexSans-italic.fntdata"/><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aleway-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Catamaran-regular.fntdata"/><Relationship Id="rId30" Type="http://schemas.openxmlformats.org/officeDocument/2006/relationships/font" Target="fonts/Raleway-boldItalic.fntdata"/><Relationship Id="rId11" Type="http://schemas.openxmlformats.org/officeDocument/2006/relationships/slide" Target="slides/slide7.xml"/><Relationship Id="rId33" Type="http://schemas.openxmlformats.org/officeDocument/2006/relationships/font" Target="fonts/Anaheim-regular.fntdata"/><Relationship Id="rId10" Type="http://schemas.openxmlformats.org/officeDocument/2006/relationships/slide" Target="slides/slide6.xml"/><Relationship Id="rId32" Type="http://schemas.openxmlformats.org/officeDocument/2006/relationships/font" Target="fonts/Catamaran-bold.fntdata"/><Relationship Id="rId13" Type="http://schemas.openxmlformats.org/officeDocument/2006/relationships/slide" Target="slides/slide9.xml"/><Relationship Id="rId35" Type="http://schemas.openxmlformats.org/officeDocument/2006/relationships/font" Target="fonts/PTSans-bold.fntdata"/><Relationship Id="rId12" Type="http://schemas.openxmlformats.org/officeDocument/2006/relationships/slide" Target="slides/slide8.xml"/><Relationship Id="rId34" Type="http://schemas.openxmlformats.org/officeDocument/2006/relationships/font" Target="fonts/PTSans-regular.fntdata"/><Relationship Id="rId15" Type="http://schemas.openxmlformats.org/officeDocument/2006/relationships/slide" Target="slides/slide11.xml"/><Relationship Id="rId37" Type="http://schemas.openxmlformats.org/officeDocument/2006/relationships/font" Target="fonts/PTSans-boldItalic.fntdata"/><Relationship Id="rId14" Type="http://schemas.openxmlformats.org/officeDocument/2006/relationships/slide" Target="slides/slide10.xml"/><Relationship Id="rId36" Type="http://schemas.openxmlformats.org/officeDocument/2006/relationships/font" Target="fonts/PTSans-italic.fntdata"/><Relationship Id="rId17" Type="http://schemas.openxmlformats.org/officeDocument/2006/relationships/slide" Target="slides/slide13.xml"/><Relationship Id="rId39" Type="http://schemas.openxmlformats.org/officeDocument/2006/relationships/font" Target="fonts/IBMPlexSansSemiBold-bold.fntdata"/><Relationship Id="rId16" Type="http://schemas.openxmlformats.org/officeDocument/2006/relationships/slide" Target="slides/slide12.xml"/><Relationship Id="rId38" Type="http://schemas.openxmlformats.org/officeDocument/2006/relationships/font" Target="fonts/IBMPlexSansSemiBold-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8" name="Google Shape;39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6" name="Google Shape;40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2" name="Google Shape;41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8" name="Google Shape;41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4" name="Google Shape;42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0" name="Google Shape;43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6" name="Google Shape;43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3" name="Google Shape;44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0" name="Google Shape;45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 name="Google Shape;34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7" name="Google Shape;36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2" name="Google Shape;37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4" name="Google Shape;38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0" name="Google Shape;39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0"/>
          <p:cNvPicPr preferRelativeResize="0"/>
          <p:nvPr/>
        </p:nvPicPr>
        <p:blipFill rotWithShape="1">
          <a:blip r:embed="rId2">
            <a:alphaModFix amt="56000"/>
          </a:blip>
          <a:srcRect b="13955" l="49447" r="10781" t="49073"/>
          <a:stretch/>
        </p:blipFill>
        <p:spPr>
          <a:xfrm>
            <a:off x="0" y="-3175"/>
            <a:ext cx="3562350" cy="3149725"/>
          </a:xfrm>
          <a:prstGeom prst="rect">
            <a:avLst/>
          </a:prstGeom>
          <a:noFill/>
          <a:ln>
            <a:noFill/>
          </a:ln>
        </p:spPr>
      </p:pic>
      <p:grpSp>
        <p:nvGrpSpPr>
          <p:cNvPr id="10" name="Google Shape;10;p20"/>
          <p:cNvGrpSpPr/>
          <p:nvPr/>
        </p:nvGrpSpPr>
        <p:grpSpPr>
          <a:xfrm>
            <a:off x="258525" y="104870"/>
            <a:ext cx="3785361" cy="539482"/>
            <a:chOff x="0" y="-12"/>
            <a:chExt cx="6234125" cy="888475"/>
          </a:xfrm>
        </p:grpSpPr>
        <p:pic>
          <p:nvPicPr>
            <p:cNvPr id="11" name="Google Shape;11;p20"/>
            <p:cNvPicPr preferRelativeResize="0"/>
            <p:nvPr/>
          </p:nvPicPr>
          <p:blipFill rotWithShape="1">
            <a:blip r:embed="rId3">
              <a:alphaModFix/>
            </a:blip>
            <a:srcRect b="0" l="0" r="0" t="0"/>
            <a:stretch/>
          </p:blipFill>
          <p:spPr>
            <a:xfrm>
              <a:off x="0" y="-12"/>
              <a:ext cx="5295900" cy="581025"/>
            </a:xfrm>
            <a:prstGeom prst="rect">
              <a:avLst/>
            </a:prstGeom>
            <a:noFill/>
            <a:ln>
              <a:noFill/>
            </a:ln>
          </p:spPr>
        </p:pic>
        <p:pic>
          <p:nvPicPr>
            <p:cNvPr id="12" name="Google Shape;12;p20"/>
            <p:cNvPicPr preferRelativeResize="0"/>
            <p:nvPr/>
          </p:nvPicPr>
          <p:blipFill rotWithShape="1">
            <a:blip r:embed="rId3">
              <a:alphaModFix/>
            </a:blip>
            <a:srcRect b="0" l="0" r="0" t="0"/>
            <a:stretch/>
          </p:blipFill>
          <p:spPr>
            <a:xfrm>
              <a:off x="938225" y="307438"/>
              <a:ext cx="5295900" cy="581025"/>
            </a:xfrm>
            <a:prstGeom prst="rect">
              <a:avLst/>
            </a:prstGeom>
            <a:noFill/>
            <a:ln>
              <a:noFill/>
            </a:ln>
          </p:spPr>
        </p:pic>
      </p:grpSp>
      <p:sp>
        <p:nvSpPr>
          <p:cNvPr id="13" name="Google Shape;13;p20"/>
          <p:cNvSpPr txBox="1"/>
          <p:nvPr>
            <p:ph type="ctrTitle"/>
          </p:nvPr>
        </p:nvSpPr>
        <p:spPr>
          <a:xfrm>
            <a:off x="713225" y="888475"/>
            <a:ext cx="4639200" cy="1634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191919"/>
              </a:buClr>
              <a:buSzPts val="5200"/>
              <a:buNone/>
              <a:defRPr sz="45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14" name="Google Shape;14;p20"/>
          <p:cNvSpPr txBox="1"/>
          <p:nvPr>
            <p:ph idx="1" type="subTitle"/>
          </p:nvPr>
        </p:nvSpPr>
        <p:spPr>
          <a:xfrm>
            <a:off x="713223" y="2709525"/>
            <a:ext cx="4026600" cy="475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pic>
        <p:nvPicPr>
          <p:cNvPr id="15" name="Google Shape;15;p20"/>
          <p:cNvPicPr preferRelativeResize="0"/>
          <p:nvPr/>
        </p:nvPicPr>
        <p:blipFill rotWithShape="1">
          <a:blip r:embed="rId2">
            <a:alphaModFix amt="56000"/>
          </a:blip>
          <a:srcRect b="13524" l="42928" r="13554" t="35592"/>
          <a:stretch/>
        </p:blipFill>
        <p:spPr>
          <a:xfrm rot="10800000">
            <a:off x="6311876" y="1993776"/>
            <a:ext cx="2832125" cy="3149725"/>
          </a:xfrm>
          <a:prstGeom prst="rect">
            <a:avLst/>
          </a:prstGeom>
          <a:noFill/>
          <a:ln>
            <a:noFill/>
          </a:ln>
        </p:spPr>
      </p:pic>
      <p:grpSp>
        <p:nvGrpSpPr>
          <p:cNvPr id="16" name="Google Shape;16;p20"/>
          <p:cNvGrpSpPr/>
          <p:nvPr/>
        </p:nvGrpSpPr>
        <p:grpSpPr>
          <a:xfrm flipH="1">
            <a:off x="-470388" y="2985700"/>
            <a:ext cx="3232310" cy="3006374"/>
            <a:chOff x="1298039" y="1316459"/>
            <a:chExt cx="2817319" cy="2620391"/>
          </a:xfrm>
        </p:grpSpPr>
        <p:sp>
          <p:nvSpPr>
            <p:cNvPr id="17" name="Google Shape;17;p20"/>
            <p:cNvSpPr/>
            <p:nvPr/>
          </p:nvSpPr>
          <p:spPr>
            <a:xfrm>
              <a:off x="1985178" y="2365878"/>
              <a:ext cx="864105" cy="502338"/>
            </a:xfrm>
            <a:custGeom>
              <a:rect b="b" l="l" r="r" t="t"/>
              <a:pathLst>
                <a:path extrusionOk="0" h="1987" w="3418">
                  <a:moveTo>
                    <a:pt x="0" y="1986"/>
                  </a:moveTo>
                  <a:lnTo>
                    <a:pt x="244" y="0"/>
                  </a:lnTo>
                  <a:lnTo>
                    <a:pt x="3417" y="686"/>
                  </a:lnTo>
                  <a:lnTo>
                    <a:pt x="0" y="1986"/>
                  </a:lnTo>
                  <a:moveTo>
                    <a:pt x="267" y="32"/>
                  </a:moveTo>
                  <a:lnTo>
                    <a:pt x="32" y="1946"/>
                  </a:lnTo>
                  <a:lnTo>
                    <a:pt x="3324" y="693"/>
                  </a:lnTo>
                  <a:lnTo>
                    <a:pt x="267" y="32"/>
                  </a:lnTo>
                </a:path>
              </a:pathLst>
            </a:custGeom>
            <a:solidFill>
              <a:srgbClr val="4CFDFD">
                <a:alpha val="25490"/>
              </a:srgbClr>
            </a:solidFill>
            <a:ln>
              <a:noFill/>
            </a:ln>
          </p:spPr>
        </p:sp>
        <p:sp>
          <p:nvSpPr>
            <p:cNvPr id="18" name="Google Shape;18;p20"/>
            <p:cNvSpPr/>
            <p:nvPr/>
          </p:nvSpPr>
          <p:spPr>
            <a:xfrm>
              <a:off x="1836778" y="1316459"/>
              <a:ext cx="1864979" cy="1228416"/>
            </a:xfrm>
            <a:custGeom>
              <a:rect b="b" l="l" r="r" t="t"/>
              <a:pathLst>
                <a:path extrusionOk="0" h="4859" w="7377">
                  <a:moveTo>
                    <a:pt x="3962" y="4858"/>
                  </a:moveTo>
                  <a:lnTo>
                    <a:pt x="2750" y="4207"/>
                  </a:lnTo>
                  <a:lnTo>
                    <a:pt x="2401" y="4521"/>
                  </a:lnTo>
                  <a:lnTo>
                    <a:pt x="2392" y="4515"/>
                  </a:lnTo>
                  <a:lnTo>
                    <a:pt x="0" y="2729"/>
                  </a:lnTo>
                  <a:lnTo>
                    <a:pt x="14" y="2707"/>
                  </a:lnTo>
                  <a:lnTo>
                    <a:pt x="2746" y="4175"/>
                  </a:lnTo>
                  <a:lnTo>
                    <a:pt x="7376" y="0"/>
                  </a:lnTo>
                  <a:lnTo>
                    <a:pt x="3962" y="4858"/>
                  </a:lnTo>
                  <a:moveTo>
                    <a:pt x="2770" y="4188"/>
                  </a:moveTo>
                  <a:lnTo>
                    <a:pt x="3953" y="4823"/>
                  </a:lnTo>
                  <a:lnTo>
                    <a:pt x="7219" y="176"/>
                  </a:lnTo>
                  <a:lnTo>
                    <a:pt x="2770" y="4188"/>
                  </a:lnTo>
                  <a:moveTo>
                    <a:pt x="158" y="2815"/>
                  </a:moveTo>
                  <a:lnTo>
                    <a:pt x="2399" y="4487"/>
                  </a:lnTo>
                  <a:lnTo>
                    <a:pt x="2725" y="4193"/>
                  </a:lnTo>
                  <a:lnTo>
                    <a:pt x="158" y="2815"/>
                  </a:lnTo>
                </a:path>
              </a:pathLst>
            </a:custGeom>
            <a:solidFill>
              <a:srgbClr val="4CFDFD">
                <a:alpha val="25490"/>
              </a:srgbClr>
            </a:solidFill>
            <a:ln>
              <a:noFill/>
            </a:ln>
          </p:spPr>
        </p:sp>
        <p:sp>
          <p:nvSpPr>
            <p:cNvPr id="19" name="Google Shape;19;p20"/>
            <p:cNvSpPr/>
            <p:nvPr/>
          </p:nvSpPr>
          <p:spPr>
            <a:xfrm>
              <a:off x="1987201" y="2547144"/>
              <a:ext cx="1152814" cy="1158640"/>
            </a:xfrm>
            <a:custGeom>
              <a:rect b="b" l="l" r="r" t="t"/>
              <a:pathLst>
                <a:path extrusionOk="0" h="4583" w="4560">
                  <a:moveTo>
                    <a:pt x="4091" y="4582"/>
                  </a:moveTo>
                  <a:lnTo>
                    <a:pt x="0" y="1260"/>
                  </a:lnTo>
                  <a:lnTo>
                    <a:pt x="17" y="1239"/>
                  </a:lnTo>
                  <a:lnTo>
                    <a:pt x="3991" y="4466"/>
                  </a:lnTo>
                  <a:lnTo>
                    <a:pt x="1661" y="597"/>
                  </a:lnTo>
                  <a:lnTo>
                    <a:pt x="4454" y="712"/>
                  </a:lnTo>
                  <a:lnTo>
                    <a:pt x="3277" y="23"/>
                  </a:lnTo>
                  <a:lnTo>
                    <a:pt x="3290" y="0"/>
                  </a:lnTo>
                  <a:lnTo>
                    <a:pt x="4559" y="743"/>
                  </a:lnTo>
                  <a:lnTo>
                    <a:pt x="1709" y="625"/>
                  </a:lnTo>
                  <a:lnTo>
                    <a:pt x="4091" y="4582"/>
                  </a:lnTo>
                </a:path>
              </a:pathLst>
            </a:custGeom>
            <a:solidFill>
              <a:srgbClr val="4CFDFD">
                <a:alpha val="25490"/>
              </a:srgbClr>
            </a:solidFill>
            <a:ln>
              <a:noFill/>
            </a:ln>
          </p:spPr>
        </p:sp>
        <p:sp>
          <p:nvSpPr>
            <p:cNvPr id="20" name="Google Shape;20;p20"/>
            <p:cNvSpPr/>
            <p:nvPr/>
          </p:nvSpPr>
          <p:spPr>
            <a:xfrm>
              <a:off x="2824762" y="1801098"/>
              <a:ext cx="1064330" cy="744533"/>
            </a:xfrm>
            <a:custGeom>
              <a:rect b="b" l="l" r="r" t="t"/>
              <a:pathLst>
                <a:path extrusionOk="0" h="2945" w="4210">
                  <a:moveTo>
                    <a:pt x="0" y="2944"/>
                  </a:moveTo>
                  <a:lnTo>
                    <a:pt x="3848" y="0"/>
                  </a:lnTo>
                  <a:lnTo>
                    <a:pt x="4209" y="2327"/>
                  </a:lnTo>
                  <a:lnTo>
                    <a:pt x="0" y="2944"/>
                  </a:lnTo>
                  <a:moveTo>
                    <a:pt x="3828" y="48"/>
                  </a:moveTo>
                  <a:lnTo>
                    <a:pt x="97" y="2903"/>
                  </a:lnTo>
                  <a:lnTo>
                    <a:pt x="4178" y="2305"/>
                  </a:lnTo>
                  <a:lnTo>
                    <a:pt x="3828" y="48"/>
                  </a:lnTo>
                </a:path>
              </a:pathLst>
            </a:custGeom>
            <a:solidFill>
              <a:srgbClr val="4CFDFD">
                <a:alpha val="25490"/>
              </a:srgbClr>
            </a:solidFill>
            <a:ln>
              <a:noFill/>
            </a:ln>
          </p:spPr>
        </p:sp>
        <p:sp>
          <p:nvSpPr>
            <p:cNvPr id="21" name="Google Shape;21;p20"/>
            <p:cNvSpPr/>
            <p:nvPr/>
          </p:nvSpPr>
          <p:spPr>
            <a:xfrm>
              <a:off x="3121815" y="2725881"/>
              <a:ext cx="993543" cy="1039818"/>
            </a:xfrm>
            <a:custGeom>
              <a:rect b="b" l="l" r="r" t="t"/>
              <a:pathLst>
                <a:path extrusionOk="0" h="4113" w="3930">
                  <a:moveTo>
                    <a:pt x="872" y="4112"/>
                  </a:moveTo>
                  <a:lnTo>
                    <a:pt x="867" y="4089"/>
                  </a:lnTo>
                  <a:lnTo>
                    <a:pt x="0" y="0"/>
                  </a:lnTo>
                  <a:lnTo>
                    <a:pt x="22" y="7"/>
                  </a:lnTo>
                  <a:lnTo>
                    <a:pt x="3929" y="1252"/>
                  </a:lnTo>
                  <a:lnTo>
                    <a:pt x="3913" y="1268"/>
                  </a:lnTo>
                  <a:lnTo>
                    <a:pt x="872" y="4112"/>
                  </a:lnTo>
                  <a:moveTo>
                    <a:pt x="35" y="39"/>
                  </a:moveTo>
                  <a:lnTo>
                    <a:pt x="889" y="4061"/>
                  </a:lnTo>
                  <a:lnTo>
                    <a:pt x="3878" y="1264"/>
                  </a:lnTo>
                  <a:lnTo>
                    <a:pt x="35" y="39"/>
                  </a:lnTo>
                </a:path>
              </a:pathLst>
            </a:custGeom>
            <a:solidFill>
              <a:srgbClr val="4CFDFD">
                <a:alpha val="25490"/>
              </a:srgbClr>
            </a:solidFill>
            <a:ln>
              <a:noFill/>
            </a:ln>
          </p:spPr>
        </p:sp>
        <p:sp>
          <p:nvSpPr>
            <p:cNvPr id="22" name="Google Shape;22;p20"/>
            <p:cNvSpPr/>
            <p:nvPr/>
          </p:nvSpPr>
          <p:spPr>
            <a:xfrm>
              <a:off x="2401304" y="2688212"/>
              <a:ext cx="728851" cy="1012514"/>
            </a:xfrm>
            <a:custGeom>
              <a:rect b="b" l="l" r="r" t="t"/>
              <a:pathLst>
                <a:path extrusionOk="0" h="4005" w="2883">
                  <a:moveTo>
                    <a:pt x="2411" y="4004"/>
                  </a:moveTo>
                  <a:lnTo>
                    <a:pt x="0" y="0"/>
                  </a:lnTo>
                  <a:lnTo>
                    <a:pt x="2048" y="1554"/>
                  </a:lnTo>
                  <a:lnTo>
                    <a:pt x="1687" y="157"/>
                  </a:lnTo>
                  <a:lnTo>
                    <a:pt x="1713" y="150"/>
                  </a:lnTo>
                  <a:lnTo>
                    <a:pt x="2093" y="1621"/>
                  </a:lnTo>
                  <a:lnTo>
                    <a:pt x="94" y="104"/>
                  </a:lnTo>
                  <a:lnTo>
                    <a:pt x="2394" y="3925"/>
                  </a:lnTo>
                  <a:lnTo>
                    <a:pt x="2855" y="167"/>
                  </a:lnTo>
                  <a:lnTo>
                    <a:pt x="2882" y="170"/>
                  </a:lnTo>
                  <a:lnTo>
                    <a:pt x="2411" y="4004"/>
                  </a:lnTo>
                </a:path>
              </a:pathLst>
            </a:custGeom>
            <a:solidFill>
              <a:srgbClr val="4CFDFD">
                <a:alpha val="25490"/>
              </a:srgbClr>
            </a:solidFill>
            <a:ln>
              <a:noFill/>
            </a:ln>
          </p:spPr>
        </p:sp>
        <p:sp>
          <p:nvSpPr>
            <p:cNvPr id="23" name="Google Shape;23;p20"/>
            <p:cNvSpPr/>
            <p:nvPr/>
          </p:nvSpPr>
          <p:spPr>
            <a:xfrm>
              <a:off x="1750317" y="3235548"/>
              <a:ext cx="1266325" cy="701302"/>
            </a:xfrm>
            <a:custGeom>
              <a:rect b="b" l="l" r="r" t="t"/>
              <a:pathLst>
                <a:path extrusionOk="0" h="2774" w="5009">
                  <a:moveTo>
                    <a:pt x="0" y="2773"/>
                  </a:moveTo>
                  <a:lnTo>
                    <a:pt x="2782" y="0"/>
                  </a:lnTo>
                  <a:lnTo>
                    <a:pt x="2792" y="7"/>
                  </a:lnTo>
                  <a:lnTo>
                    <a:pt x="5008" y="1807"/>
                  </a:lnTo>
                  <a:lnTo>
                    <a:pt x="0" y="2773"/>
                  </a:lnTo>
                  <a:moveTo>
                    <a:pt x="2784" y="36"/>
                  </a:moveTo>
                  <a:lnTo>
                    <a:pt x="80" y="2731"/>
                  </a:lnTo>
                  <a:lnTo>
                    <a:pt x="4948" y="1792"/>
                  </a:lnTo>
                  <a:lnTo>
                    <a:pt x="2784" y="36"/>
                  </a:lnTo>
                </a:path>
              </a:pathLst>
            </a:custGeom>
            <a:solidFill>
              <a:srgbClr val="4CFDFD">
                <a:alpha val="25490"/>
              </a:srgbClr>
            </a:solidFill>
            <a:ln>
              <a:noFill/>
            </a:ln>
          </p:spPr>
        </p:sp>
        <p:sp>
          <p:nvSpPr>
            <p:cNvPr id="24" name="Google Shape;24;p20"/>
            <p:cNvSpPr/>
            <p:nvPr/>
          </p:nvSpPr>
          <p:spPr>
            <a:xfrm>
              <a:off x="1298039" y="2359558"/>
              <a:ext cx="756660" cy="1158134"/>
            </a:xfrm>
            <a:custGeom>
              <a:rect b="b" l="l" r="r" t="t"/>
              <a:pathLst>
                <a:path extrusionOk="0" h="4581" w="2993">
                  <a:moveTo>
                    <a:pt x="2421" y="4580"/>
                  </a:moveTo>
                  <a:lnTo>
                    <a:pt x="0" y="3345"/>
                  </a:lnTo>
                  <a:lnTo>
                    <a:pt x="2992" y="0"/>
                  </a:lnTo>
                  <a:lnTo>
                    <a:pt x="2421" y="4580"/>
                  </a:lnTo>
                  <a:moveTo>
                    <a:pt x="43" y="3337"/>
                  </a:moveTo>
                  <a:lnTo>
                    <a:pt x="2399" y="4539"/>
                  </a:lnTo>
                  <a:lnTo>
                    <a:pt x="2955" y="81"/>
                  </a:lnTo>
                  <a:lnTo>
                    <a:pt x="43" y="3337"/>
                  </a:lnTo>
                </a:path>
              </a:pathLst>
            </a:custGeom>
            <a:solidFill>
              <a:srgbClr val="4CFDFD">
                <a:alpha val="25490"/>
              </a:srgbClr>
            </a:solidFill>
            <a:ln>
              <a:noFill/>
            </a:ln>
          </p:spPr>
        </p:sp>
        <p:sp>
          <p:nvSpPr>
            <p:cNvPr id="25" name="Google Shape;25;p20"/>
            <p:cNvSpPr/>
            <p:nvPr/>
          </p:nvSpPr>
          <p:spPr>
            <a:xfrm>
              <a:off x="1903268" y="2856332"/>
              <a:ext cx="556940" cy="661863"/>
            </a:xfrm>
            <a:custGeom>
              <a:rect b="b" l="l" r="r" t="t"/>
              <a:pathLst>
                <a:path extrusionOk="0" h="2618" w="2203">
                  <a:moveTo>
                    <a:pt x="0" y="2617"/>
                  </a:moveTo>
                  <a:lnTo>
                    <a:pt x="330" y="0"/>
                  </a:lnTo>
                  <a:lnTo>
                    <a:pt x="2202" y="1520"/>
                  </a:lnTo>
                  <a:lnTo>
                    <a:pt x="0" y="2617"/>
                  </a:lnTo>
                  <a:moveTo>
                    <a:pt x="350" y="50"/>
                  </a:moveTo>
                  <a:lnTo>
                    <a:pt x="32" y="2571"/>
                  </a:lnTo>
                  <a:lnTo>
                    <a:pt x="2154" y="1515"/>
                  </a:lnTo>
                  <a:lnTo>
                    <a:pt x="350" y="50"/>
                  </a:lnTo>
                </a:path>
              </a:pathLst>
            </a:custGeom>
            <a:solidFill>
              <a:srgbClr val="4CFDFD">
                <a:alpha val="25490"/>
              </a:srgbClr>
            </a:solidFill>
            <a:ln>
              <a:noFill/>
            </a:ln>
          </p:spPr>
        </p:sp>
        <p:sp>
          <p:nvSpPr>
            <p:cNvPr id="26" name="Google Shape;26;p20"/>
            <p:cNvSpPr/>
            <p:nvPr/>
          </p:nvSpPr>
          <p:spPr>
            <a:xfrm>
              <a:off x="1344556" y="2243770"/>
              <a:ext cx="711913" cy="835040"/>
            </a:xfrm>
            <a:custGeom>
              <a:rect b="b" l="l" r="r" t="t"/>
              <a:pathLst>
                <a:path extrusionOk="0" h="3303" w="2816">
                  <a:moveTo>
                    <a:pt x="300" y="3302"/>
                  </a:moveTo>
                  <a:lnTo>
                    <a:pt x="298" y="3271"/>
                  </a:lnTo>
                  <a:lnTo>
                    <a:pt x="0" y="0"/>
                  </a:lnTo>
                  <a:lnTo>
                    <a:pt x="2815" y="490"/>
                  </a:lnTo>
                  <a:lnTo>
                    <a:pt x="300" y="3302"/>
                  </a:lnTo>
                  <a:moveTo>
                    <a:pt x="30" y="32"/>
                  </a:moveTo>
                  <a:lnTo>
                    <a:pt x="321" y="3239"/>
                  </a:lnTo>
                  <a:lnTo>
                    <a:pt x="2764" y="508"/>
                  </a:lnTo>
                  <a:lnTo>
                    <a:pt x="30" y="32"/>
                  </a:lnTo>
                </a:path>
              </a:pathLst>
            </a:custGeom>
            <a:solidFill>
              <a:srgbClr val="4CFDFD">
                <a:alpha val="25490"/>
              </a:srgbClr>
            </a:solidFill>
            <a:ln>
              <a:noFill/>
            </a:ln>
          </p:spPr>
        </p:sp>
        <p:sp>
          <p:nvSpPr>
            <p:cNvPr id="27" name="Google Shape;27;p20"/>
            <p:cNvSpPr/>
            <p:nvPr/>
          </p:nvSpPr>
          <p:spPr>
            <a:xfrm>
              <a:off x="3860780" y="2362592"/>
              <a:ext cx="48287" cy="48287"/>
            </a:xfrm>
            <a:custGeom>
              <a:rect b="b" l="l" r="r" t="t"/>
              <a:pathLst>
                <a:path extrusionOk="0" h="191" w="191">
                  <a:moveTo>
                    <a:pt x="181" y="53"/>
                  </a:moveTo>
                  <a:lnTo>
                    <a:pt x="184" y="62"/>
                  </a:lnTo>
                  <a:lnTo>
                    <a:pt x="187" y="71"/>
                  </a:lnTo>
                  <a:lnTo>
                    <a:pt x="189" y="80"/>
                  </a:lnTo>
                  <a:lnTo>
                    <a:pt x="190" y="89"/>
                  </a:lnTo>
                  <a:lnTo>
                    <a:pt x="190" y="98"/>
                  </a:lnTo>
                  <a:lnTo>
                    <a:pt x="190" y="108"/>
                  </a:lnTo>
                  <a:lnTo>
                    <a:pt x="188" y="117"/>
                  </a:lnTo>
                  <a:lnTo>
                    <a:pt x="185" y="125"/>
                  </a:lnTo>
                  <a:lnTo>
                    <a:pt x="182" y="134"/>
                  </a:lnTo>
                  <a:lnTo>
                    <a:pt x="178" y="142"/>
                  </a:lnTo>
                  <a:lnTo>
                    <a:pt x="173" y="150"/>
                  </a:lnTo>
                  <a:lnTo>
                    <a:pt x="167" y="157"/>
                  </a:lnTo>
                  <a:lnTo>
                    <a:pt x="161" y="164"/>
                  </a:lnTo>
                  <a:lnTo>
                    <a:pt x="154" y="170"/>
                  </a:lnTo>
                  <a:lnTo>
                    <a:pt x="146" y="176"/>
                  </a:lnTo>
                  <a:lnTo>
                    <a:pt x="138" y="181"/>
                  </a:lnTo>
                  <a:lnTo>
                    <a:pt x="129" y="184"/>
                  </a:lnTo>
                  <a:lnTo>
                    <a:pt x="120" y="187"/>
                  </a:lnTo>
                  <a:lnTo>
                    <a:pt x="110" y="189"/>
                  </a:lnTo>
                  <a:lnTo>
                    <a:pt x="101" y="190"/>
                  </a:lnTo>
                  <a:lnTo>
                    <a:pt x="92" y="190"/>
                  </a:lnTo>
                  <a:lnTo>
                    <a:pt x="83" y="190"/>
                  </a:lnTo>
                  <a:lnTo>
                    <a:pt x="74" y="188"/>
                  </a:lnTo>
                  <a:lnTo>
                    <a:pt x="65" y="185"/>
                  </a:lnTo>
                  <a:lnTo>
                    <a:pt x="56" y="182"/>
                  </a:lnTo>
                  <a:lnTo>
                    <a:pt x="48" y="178"/>
                  </a:lnTo>
                  <a:lnTo>
                    <a:pt x="40" y="173"/>
                  </a:lnTo>
                  <a:lnTo>
                    <a:pt x="33" y="167"/>
                  </a:lnTo>
                  <a:lnTo>
                    <a:pt x="26" y="161"/>
                  </a:lnTo>
                  <a:lnTo>
                    <a:pt x="20" y="154"/>
                  </a:lnTo>
                  <a:lnTo>
                    <a:pt x="14" y="146"/>
                  </a:lnTo>
                  <a:lnTo>
                    <a:pt x="10" y="138"/>
                  </a:lnTo>
                  <a:lnTo>
                    <a:pt x="6" y="129"/>
                  </a:lnTo>
                  <a:lnTo>
                    <a:pt x="3" y="120"/>
                  </a:lnTo>
                  <a:lnTo>
                    <a:pt x="1" y="110"/>
                  </a:lnTo>
                  <a:lnTo>
                    <a:pt x="0" y="101"/>
                  </a:lnTo>
                  <a:lnTo>
                    <a:pt x="0" y="92"/>
                  </a:lnTo>
                  <a:lnTo>
                    <a:pt x="1" y="83"/>
                  </a:lnTo>
                  <a:lnTo>
                    <a:pt x="2" y="74"/>
                  </a:lnTo>
                  <a:lnTo>
                    <a:pt x="5" y="65"/>
                  </a:lnTo>
                  <a:lnTo>
                    <a:pt x="8" y="56"/>
                  </a:lnTo>
                  <a:lnTo>
                    <a:pt x="12" y="48"/>
                  </a:lnTo>
                  <a:lnTo>
                    <a:pt x="17" y="40"/>
                  </a:lnTo>
                  <a:lnTo>
                    <a:pt x="23" y="33"/>
                  </a:lnTo>
                  <a:lnTo>
                    <a:pt x="29" y="26"/>
                  </a:lnTo>
                  <a:lnTo>
                    <a:pt x="36" y="20"/>
                  </a:lnTo>
                  <a:lnTo>
                    <a:pt x="44" y="14"/>
                  </a:lnTo>
                  <a:lnTo>
                    <a:pt x="53" y="10"/>
                  </a:lnTo>
                  <a:lnTo>
                    <a:pt x="62" y="6"/>
                  </a:lnTo>
                  <a:lnTo>
                    <a:pt x="71" y="3"/>
                  </a:lnTo>
                  <a:lnTo>
                    <a:pt x="80" y="1"/>
                  </a:lnTo>
                  <a:lnTo>
                    <a:pt x="89" y="0"/>
                  </a:lnTo>
                  <a:lnTo>
                    <a:pt x="98" y="0"/>
                  </a:lnTo>
                  <a:lnTo>
                    <a:pt x="108" y="1"/>
                  </a:lnTo>
                  <a:lnTo>
                    <a:pt x="117" y="2"/>
                  </a:lnTo>
                  <a:lnTo>
                    <a:pt x="125" y="5"/>
                  </a:lnTo>
                  <a:lnTo>
                    <a:pt x="134" y="8"/>
                  </a:lnTo>
                  <a:lnTo>
                    <a:pt x="142" y="12"/>
                  </a:lnTo>
                  <a:lnTo>
                    <a:pt x="150" y="17"/>
                  </a:lnTo>
                  <a:lnTo>
                    <a:pt x="157" y="23"/>
                  </a:lnTo>
                  <a:lnTo>
                    <a:pt x="164" y="29"/>
                  </a:lnTo>
                  <a:lnTo>
                    <a:pt x="170" y="36"/>
                  </a:lnTo>
                  <a:lnTo>
                    <a:pt x="176" y="44"/>
                  </a:lnTo>
                  <a:lnTo>
                    <a:pt x="181" y="53"/>
                  </a:lnTo>
                </a:path>
              </a:pathLst>
            </a:custGeom>
            <a:solidFill>
              <a:srgbClr val="4CFDFD">
                <a:alpha val="25490"/>
              </a:srgbClr>
            </a:solidFill>
            <a:ln>
              <a:noFill/>
            </a:ln>
          </p:spPr>
        </p:sp>
        <p:sp>
          <p:nvSpPr>
            <p:cNvPr id="28" name="Google Shape;28;p20"/>
            <p:cNvSpPr/>
            <p:nvPr/>
          </p:nvSpPr>
          <p:spPr>
            <a:xfrm>
              <a:off x="2836897" y="2386609"/>
              <a:ext cx="1048150" cy="344836"/>
            </a:xfrm>
            <a:custGeom>
              <a:rect b="b" l="l" r="r" t="t"/>
              <a:pathLst>
                <a:path extrusionOk="0" h="1364" w="4146">
                  <a:moveTo>
                    <a:pt x="1145" y="1363"/>
                  </a:moveTo>
                  <a:lnTo>
                    <a:pt x="4145" y="0"/>
                  </a:lnTo>
                  <a:lnTo>
                    <a:pt x="0" y="608"/>
                  </a:lnTo>
                  <a:lnTo>
                    <a:pt x="1145" y="1363"/>
                  </a:lnTo>
                </a:path>
              </a:pathLst>
            </a:custGeom>
            <a:solidFill>
              <a:srgbClr val="FFFFFF">
                <a:alpha val="17647"/>
              </a:srgbClr>
            </a:solidFill>
            <a:ln>
              <a:noFill/>
            </a:ln>
          </p:spPr>
        </p:sp>
        <p:sp>
          <p:nvSpPr>
            <p:cNvPr id="29" name="Google Shape;29;p20"/>
            <p:cNvSpPr/>
            <p:nvPr/>
          </p:nvSpPr>
          <p:spPr>
            <a:xfrm>
              <a:off x="2531249" y="1432500"/>
              <a:ext cx="680059" cy="943749"/>
            </a:xfrm>
            <a:custGeom>
              <a:rect b="b" l="l" r="r" t="t"/>
              <a:pathLst>
                <a:path extrusionOk="0" h="3733" w="2690">
                  <a:moveTo>
                    <a:pt x="0" y="3732"/>
                  </a:moveTo>
                  <a:lnTo>
                    <a:pt x="27" y="0"/>
                  </a:lnTo>
                  <a:lnTo>
                    <a:pt x="2689" y="1308"/>
                  </a:lnTo>
                  <a:lnTo>
                    <a:pt x="0" y="3732"/>
                  </a:lnTo>
                </a:path>
              </a:pathLst>
            </a:custGeom>
            <a:solidFill>
              <a:srgbClr val="FFFFFF">
                <a:alpha val="17647"/>
              </a:srgbClr>
            </a:solidFill>
            <a:ln>
              <a:noFill/>
            </a:ln>
          </p:spPr>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41" name="Shape 241"/>
        <p:cNvGrpSpPr/>
        <p:nvPr/>
      </p:nvGrpSpPr>
      <p:grpSpPr>
        <a:xfrm>
          <a:off x="0" y="0"/>
          <a:ext cx="0" cy="0"/>
          <a:chOff x="0" y="0"/>
          <a:chExt cx="0" cy="0"/>
        </a:xfrm>
      </p:grpSpPr>
      <p:sp>
        <p:nvSpPr>
          <p:cNvPr id="242" name="Google Shape;242;p29"/>
          <p:cNvSpPr txBox="1"/>
          <p:nvPr>
            <p:ph type="title"/>
          </p:nvPr>
        </p:nvSpPr>
        <p:spPr>
          <a:xfrm>
            <a:off x="2317950" y="1307100"/>
            <a:ext cx="4508100" cy="2529300"/>
          </a:xfrm>
          <a:prstGeom prst="rect">
            <a:avLst/>
          </a:prstGeom>
          <a:noFill/>
          <a:ln>
            <a:noFill/>
          </a:ln>
        </p:spPr>
        <p:txBody>
          <a:bodyPr anchorCtr="0" anchor="ctr" bIns="91425" lIns="91425" spcFirstLastPara="1" rIns="91425" wrap="square" tIns="91425">
            <a:noAutofit/>
          </a:bodyPr>
          <a:lstStyle>
            <a:lvl1pPr lvl="0" algn="ctr">
              <a:lnSpc>
                <a:spcPct val="80000"/>
              </a:lnSpc>
              <a:spcBef>
                <a:spcPts val="0"/>
              </a:spcBef>
              <a:spcAft>
                <a:spcPts val="0"/>
              </a:spcAft>
              <a:buSzPts val="6000"/>
              <a:buNone/>
              <a:defRPr sz="6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43" name="Shape 243"/>
        <p:cNvGrpSpPr/>
        <p:nvPr/>
      </p:nvGrpSpPr>
      <p:grpSpPr>
        <a:xfrm>
          <a:off x="0" y="0"/>
          <a:ext cx="0" cy="0"/>
          <a:chOff x="0" y="0"/>
          <a:chExt cx="0" cy="0"/>
        </a:xfrm>
      </p:grpSpPr>
      <p:sp>
        <p:nvSpPr>
          <p:cNvPr id="244" name="Google Shape;244;p30"/>
          <p:cNvSpPr txBox="1"/>
          <p:nvPr>
            <p:ph type="title"/>
          </p:nvPr>
        </p:nvSpPr>
        <p:spPr>
          <a:xfrm>
            <a:off x="2135550" y="1189100"/>
            <a:ext cx="4872900" cy="1964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245" name="Google Shape;245;p30"/>
          <p:cNvSpPr txBox="1"/>
          <p:nvPr>
            <p:ph idx="1" type="subTitle"/>
          </p:nvPr>
        </p:nvSpPr>
        <p:spPr>
          <a:xfrm>
            <a:off x="2135550" y="3153500"/>
            <a:ext cx="4872900" cy="671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46" name="Shape 246"/>
        <p:cNvGrpSpPr/>
        <p:nvPr/>
      </p:nvGrpSpPr>
      <p:grpSpPr>
        <a:xfrm>
          <a:off x="0" y="0"/>
          <a:ext cx="0" cy="0"/>
          <a:chOff x="0" y="0"/>
          <a:chExt cx="0" cy="0"/>
        </a:xfrm>
      </p:grpSpPr>
      <p:sp>
        <p:nvSpPr>
          <p:cNvPr id="247" name="Google Shape;247;p31"/>
          <p:cNvSpPr/>
          <p:nvPr>
            <p:ph idx="2" type="pic"/>
          </p:nvPr>
        </p:nvSpPr>
        <p:spPr>
          <a:xfrm>
            <a:off x="0" y="0"/>
            <a:ext cx="9144000" cy="5143500"/>
          </a:xfrm>
          <a:prstGeom prst="rect">
            <a:avLst/>
          </a:prstGeom>
          <a:noFill/>
          <a:ln>
            <a:noFill/>
          </a:ln>
        </p:spPr>
      </p:sp>
      <p:sp>
        <p:nvSpPr>
          <p:cNvPr id="248" name="Google Shape;248;p31"/>
          <p:cNvSpPr txBox="1"/>
          <p:nvPr>
            <p:ph type="title"/>
          </p:nvPr>
        </p:nvSpPr>
        <p:spPr>
          <a:xfrm>
            <a:off x="1948800" y="4014450"/>
            <a:ext cx="5246400" cy="441600"/>
          </a:xfrm>
          <a:prstGeom prst="rect">
            <a:avLst/>
          </a:prstGeom>
          <a:solidFill>
            <a:schemeClr val="accent2"/>
          </a:solid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800">
                <a:solidFill>
                  <a:schemeClr val="l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49" name="Shape 249"/>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50" name="Shape 250"/>
        <p:cNvGrpSpPr/>
        <p:nvPr/>
      </p:nvGrpSpPr>
      <p:grpSpPr>
        <a:xfrm>
          <a:off x="0" y="0"/>
          <a:ext cx="0" cy="0"/>
          <a:chOff x="0" y="0"/>
          <a:chExt cx="0" cy="0"/>
        </a:xfrm>
      </p:grpSpPr>
      <p:grpSp>
        <p:nvGrpSpPr>
          <p:cNvPr id="251" name="Google Shape;251;p33"/>
          <p:cNvGrpSpPr/>
          <p:nvPr/>
        </p:nvGrpSpPr>
        <p:grpSpPr>
          <a:xfrm flipH="1" rot="5400000">
            <a:off x="-734945" y="2335770"/>
            <a:ext cx="3549822" cy="3301692"/>
            <a:chOff x="1298039" y="1316459"/>
            <a:chExt cx="2817319" cy="2620391"/>
          </a:xfrm>
        </p:grpSpPr>
        <p:sp>
          <p:nvSpPr>
            <p:cNvPr id="252" name="Google Shape;252;p33"/>
            <p:cNvSpPr/>
            <p:nvPr/>
          </p:nvSpPr>
          <p:spPr>
            <a:xfrm>
              <a:off x="1985178" y="2365878"/>
              <a:ext cx="864105" cy="502338"/>
            </a:xfrm>
            <a:custGeom>
              <a:rect b="b" l="l" r="r" t="t"/>
              <a:pathLst>
                <a:path extrusionOk="0" h="1987" w="3418">
                  <a:moveTo>
                    <a:pt x="0" y="1986"/>
                  </a:moveTo>
                  <a:lnTo>
                    <a:pt x="244" y="0"/>
                  </a:lnTo>
                  <a:lnTo>
                    <a:pt x="3417" y="686"/>
                  </a:lnTo>
                  <a:lnTo>
                    <a:pt x="0" y="1986"/>
                  </a:lnTo>
                  <a:moveTo>
                    <a:pt x="267" y="32"/>
                  </a:moveTo>
                  <a:lnTo>
                    <a:pt x="32" y="1946"/>
                  </a:lnTo>
                  <a:lnTo>
                    <a:pt x="3324" y="693"/>
                  </a:lnTo>
                  <a:lnTo>
                    <a:pt x="267" y="32"/>
                  </a:lnTo>
                </a:path>
              </a:pathLst>
            </a:custGeom>
            <a:solidFill>
              <a:srgbClr val="4CFDFD">
                <a:alpha val="25490"/>
              </a:srgbClr>
            </a:solidFill>
            <a:ln>
              <a:noFill/>
            </a:ln>
          </p:spPr>
        </p:sp>
        <p:sp>
          <p:nvSpPr>
            <p:cNvPr id="253" name="Google Shape;253;p33"/>
            <p:cNvSpPr/>
            <p:nvPr/>
          </p:nvSpPr>
          <p:spPr>
            <a:xfrm>
              <a:off x="1836778" y="1316459"/>
              <a:ext cx="1864979" cy="1228416"/>
            </a:xfrm>
            <a:custGeom>
              <a:rect b="b" l="l" r="r" t="t"/>
              <a:pathLst>
                <a:path extrusionOk="0" h="4859" w="7377">
                  <a:moveTo>
                    <a:pt x="3962" y="4858"/>
                  </a:moveTo>
                  <a:lnTo>
                    <a:pt x="2750" y="4207"/>
                  </a:lnTo>
                  <a:lnTo>
                    <a:pt x="2401" y="4521"/>
                  </a:lnTo>
                  <a:lnTo>
                    <a:pt x="2392" y="4515"/>
                  </a:lnTo>
                  <a:lnTo>
                    <a:pt x="0" y="2729"/>
                  </a:lnTo>
                  <a:lnTo>
                    <a:pt x="14" y="2707"/>
                  </a:lnTo>
                  <a:lnTo>
                    <a:pt x="2746" y="4175"/>
                  </a:lnTo>
                  <a:lnTo>
                    <a:pt x="7376" y="0"/>
                  </a:lnTo>
                  <a:lnTo>
                    <a:pt x="3962" y="4858"/>
                  </a:lnTo>
                  <a:moveTo>
                    <a:pt x="2770" y="4188"/>
                  </a:moveTo>
                  <a:lnTo>
                    <a:pt x="3953" y="4823"/>
                  </a:lnTo>
                  <a:lnTo>
                    <a:pt x="7219" y="176"/>
                  </a:lnTo>
                  <a:lnTo>
                    <a:pt x="2770" y="4188"/>
                  </a:lnTo>
                  <a:moveTo>
                    <a:pt x="158" y="2815"/>
                  </a:moveTo>
                  <a:lnTo>
                    <a:pt x="2399" y="4487"/>
                  </a:lnTo>
                  <a:lnTo>
                    <a:pt x="2725" y="4193"/>
                  </a:lnTo>
                  <a:lnTo>
                    <a:pt x="158" y="2815"/>
                  </a:lnTo>
                </a:path>
              </a:pathLst>
            </a:custGeom>
            <a:solidFill>
              <a:srgbClr val="4CFDFD">
                <a:alpha val="25490"/>
              </a:srgbClr>
            </a:solidFill>
            <a:ln>
              <a:noFill/>
            </a:ln>
          </p:spPr>
        </p:sp>
        <p:sp>
          <p:nvSpPr>
            <p:cNvPr id="254" name="Google Shape;254;p33"/>
            <p:cNvSpPr/>
            <p:nvPr/>
          </p:nvSpPr>
          <p:spPr>
            <a:xfrm>
              <a:off x="1987201" y="2547144"/>
              <a:ext cx="1152814" cy="1158640"/>
            </a:xfrm>
            <a:custGeom>
              <a:rect b="b" l="l" r="r" t="t"/>
              <a:pathLst>
                <a:path extrusionOk="0" h="4583" w="4560">
                  <a:moveTo>
                    <a:pt x="4091" y="4582"/>
                  </a:moveTo>
                  <a:lnTo>
                    <a:pt x="0" y="1260"/>
                  </a:lnTo>
                  <a:lnTo>
                    <a:pt x="17" y="1239"/>
                  </a:lnTo>
                  <a:lnTo>
                    <a:pt x="3991" y="4466"/>
                  </a:lnTo>
                  <a:lnTo>
                    <a:pt x="1661" y="597"/>
                  </a:lnTo>
                  <a:lnTo>
                    <a:pt x="4454" y="712"/>
                  </a:lnTo>
                  <a:lnTo>
                    <a:pt x="3277" y="23"/>
                  </a:lnTo>
                  <a:lnTo>
                    <a:pt x="3290" y="0"/>
                  </a:lnTo>
                  <a:lnTo>
                    <a:pt x="4559" y="743"/>
                  </a:lnTo>
                  <a:lnTo>
                    <a:pt x="1709" y="625"/>
                  </a:lnTo>
                  <a:lnTo>
                    <a:pt x="4091" y="4582"/>
                  </a:lnTo>
                </a:path>
              </a:pathLst>
            </a:custGeom>
            <a:solidFill>
              <a:srgbClr val="4CFDFD">
                <a:alpha val="25490"/>
              </a:srgbClr>
            </a:solidFill>
            <a:ln>
              <a:noFill/>
            </a:ln>
          </p:spPr>
        </p:sp>
        <p:sp>
          <p:nvSpPr>
            <p:cNvPr id="255" name="Google Shape;255;p33"/>
            <p:cNvSpPr/>
            <p:nvPr/>
          </p:nvSpPr>
          <p:spPr>
            <a:xfrm>
              <a:off x="2824762" y="1801098"/>
              <a:ext cx="1064330" cy="744533"/>
            </a:xfrm>
            <a:custGeom>
              <a:rect b="b" l="l" r="r" t="t"/>
              <a:pathLst>
                <a:path extrusionOk="0" h="2945" w="4210">
                  <a:moveTo>
                    <a:pt x="0" y="2944"/>
                  </a:moveTo>
                  <a:lnTo>
                    <a:pt x="3848" y="0"/>
                  </a:lnTo>
                  <a:lnTo>
                    <a:pt x="4209" y="2327"/>
                  </a:lnTo>
                  <a:lnTo>
                    <a:pt x="0" y="2944"/>
                  </a:lnTo>
                  <a:moveTo>
                    <a:pt x="3828" y="48"/>
                  </a:moveTo>
                  <a:lnTo>
                    <a:pt x="97" y="2903"/>
                  </a:lnTo>
                  <a:lnTo>
                    <a:pt x="4178" y="2305"/>
                  </a:lnTo>
                  <a:lnTo>
                    <a:pt x="3828" y="48"/>
                  </a:lnTo>
                </a:path>
              </a:pathLst>
            </a:custGeom>
            <a:solidFill>
              <a:srgbClr val="4CFDFD">
                <a:alpha val="25490"/>
              </a:srgbClr>
            </a:solidFill>
            <a:ln>
              <a:noFill/>
            </a:ln>
          </p:spPr>
        </p:sp>
        <p:sp>
          <p:nvSpPr>
            <p:cNvPr id="256" name="Google Shape;256;p33"/>
            <p:cNvSpPr/>
            <p:nvPr/>
          </p:nvSpPr>
          <p:spPr>
            <a:xfrm>
              <a:off x="3121815" y="2725881"/>
              <a:ext cx="993543" cy="1039818"/>
            </a:xfrm>
            <a:custGeom>
              <a:rect b="b" l="l" r="r" t="t"/>
              <a:pathLst>
                <a:path extrusionOk="0" h="4113" w="3930">
                  <a:moveTo>
                    <a:pt x="872" y="4112"/>
                  </a:moveTo>
                  <a:lnTo>
                    <a:pt x="867" y="4089"/>
                  </a:lnTo>
                  <a:lnTo>
                    <a:pt x="0" y="0"/>
                  </a:lnTo>
                  <a:lnTo>
                    <a:pt x="22" y="7"/>
                  </a:lnTo>
                  <a:lnTo>
                    <a:pt x="3929" y="1252"/>
                  </a:lnTo>
                  <a:lnTo>
                    <a:pt x="3913" y="1268"/>
                  </a:lnTo>
                  <a:lnTo>
                    <a:pt x="872" y="4112"/>
                  </a:lnTo>
                  <a:moveTo>
                    <a:pt x="35" y="39"/>
                  </a:moveTo>
                  <a:lnTo>
                    <a:pt x="889" y="4061"/>
                  </a:lnTo>
                  <a:lnTo>
                    <a:pt x="3878" y="1264"/>
                  </a:lnTo>
                  <a:lnTo>
                    <a:pt x="35" y="39"/>
                  </a:lnTo>
                </a:path>
              </a:pathLst>
            </a:custGeom>
            <a:solidFill>
              <a:srgbClr val="4CFDFD">
                <a:alpha val="25490"/>
              </a:srgbClr>
            </a:solidFill>
            <a:ln>
              <a:noFill/>
            </a:ln>
          </p:spPr>
        </p:sp>
        <p:sp>
          <p:nvSpPr>
            <p:cNvPr id="257" name="Google Shape;257;p33"/>
            <p:cNvSpPr/>
            <p:nvPr/>
          </p:nvSpPr>
          <p:spPr>
            <a:xfrm>
              <a:off x="2401304" y="2688212"/>
              <a:ext cx="728851" cy="1012514"/>
            </a:xfrm>
            <a:custGeom>
              <a:rect b="b" l="l" r="r" t="t"/>
              <a:pathLst>
                <a:path extrusionOk="0" h="4005" w="2883">
                  <a:moveTo>
                    <a:pt x="2411" y="4004"/>
                  </a:moveTo>
                  <a:lnTo>
                    <a:pt x="0" y="0"/>
                  </a:lnTo>
                  <a:lnTo>
                    <a:pt x="2048" y="1554"/>
                  </a:lnTo>
                  <a:lnTo>
                    <a:pt x="1687" y="157"/>
                  </a:lnTo>
                  <a:lnTo>
                    <a:pt x="1713" y="150"/>
                  </a:lnTo>
                  <a:lnTo>
                    <a:pt x="2093" y="1621"/>
                  </a:lnTo>
                  <a:lnTo>
                    <a:pt x="94" y="104"/>
                  </a:lnTo>
                  <a:lnTo>
                    <a:pt x="2394" y="3925"/>
                  </a:lnTo>
                  <a:lnTo>
                    <a:pt x="2855" y="167"/>
                  </a:lnTo>
                  <a:lnTo>
                    <a:pt x="2882" y="170"/>
                  </a:lnTo>
                  <a:lnTo>
                    <a:pt x="2411" y="4004"/>
                  </a:lnTo>
                </a:path>
              </a:pathLst>
            </a:custGeom>
            <a:solidFill>
              <a:srgbClr val="4CFDFD">
                <a:alpha val="25490"/>
              </a:srgbClr>
            </a:solidFill>
            <a:ln>
              <a:noFill/>
            </a:ln>
          </p:spPr>
        </p:sp>
        <p:sp>
          <p:nvSpPr>
            <p:cNvPr id="258" name="Google Shape;258;p33"/>
            <p:cNvSpPr/>
            <p:nvPr/>
          </p:nvSpPr>
          <p:spPr>
            <a:xfrm>
              <a:off x="1750317" y="3235548"/>
              <a:ext cx="1266325" cy="701302"/>
            </a:xfrm>
            <a:custGeom>
              <a:rect b="b" l="l" r="r" t="t"/>
              <a:pathLst>
                <a:path extrusionOk="0" h="2774" w="5009">
                  <a:moveTo>
                    <a:pt x="0" y="2773"/>
                  </a:moveTo>
                  <a:lnTo>
                    <a:pt x="2782" y="0"/>
                  </a:lnTo>
                  <a:lnTo>
                    <a:pt x="2792" y="7"/>
                  </a:lnTo>
                  <a:lnTo>
                    <a:pt x="5008" y="1807"/>
                  </a:lnTo>
                  <a:lnTo>
                    <a:pt x="0" y="2773"/>
                  </a:lnTo>
                  <a:moveTo>
                    <a:pt x="2784" y="36"/>
                  </a:moveTo>
                  <a:lnTo>
                    <a:pt x="80" y="2731"/>
                  </a:lnTo>
                  <a:lnTo>
                    <a:pt x="4948" y="1792"/>
                  </a:lnTo>
                  <a:lnTo>
                    <a:pt x="2784" y="36"/>
                  </a:lnTo>
                </a:path>
              </a:pathLst>
            </a:custGeom>
            <a:solidFill>
              <a:srgbClr val="4CFDFD">
                <a:alpha val="25490"/>
              </a:srgbClr>
            </a:solidFill>
            <a:ln>
              <a:noFill/>
            </a:ln>
          </p:spPr>
        </p:sp>
        <p:sp>
          <p:nvSpPr>
            <p:cNvPr id="259" name="Google Shape;259;p33"/>
            <p:cNvSpPr/>
            <p:nvPr/>
          </p:nvSpPr>
          <p:spPr>
            <a:xfrm>
              <a:off x="1298039" y="2359558"/>
              <a:ext cx="756660" cy="1158134"/>
            </a:xfrm>
            <a:custGeom>
              <a:rect b="b" l="l" r="r" t="t"/>
              <a:pathLst>
                <a:path extrusionOk="0" h="4581" w="2993">
                  <a:moveTo>
                    <a:pt x="2421" y="4580"/>
                  </a:moveTo>
                  <a:lnTo>
                    <a:pt x="0" y="3345"/>
                  </a:lnTo>
                  <a:lnTo>
                    <a:pt x="2992" y="0"/>
                  </a:lnTo>
                  <a:lnTo>
                    <a:pt x="2421" y="4580"/>
                  </a:lnTo>
                  <a:moveTo>
                    <a:pt x="43" y="3337"/>
                  </a:moveTo>
                  <a:lnTo>
                    <a:pt x="2399" y="4539"/>
                  </a:lnTo>
                  <a:lnTo>
                    <a:pt x="2955" y="81"/>
                  </a:lnTo>
                  <a:lnTo>
                    <a:pt x="43" y="3337"/>
                  </a:lnTo>
                </a:path>
              </a:pathLst>
            </a:custGeom>
            <a:solidFill>
              <a:srgbClr val="4CFDFD">
                <a:alpha val="25490"/>
              </a:srgbClr>
            </a:solidFill>
            <a:ln>
              <a:noFill/>
            </a:ln>
          </p:spPr>
        </p:sp>
        <p:sp>
          <p:nvSpPr>
            <p:cNvPr id="260" name="Google Shape;260;p33"/>
            <p:cNvSpPr/>
            <p:nvPr/>
          </p:nvSpPr>
          <p:spPr>
            <a:xfrm>
              <a:off x="1903268" y="2856332"/>
              <a:ext cx="556940" cy="661863"/>
            </a:xfrm>
            <a:custGeom>
              <a:rect b="b" l="l" r="r" t="t"/>
              <a:pathLst>
                <a:path extrusionOk="0" h="2618" w="2203">
                  <a:moveTo>
                    <a:pt x="0" y="2617"/>
                  </a:moveTo>
                  <a:lnTo>
                    <a:pt x="330" y="0"/>
                  </a:lnTo>
                  <a:lnTo>
                    <a:pt x="2202" y="1520"/>
                  </a:lnTo>
                  <a:lnTo>
                    <a:pt x="0" y="2617"/>
                  </a:lnTo>
                  <a:moveTo>
                    <a:pt x="350" y="50"/>
                  </a:moveTo>
                  <a:lnTo>
                    <a:pt x="32" y="2571"/>
                  </a:lnTo>
                  <a:lnTo>
                    <a:pt x="2154" y="1515"/>
                  </a:lnTo>
                  <a:lnTo>
                    <a:pt x="350" y="50"/>
                  </a:lnTo>
                </a:path>
              </a:pathLst>
            </a:custGeom>
            <a:solidFill>
              <a:srgbClr val="4CFDFD">
                <a:alpha val="25490"/>
              </a:srgbClr>
            </a:solidFill>
            <a:ln>
              <a:noFill/>
            </a:ln>
          </p:spPr>
        </p:sp>
        <p:sp>
          <p:nvSpPr>
            <p:cNvPr id="261" name="Google Shape;261;p33"/>
            <p:cNvSpPr/>
            <p:nvPr/>
          </p:nvSpPr>
          <p:spPr>
            <a:xfrm>
              <a:off x="1344556" y="2243770"/>
              <a:ext cx="711913" cy="835040"/>
            </a:xfrm>
            <a:custGeom>
              <a:rect b="b" l="l" r="r" t="t"/>
              <a:pathLst>
                <a:path extrusionOk="0" h="3303" w="2816">
                  <a:moveTo>
                    <a:pt x="300" y="3302"/>
                  </a:moveTo>
                  <a:lnTo>
                    <a:pt x="298" y="3271"/>
                  </a:lnTo>
                  <a:lnTo>
                    <a:pt x="0" y="0"/>
                  </a:lnTo>
                  <a:lnTo>
                    <a:pt x="2815" y="490"/>
                  </a:lnTo>
                  <a:lnTo>
                    <a:pt x="300" y="3302"/>
                  </a:lnTo>
                  <a:moveTo>
                    <a:pt x="30" y="32"/>
                  </a:moveTo>
                  <a:lnTo>
                    <a:pt x="321" y="3239"/>
                  </a:lnTo>
                  <a:lnTo>
                    <a:pt x="2764" y="508"/>
                  </a:lnTo>
                  <a:lnTo>
                    <a:pt x="30" y="32"/>
                  </a:lnTo>
                </a:path>
              </a:pathLst>
            </a:custGeom>
            <a:solidFill>
              <a:srgbClr val="4CFDFD">
                <a:alpha val="25490"/>
              </a:srgbClr>
            </a:solidFill>
            <a:ln>
              <a:noFill/>
            </a:ln>
          </p:spPr>
        </p:sp>
        <p:sp>
          <p:nvSpPr>
            <p:cNvPr id="262" name="Google Shape;262;p33"/>
            <p:cNvSpPr/>
            <p:nvPr/>
          </p:nvSpPr>
          <p:spPr>
            <a:xfrm>
              <a:off x="3860780" y="2362592"/>
              <a:ext cx="48287" cy="48287"/>
            </a:xfrm>
            <a:custGeom>
              <a:rect b="b" l="l" r="r" t="t"/>
              <a:pathLst>
                <a:path extrusionOk="0" h="191" w="191">
                  <a:moveTo>
                    <a:pt x="181" y="53"/>
                  </a:moveTo>
                  <a:lnTo>
                    <a:pt x="184" y="62"/>
                  </a:lnTo>
                  <a:lnTo>
                    <a:pt x="187" y="71"/>
                  </a:lnTo>
                  <a:lnTo>
                    <a:pt x="189" y="80"/>
                  </a:lnTo>
                  <a:lnTo>
                    <a:pt x="190" y="89"/>
                  </a:lnTo>
                  <a:lnTo>
                    <a:pt x="190" y="98"/>
                  </a:lnTo>
                  <a:lnTo>
                    <a:pt x="190" y="108"/>
                  </a:lnTo>
                  <a:lnTo>
                    <a:pt x="188" y="117"/>
                  </a:lnTo>
                  <a:lnTo>
                    <a:pt x="185" y="125"/>
                  </a:lnTo>
                  <a:lnTo>
                    <a:pt x="182" y="134"/>
                  </a:lnTo>
                  <a:lnTo>
                    <a:pt x="178" y="142"/>
                  </a:lnTo>
                  <a:lnTo>
                    <a:pt x="173" y="150"/>
                  </a:lnTo>
                  <a:lnTo>
                    <a:pt x="167" y="157"/>
                  </a:lnTo>
                  <a:lnTo>
                    <a:pt x="161" y="164"/>
                  </a:lnTo>
                  <a:lnTo>
                    <a:pt x="154" y="170"/>
                  </a:lnTo>
                  <a:lnTo>
                    <a:pt x="146" y="176"/>
                  </a:lnTo>
                  <a:lnTo>
                    <a:pt x="138" y="181"/>
                  </a:lnTo>
                  <a:lnTo>
                    <a:pt x="129" y="184"/>
                  </a:lnTo>
                  <a:lnTo>
                    <a:pt x="120" y="187"/>
                  </a:lnTo>
                  <a:lnTo>
                    <a:pt x="110" y="189"/>
                  </a:lnTo>
                  <a:lnTo>
                    <a:pt x="101" y="190"/>
                  </a:lnTo>
                  <a:lnTo>
                    <a:pt x="92" y="190"/>
                  </a:lnTo>
                  <a:lnTo>
                    <a:pt x="83" y="190"/>
                  </a:lnTo>
                  <a:lnTo>
                    <a:pt x="74" y="188"/>
                  </a:lnTo>
                  <a:lnTo>
                    <a:pt x="65" y="185"/>
                  </a:lnTo>
                  <a:lnTo>
                    <a:pt x="56" y="182"/>
                  </a:lnTo>
                  <a:lnTo>
                    <a:pt x="48" y="178"/>
                  </a:lnTo>
                  <a:lnTo>
                    <a:pt x="40" y="173"/>
                  </a:lnTo>
                  <a:lnTo>
                    <a:pt x="33" y="167"/>
                  </a:lnTo>
                  <a:lnTo>
                    <a:pt x="26" y="161"/>
                  </a:lnTo>
                  <a:lnTo>
                    <a:pt x="20" y="154"/>
                  </a:lnTo>
                  <a:lnTo>
                    <a:pt x="14" y="146"/>
                  </a:lnTo>
                  <a:lnTo>
                    <a:pt x="10" y="138"/>
                  </a:lnTo>
                  <a:lnTo>
                    <a:pt x="6" y="129"/>
                  </a:lnTo>
                  <a:lnTo>
                    <a:pt x="3" y="120"/>
                  </a:lnTo>
                  <a:lnTo>
                    <a:pt x="1" y="110"/>
                  </a:lnTo>
                  <a:lnTo>
                    <a:pt x="0" y="101"/>
                  </a:lnTo>
                  <a:lnTo>
                    <a:pt x="0" y="92"/>
                  </a:lnTo>
                  <a:lnTo>
                    <a:pt x="1" y="83"/>
                  </a:lnTo>
                  <a:lnTo>
                    <a:pt x="2" y="74"/>
                  </a:lnTo>
                  <a:lnTo>
                    <a:pt x="5" y="65"/>
                  </a:lnTo>
                  <a:lnTo>
                    <a:pt x="8" y="56"/>
                  </a:lnTo>
                  <a:lnTo>
                    <a:pt x="12" y="48"/>
                  </a:lnTo>
                  <a:lnTo>
                    <a:pt x="17" y="40"/>
                  </a:lnTo>
                  <a:lnTo>
                    <a:pt x="23" y="33"/>
                  </a:lnTo>
                  <a:lnTo>
                    <a:pt x="29" y="26"/>
                  </a:lnTo>
                  <a:lnTo>
                    <a:pt x="36" y="20"/>
                  </a:lnTo>
                  <a:lnTo>
                    <a:pt x="44" y="14"/>
                  </a:lnTo>
                  <a:lnTo>
                    <a:pt x="53" y="10"/>
                  </a:lnTo>
                  <a:lnTo>
                    <a:pt x="62" y="6"/>
                  </a:lnTo>
                  <a:lnTo>
                    <a:pt x="71" y="3"/>
                  </a:lnTo>
                  <a:lnTo>
                    <a:pt x="80" y="1"/>
                  </a:lnTo>
                  <a:lnTo>
                    <a:pt x="89" y="0"/>
                  </a:lnTo>
                  <a:lnTo>
                    <a:pt x="98" y="0"/>
                  </a:lnTo>
                  <a:lnTo>
                    <a:pt x="108" y="1"/>
                  </a:lnTo>
                  <a:lnTo>
                    <a:pt x="117" y="2"/>
                  </a:lnTo>
                  <a:lnTo>
                    <a:pt x="125" y="5"/>
                  </a:lnTo>
                  <a:lnTo>
                    <a:pt x="134" y="8"/>
                  </a:lnTo>
                  <a:lnTo>
                    <a:pt x="142" y="12"/>
                  </a:lnTo>
                  <a:lnTo>
                    <a:pt x="150" y="17"/>
                  </a:lnTo>
                  <a:lnTo>
                    <a:pt x="157" y="23"/>
                  </a:lnTo>
                  <a:lnTo>
                    <a:pt x="164" y="29"/>
                  </a:lnTo>
                  <a:lnTo>
                    <a:pt x="170" y="36"/>
                  </a:lnTo>
                  <a:lnTo>
                    <a:pt x="176" y="44"/>
                  </a:lnTo>
                  <a:lnTo>
                    <a:pt x="181" y="53"/>
                  </a:lnTo>
                </a:path>
              </a:pathLst>
            </a:custGeom>
            <a:solidFill>
              <a:srgbClr val="4CFDFD">
                <a:alpha val="25490"/>
              </a:srgbClr>
            </a:solidFill>
            <a:ln>
              <a:noFill/>
            </a:ln>
          </p:spPr>
        </p:sp>
        <p:sp>
          <p:nvSpPr>
            <p:cNvPr id="263" name="Google Shape;263;p33"/>
            <p:cNvSpPr/>
            <p:nvPr/>
          </p:nvSpPr>
          <p:spPr>
            <a:xfrm>
              <a:off x="2836897" y="2386609"/>
              <a:ext cx="1048150" cy="344836"/>
            </a:xfrm>
            <a:custGeom>
              <a:rect b="b" l="l" r="r" t="t"/>
              <a:pathLst>
                <a:path extrusionOk="0" h="1364" w="4146">
                  <a:moveTo>
                    <a:pt x="1145" y="1363"/>
                  </a:moveTo>
                  <a:lnTo>
                    <a:pt x="4145" y="0"/>
                  </a:lnTo>
                  <a:lnTo>
                    <a:pt x="0" y="608"/>
                  </a:lnTo>
                  <a:lnTo>
                    <a:pt x="1145" y="1363"/>
                  </a:lnTo>
                </a:path>
              </a:pathLst>
            </a:custGeom>
            <a:solidFill>
              <a:srgbClr val="FFFFFF">
                <a:alpha val="17647"/>
              </a:srgbClr>
            </a:solidFill>
            <a:ln>
              <a:noFill/>
            </a:ln>
          </p:spPr>
        </p:sp>
        <p:sp>
          <p:nvSpPr>
            <p:cNvPr id="264" name="Google Shape;264;p33"/>
            <p:cNvSpPr/>
            <p:nvPr/>
          </p:nvSpPr>
          <p:spPr>
            <a:xfrm>
              <a:off x="2531249" y="1432500"/>
              <a:ext cx="680059" cy="943749"/>
            </a:xfrm>
            <a:custGeom>
              <a:rect b="b" l="l" r="r" t="t"/>
              <a:pathLst>
                <a:path extrusionOk="0" h="3733" w="2690">
                  <a:moveTo>
                    <a:pt x="0" y="3732"/>
                  </a:moveTo>
                  <a:lnTo>
                    <a:pt x="27" y="0"/>
                  </a:lnTo>
                  <a:lnTo>
                    <a:pt x="2689" y="1308"/>
                  </a:lnTo>
                  <a:lnTo>
                    <a:pt x="0" y="3732"/>
                  </a:lnTo>
                </a:path>
              </a:pathLst>
            </a:custGeom>
            <a:solidFill>
              <a:srgbClr val="FFFFFF">
                <a:alpha val="17647"/>
              </a:srgbClr>
            </a:solidFill>
            <a:ln>
              <a:noFill/>
            </a:ln>
          </p:spPr>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265" name="Shape 265"/>
        <p:cNvGrpSpPr/>
        <p:nvPr/>
      </p:nvGrpSpPr>
      <p:grpSpPr>
        <a:xfrm>
          <a:off x="0" y="0"/>
          <a:ext cx="0" cy="0"/>
          <a:chOff x="0" y="0"/>
          <a:chExt cx="0" cy="0"/>
        </a:xfrm>
      </p:grpSpPr>
      <p:grpSp>
        <p:nvGrpSpPr>
          <p:cNvPr id="266" name="Google Shape;266;p34"/>
          <p:cNvGrpSpPr/>
          <p:nvPr/>
        </p:nvGrpSpPr>
        <p:grpSpPr>
          <a:xfrm flipH="1" rot="5400000">
            <a:off x="6322530" y="-423405"/>
            <a:ext cx="3549822" cy="3301692"/>
            <a:chOff x="1298039" y="1316459"/>
            <a:chExt cx="2817319" cy="2620391"/>
          </a:xfrm>
        </p:grpSpPr>
        <p:sp>
          <p:nvSpPr>
            <p:cNvPr id="267" name="Google Shape;267;p34"/>
            <p:cNvSpPr/>
            <p:nvPr/>
          </p:nvSpPr>
          <p:spPr>
            <a:xfrm>
              <a:off x="1985178" y="2365878"/>
              <a:ext cx="864105" cy="502338"/>
            </a:xfrm>
            <a:custGeom>
              <a:rect b="b" l="l" r="r" t="t"/>
              <a:pathLst>
                <a:path extrusionOk="0" h="1987" w="3418">
                  <a:moveTo>
                    <a:pt x="0" y="1986"/>
                  </a:moveTo>
                  <a:lnTo>
                    <a:pt x="244" y="0"/>
                  </a:lnTo>
                  <a:lnTo>
                    <a:pt x="3417" y="686"/>
                  </a:lnTo>
                  <a:lnTo>
                    <a:pt x="0" y="1986"/>
                  </a:lnTo>
                  <a:moveTo>
                    <a:pt x="267" y="32"/>
                  </a:moveTo>
                  <a:lnTo>
                    <a:pt x="32" y="1946"/>
                  </a:lnTo>
                  <a:lnTo>
                    <a:pt x="3324" y="693"/>
                  </a:lnTo>
                  <a:lnTo>
                    <a:pt x="267" y="32"/>
                  </a:lnTo>
                </a:path>
              </a:pathLst>
            </a:custGeom>
            <a:solidFill>
              <a:srgbClr val="4CFDFD">
                <a:alpha val="25490"/>
              </a:srgbClr>
            </a:solidFill>
            <a:ln>
              <a:noFill/>
            </a:ln>
          </p:spPr>
        </p:sp>
        <p:sp>
          <p:nvSpPr>
            <p:cNvPr id="268" name="Google Shape;268;p34"/>
            <p:cNvSpPr/>
            <p:nvPr/>
          </p:nvSpPr>
          <p:spPr>
            <a:xfrm>
              <a:off x="1836778" y="1316459"/>
              <a:ext cx="1864979" cy="1228416"/>
            </a:xfrm>
            <a:custGeom>
              <a:rect b="b" l="l" r="r" t="t"/>
              <a:pathLst>
                <a:path extrusionOk="0" h="4859" w="7377">
                  <a:moveTo>
                    <a:pt x="3962" y="4858"/>
                  </a:moveTo>
                  <a:lnTo>
                    <a:pt x="2750" y="4207"/>
                  </a:lnTo>
                  <a:lnTo>
                    <a:pt x="2401" y="4521"/>
                  </a:lnTo>
                  <a:lnTo>
                    <a:pt x="2392" y="4515"/>
                  </a:lnTo>
                  <a:lnTo>
                    <a:pt x="0" y="2729"/>
                  </a:lnTo>
                  <a:lnTo>
                    <a:pt x="14" y="2707"/>
                  </a:lnTo>
                  <a:lnTo>
                    <a:pt x="2746" y="4175"/>
                  </a:lnTo>
                  <a:lnTo>
                    <a:pt x="7376" y="0"/>
                  </a:lnTo>
                  <a:lnTo>
                    <a:pt x="3962" y="4858"/>
                  </a:lnTo>
                  <a:moveTo>
                    <a:pt x="2770" y="4188"/>
                  </a:moveTo>
                  <a:lnTo>
                    <a:pt x="3953" y="4823"/>
                  </a:lnTo>
                  <a:lnTo>
                    <a:pt x="7219" y="176"/>
                  </a:lnTo>
                  <a:lnTo>
                    <a:pt x="2770" y="4188"/>
                  </a:lnTo>
                  <a:moveTo>
                    <a:pt x="158" y="2815"/>
                  </a:moveTo>
                  <a:lnTo>
                    <a:pt x="2399" y="4487"/>
                  </a:lnTo>
                  <a:lnTo>
                    <a:pt x="2725" y="4193"/>
                  </a:lnTo>
                  <a:lnTo>
                    <a:pt x="158" y="2815"/>
                  </a:lnTo>
                </a:path>
              </a:pathLst>
            </a:custGeom>
            <a:solidFill>
              <a:srgbClr val="4CFDFD">
                <a:alpha val="25490"/>
              </a:srgbClr>
            </a:solidFill>
            <a:ln>
              <a:noFill/>
            </a:ln>
          </p:spPr>
        </p:sp>
        <p:sp>
          <p:nvSpPr>
            <p:cNvPr id="269" name="Google Shape;269;p34"/>
            <p:cNvSpPr/>
            <p:nvPr/>
          </p:nvSpPr>
          <p:spPr>
            <a:xfrm>
              <a:off x="1987201" y="2547144"/>
              <a:ext cx="1152814" cy="1158640"/>
            </a:xfrm>
            <a:custGeom>
              <a:rect b="b" l="l" r="r" t="t"/>
              <a:pathLst>
                <a:path extrusionOk="0" h="4583" w="4560">
                  <a:moveTo>
                    <a:pt x="4091" y="4582"/>
                  </a:moveTo>
                  <a:lnTo>
                    <a:pt x="0" y="1260"/>
                  </a:lnTo>
                  <a:lnTo>
                    <a:pt x="17" y="1239"/>
                  </a:lnTo>
                  <a:lnTo>
                    <a:pt x="3991" y="4466"/>
                  </a:lnTo>
                  <a:lnTo>
                    <a:pt x="1661" y="597"/>
                  </a:lnTo>
                  <a:lnTo>
                    <a:pt x="4454" y="712"/>
                  </a:lnTo>
                  <a:lnTo>
                    <a:pt x="3277" y="23"/>
                  </a:lnTo>
                  <a:lnTo>
                    <a:pt x="3290" y="0"/>
                  </a:lnTo>
                  <a:lnTo>
                    <a:pt x="4559" y="743"/>
                  </a:lnTo>
                  <a:lnTo>
                    <a:pt x="1709" y="625"/>
                  </a:lnTo>
                  <a:lnTo>
                    <a:pt x="4091" y="4582"/>
                  </a:lnTo>
                </a:path>
              </a:pathLst>
            </a:custGeom>
            <a:solidFill>
              <a:srgbClr val="4CFDFD">
                <a:alpha val="25490"/>
              </a:srgbClr>
            </a:solidFill>
            <a:ln>
              <a:noFill/>
            </a:ln>
          </p:spPr>
        </p:sp>
        <p:sp>
          <p:nvSpPr>
            <p:cNvPr id="270" name="Google Shape;270;p34"/>
            <p:cNvSpPr/>
            <p:nvPr/>
          </p:nvSpPr>
          <p:spPr>
            <a:xfrm>
              <a:off x="2824762" y="1801098"/>
              <a:ext cx="1064330" cy="744533"/>
            </a:xfrm>
            <a:custGeom>
              <a:rect b="b" l="l" r="r" t="t"/>
              <a:pathLst>
                <a:path extrusionOk="0" h="2945" w="4210">
                  <a:moveTo>
                    <a:pt x="0" y="2944"/>
                  </a:moveTo>
                  <a:lnTo>
                    <a:pt x="3848" y="0"/>
                  </a:lnTo>
                  <a:lnTo>
                    <a:pt x="4209" y="2327"/>
                  </a:lnTo>
                  <a:lnTo>
                    <a:pt x="0" y="2944"/>
                  </a:lnTo>
                  <a:moveTo>
                    <a:pt x="3828" y="48"/>
                  </a:moveTo>
                  <a:lnTo>
                    <a:pt x="97" y="2903"/>
                  </a:lnTo>
                  <a:lnTo>
                    <a:pt x="4178" y="2305"/>
                  </a:lnTo>
                  <a:lnTo>
                    <a:pt x="3828" y="48"/>
                  </a:lnTo>
                </a:path>
              </a:pathLst>
            </a:custGeom>
            <a:solidFill>
              <a:srgbClr val="4CFDFD">
                <a:alpha val="25490"/>
              </a:srgbClr>
            </a:solidFill>
            <a:ln>
              <a:noFill/>
            </a:ln>
          </p:spPr>
        </p:sp>
        <p:sp>
          <p:nvSpPr>
            <p:cNvPr id="271" name="Google Shape;271;p34"/>
            <p:cNvSpPr/>
            <p:nvPr/>
          </p:nvSpPr>
          <p:spPr>
            <a:xfrm>
              <a:off x="3121815" y="2725881"/>
              <a:ext cx="993543" cy="1039818"/>
            </a:xfrm>
            <a:custGeom>
              <a:rect b="b" l="l" r="r" t="t"/>
              <a:pathLst>
                <a:path extrusionOk="0" h="4113" w="3930">
                  <a:moveTo>
                    <a:pt x="872" y="4112"/>
                  </a:moveTo>
                  <a:lnTo>
                    <a:pt x="867" y="4089"/>
                  </a:lnTo>
                  <a:lnTo>
                    <a:pt x="0" y="0"/>
                  </a:lnTo>
                  <a:lnTo>
                    <a:pt x="22" y="7"/>
                  </a:lnTo>
                  <a:lnTo>
                    <a:pt x="3929" y="1252"/>
                  </a:lnTo>
                  <a:lnTo>
                    <a:pt x="3913" y="1268"/>
                  </a:lnTo>
                  <a:lnTo>
                    <a:pt x="872" y="4112"/>
                  </a:lnTo>
                  <a:moveTo>
                    <a:pt x="35" y="39"/>
                  </a:moveTo>
                  <a:lnTo>
                    <a:pt x="889" y="4061"/>
                  </a:lnTo>
                  <a:lnTo>
                    <a:pt x="3878" y="1264"/>
                  </a:lnTo>
                  <a:lnTo>
                    <a:pt x="35" y="39"/>
                  </a:lnTo>
                </a:path>
              </a:pathLst>
            </a:custGeom>
            <a:solidFill>
              <a:srgbClr val="4CFDFD">
                <a:alpha val="25490"/>
              </a:srgbClr>
            </a:solidFill>
            <a:ln>
              <a:noFill/>
            </a:ln>
          </p:spPr>
        </p:sp>
        <p:sp>
          <p:nvSpPr>
            <p:cNvPr id="272" name="Google Shape;272;p34"/>
            <p:cNvSpPr/>
            <p:nvPr/>
          </p:nvSpPr>
          <p:spPr>
            <a:xfrm>
              <a:off x="2401304" y="2688212"/>
              <a:ext cx="728851" cy="1012514"/>
            </a:xfrm>
            <a:custGeom>
              <a:rect b="b" l="l" r="r" t="t"/>
              <a:pathLst>
                <a:path extrusionOk="0" h="4005" w="2883">
                  <a:moveTo>
                    <a:pt x="2411" y="4004"/>
                  </a:moveTo>
                  <a:lnTo>
                    <a:pt x="0" y="0"/>
                  </a:lnTo>
                  <a:lnTo>
                    <a:pt x="2048" y="1554"/>
                  </a:lnTo>
                  <a:lnTo>
                    <a:pt x="1687" y="157"/>
                  </a:lnTo>
                  <a:lnTo>
                    <a:pt x="1713" y="150"/>
                  </a:lnTo>
                  <a:lnTo>
                    <a:pt x="2093" y="1621"/>
                  </a:lnTo>
                  <a:lnTo>
                    <a:pt x="94" y="104"/>
                  </a:lnTo>
                  <a:lnTo>
                    <a:pt x="2394" y="3925"/>
                  </a:lnTo>
                  <a:lnTo>
                    <a:pt x="2855" y="167"/>
                  </a:lnTo>
                  <a:lnTo>
                    <a:pt x="2882" y="170"/>
                  </a:lnTo>
                  <a:lnTo>
                    <a:pt x="2411" y="4004"/>
                  </a:lnTo>
                </a:path>
              </a:pathLst>
            </a:custGeom>
            <a:solidFill>
              <a:srgbClr val="4CFDFD">
                <a:alpha val="25490"/>
              </a:srgbClr>
            </a:solidFill>
            <a:ln>
              <a:noFill/>
            </a:ln>
          </p:spPr>
        </p:sp>
        <p:sp>
          <p:nvSpPr>
            <p:cNvPr id="273" name="Google Shape;273;p34"/>
            <p:cNvSpPr/>
            <p:nvPr/>
          </p:nvSpPr>
          <p:spPr>
            <a:xfrm>
              <a:off x="1750317" y="3235548"/>
              <a:ext cx="1266325" cy="701302"/>
            </a:xfrm>
            <a:custGeom>
              <a:rect b="b" l="l" r="r" t="t"/>
              <a:pathLst>
                <a:path extrusionOk="0" h="2774" w="5009">
                  <a:moveTo>
                    <a:pt x="0" y="2773"/>
                  </a:moveTo>
                  <a:lnTo>
                    <a:pt x="2782" y="0"/>
                  </a:lnTo>
                  <a:lnTo>
                    <a:pt x="2792" y="7"/>
                  </a:lnTo>
                  <a:lnTo>
                    <a:pt x="5008" y="1807"/>
                  </a:lnTo>
                  <a:lnTo>
                    <a:pt x="0" y="2773"/>
                  </a:lnTo>
                  <a:moveTo>
                    <a:pt x="2784" y="36"/>
                  </a:moveTo>
                  <a:lnTo>
                    <a:pt x="80" y="2731"/>
                  </a:lnTo>
                  <a:lnTo>
                    <a:pt x="4948" y="1792"/>
                  </a:lnTo>
                  <a:lnTo>
                    <a:pt x="2784" y="36"/>
                  </a:lnTo>
                </a:path>
              </a:pathLst>
            </a:custGeom>
            <a:solidFill>
              <a:srgbClr val="4CFDFD">
                <a:alpha val="25490"/>
              </a:srgbClr>
            </a:solidFill>
            <a:ln>
              <a:noFill/>
            </a:ln>
          </p:spPr>
        </p:sp>
        <p:sp>
          <p:nvSpPr>
            <p:cNvPr id="274" name="Google Shape;274;p34"/>
            <p:cNvSpPr/>
            <p:nvPr/>
          </p:nvSpPr>
          <p:spPr>
            <a:xfrm>
              <a:off x="1298039" y="2359558"/>
              <a:ext cx="756660" cy="1158134"/>
            </a:xfrm>
            <a:custGeom>
              <a:rect b="b" l="l" r="r" t="t"/>
              <a:pathLst>
                <a:path extrusionOk="0" h="4581" w="2993">
                  <a:moveTo>
                    <a:pt x="2421" y="4580"/>
                  </a:moveTo>
                  <a:lnTo>
                    <a:pt x="0" y="3345"/>
                  </a:lnTo>
                  <a:lnTo>
                    <a:pt x="2992" y="0"/>
                  </a:lnTo>
                  <a:lnTo>
                    <a:pt x="2421" y="4580"/>
                  </a:lnTo>
                  <a:moveTo>
                    <a:pt x="43" y="3337"/>
                  </a:moveTo>
                  <a:lnTo>
                    <a:pt x="2399" y="4539"/>
                  </a:lnTo>
                  <a:lnTo>
                    <a:pt x="2955" y="81"/>
                  </a:lnTo>
                  <a:lnTo>
                    <a:pt x="43" y="3337"/>
                  </a:lnTo>
                </a:path>
              </a:pathLst>
            </a:custGeom>
            <a:solidFill>
              <a:srgbClr val="4CFDFD">
                <a:alpha val="25490"/>
              </a:srgbClr>
            </a:solidFill>
            <a:ln>
              <a:noFill/>
            </a:ln>
          </p:spPr>
        </p:sp>
        <p:sp>
          <p:nvSpPr>
            <p:cNvPr id="275" name="Google Shape;275;p34"/>
            <p:cNvSpPr/>
            <p:nvPr/>
          </p:nvSpPr>
          <p:spPr>
            <a:xfrm>
              <a:off x="1903268" y="2856332"/>
              <a:ext cx="556940" cy="661863"/>
            </a:xfrm>
            <a:custGeom>
              <a:rect b="b" l="l" r="r" t="t"/>
              <a:pathLst>
                <a:path extrusionOk="0" h="2618" w="2203">
                  <a:moveTo>
                    <a:pt x="0" y="2617"/>
                  </a:moveTo>
                  <a:lnTo>
                    <a:pt x="330" y="0"/>
                  </a:lnTo>
                  <a:lnTo>
                    <a:pt x="2202" y="1520"/>
                  </a:lnTo>
                  <a:lnTo>
                    <a:pt x="0" y="2617"/>
                  </a:lnTo>
                  <a:moveTo>
                    <a:pt x="350" y="50"/>
                  </a:moveTo>
                  <a:lnTo>
                    <a:pt x="32" y="2571"/>
                  </a:lnTo>
                  <a:lnTo>
                    <a:pt x="2154" y="1515"/>
                  </a:lnTo>
                  <a:lnTo>
                    <a:pt x="350" y="50"/>
                  </a:lnTo>
                </a:path>
              </a:pathLst>
            </a:custGeom>
            <a:solidFill>
              <a:srgbClr val="4CFDFD">
                <a:alpha val="25490"/>
              </a:srgbClr>
            </a:solidFill>
            <a:ln>
              <a:noFill/>
            </a:ln>
          </p:spPr>
        </p:sp>
        <p:sp>
          <p:nvSpPr>
            <p:cNvPr id="276" name="Google Shape;276;p34"/>
            <p:cNvSpPr/>
            <p:nvPr/>
          </p:nvSpPr>
          <p:spPr>
            <a:xfrm>
              <a:off x="1344556" y="2243770"/>
              <a:ext cx="711913" cy="835040"/>
            </a:xfrm>
            <a:custGeom>
              <a:rect b="b" l="l" r="r" t="t"/>
              <a:pathLst>
                <a:path extrusionOk="0" h="3303" w="2816">
                  <a:moveTo>
                    <a:pt x="300" y="3302"/>
                  </a:moveTo>
                  <a:lnTo>
                    <a:pt x="298" y="3271"/>
                  </a:lnTo>
                  <a:lnTo>
                    <a:pt x="0" y="0"/>
                  </a:lnTo>
                  <a:lnTo>
                    <a:pt x="2815" y="490"/>
                  </a:lnTo>
                  <a:lnTo>
                    <a:pt x="300" y="3302"/>
                  </a:lnTo>
                  <a:moveTo>
                    <a:pt x="30" y="32"/>
                  </a:moveTo>
                  <a:lnTo>
                    <a:pt x="321" y="3239"/>
                  </a:lnTo>
                  <a:lnTo>
                    <a:pt x="2764" y="508"/>
                  </a:lnTo>
                  <a:lnTo>
                    <a:pt x="30" y="32"/>
                  </a:lnTo>
                </a:path>
              </a:pathLst>
            </a:custGeom>
            <a:solidFill>
              <a:srgbClr val="4CFDFD">
                <a:alpha val="25490"/>
              </a:srgbClr>
            </a:solidFill>
            <a:ln>
              <a:noFill/>
            </a:ln>
          </p:spPr>
        </p:sp>
        <p:sp>
          <p:nvSpPr>
            <p:cNvPr id="277" name="Google Shape;277;p34"/>
            <p:cNvSpPr/>
            <p:nvPr/>
          </p:nvSpPr>
          <p:spPr>
            <a:xfrm>
              <a:off x="3860780" y="2362592"/>
              <a:ext cx="48287" cy="48287"/>
            </a:xfrm>
            <a:custGeom>
              <a:rect b="b" l="l" r="r" t="t"/>
              <a:pathLst>
                <a:path extrusionOk="0" h="191" w="191">
                  <a:moveTo>
                    <a:pt x="181" y="53"/>
                  </a:moveTo>
                  <a:lnTo>
                    <a:pt x="184" y="62"/>
                  </a:lnTo>
                  <a:lnTo>
                    <a:pt x="187" y="71"/>
                  </a:lnTo>
                  <a:lnTo>
                    <a:pt x="189" y="80"/>
                  </a:lnTo>
                  <a:lnTo>
                    <a:pt x="190" y="89"/>
                  </a:lnTo>
                  <a:lnTo>
                    <a:pt x="190" y="98"/>
                  </a:lnTo>
                  <a:lnTo>
                    <a:pt x="190" y="108"/>
                  </a:lnTo>
                  <a:lnTo>
                    <a:pt x="188" y="117"/>
                  </a:lnTo>
                  <a:lnTo>
                    <a:pt x="185" y="125"/>
                  </a:lnTo>
                  <a:lnTo>
                    <a:pt x="182" y="134"/>
                  </a:lnTo>
                  <a:lnTo>
                    <a:pt x="178" y="142"/>
                  </a:lnTo>
                  <a:lnTo>
                    <a:pt x="173" y="150"/>
                  </a:lnTo>
                  <a:lnTo>
                    <a:pt x="167" y="157"/>
                  </a:lnTo>
                  <a:lnTo>
                    <a:pt x="161" y="164"/>
                  </a:lnTo>
                  <a:lnTo>
                    <a:pt x="154" y="170"/>
                  </a:lnTo>
                  <a:lnTo>
                    <a:pt x="146" y="176"/>
                  </a:lnTo>
                  <a:lnTo>
                    <a:pt x="138" y="181"/>
                  </a:lnTo>
                  <a:lnTo>
                    <a:pt x="129" y="184"/>
                  </a:lnTo>
                  <a:lnTo>
                    <a:pt x="120" y="187"/>
                  </a:lnTo>
                  <a:lnTo>
                    <a:pt x="110" y="189"/>
                  </a:lnTo>
                  <a:lnTo>
                    <a:pt x="101" y="190"/>
                  </a:lnTo>
                  <a:lnTo>
                    <a:pt x="92" y="190"/>
                  </a:lnTo>
                  <a:lnTo>
                    <a:pt x="83" y="190"/>
                  </a:lnTo>
                  <a:lnTo>
                    <a:pt x="74" y="188"/>
                  </a:lnTo>
                  <a:lnTo>
                    <a:pt x="65" y="185"/>
                  </a:lnTo>
                  <a:lnTo>
                    <a:pt x="56" y="182"/>
                  </a:lnTo>
                  <a:lnTo>
                    <a:pt x="48" y="178"/>
                  </a:lnTo>
                  <a:lnTo>
                    <a:pt x="40" y="173"/>
                  </a:lnTo>
                  <a:lnTo>
                    <a:pt x="33" y="167"/>
                  </a:lnTo>
                  <a:lnTo>
                    <a:pt x="26" y="161"/>
                  </a:lnTo>
                  <a:lnTo>
                    <a:pt x="20" y="154"/>
                  </a:lnTo>
                  <a:lnTo>
                    <a:pt x="14" y="146"/>
                  </a:lnTo>
                  <a:lnTo>
                    <a:pt x="10" y="138"/>
                  </a:lnTo>
                  <a:lnTo>
                    <a:pt x="6" y="129"/>
                  </a:lnTo>
                  <a:lnTo>
                    <a:pt x="3" y="120"/>
                  </a:lnTo>
                  <a:lnTo>
                    <a:pt x="1" y="110"/>
                  </a:lnTo>
                  <a:lnTo>
                    <a:pt x="0" y="101"/>
                  </a:lnTo>
                  <a:lnTo>
                    <a:pt x="0" y="92"/>
                  </a:lnTo>
                  <a:lnTo>
                    <a:pt x="1" y="83"/>
                  </a:lnTo>
                  <a:lnTo>
                    <a:pt x="2" y="74"/>
                  </a:lnTo>
                  <a:lnTo>
                    <a:pt x="5" y="65"/>
                  </a:lnTo>
                  <a:lnTo>
                    <a:pt x="8" y="56"/>
                  </a:lnTo>
                  <a:lnTo>
                    <a:pt x="12" y="48"/>
                  </a:lnTo>
                  <a:lnTo>
                    <a:pt x="17" y="40"/>
                  </a:lnTo>
                  <a:lnTo>
                    <a:pt x="23" y="33"/>
                  </a:lnTo>
                  <a:lnTo>
                    <a:pt x="29" y="26"/>
                  </a:lnTo>
                  <a:lnTo>
                    <a:pt x="36" y="20"/>
                  </a:lnTo>
                  <a:lnTo>
                    <a:pt x="44" y="14"/>
                  </a:lnTo>
                  <a:lnTo>
                    <a:pt x="53" y="10"/>
                  </a:lnTo>
                  <a:lnTo>
                    <a:pt x="62" y="6"/>
                  </a:lnTo>
                  <a:lnTo>
                    <a:pt x="71" y="3"/>
                  </a:lnTo>
                  <a:lnTo>
                    <a:pt x="80" y="1"/>
                  </a:lnTo>
                  <a:lnTo>
                    <a:pt x="89" y="0"/>
                  </a:lnTo>
                  <a:lnTo>
                    <a:pt x="98" y="0"/>
                  </a:lnTo>
                  <a:lnTo>
                    <a:pt x="108" y="1"/>
                  </a:lnTo>
                  <a:lnTo>
                    <a:pt x="117" y="2"/>
                  </a:lnTo>
                  <a:lnTo>
                    <a:pt x="125" y="5"/>
                  </a:lnTo>
                  <a:lnTo>
                    <a:pt x="134" y="8"/>
                  </a:lnTo>
                  <a:lnTo>
                    <a:pt x="142" y="12"/>
                  </a:lnTo>
                  <a:lnTo>
                    <a:pt x="150" y="17"/>
                  </a:lnTo>
                  <a:lnTo>
                    <a:pt x="157" y="23"/>
                  </a:lnTo>
                  <a:lnTo>
                    <a:pt x="164" y="29"/>
                  </a:lnTo>
                  <a:lnTo>
                    <a:pt x="170" y="36"/>
                  </a:lnTo>
                  <a:lnTo>
                    <a:pt x="176" y="44"/>
                  </a:lnTo>
                  <a:lnTo>
                    <a:pt x="181" y="53"/>
                  </a:lnTo>
                </a:path>
              </a:pathLst>
            </a:custGeom>
            <a:solidFill>
              <a:srgbClr val="4CFDFD">
                <a:alpha val="25490"/>
              </a:srgbClr>
            </a:solidFill>
            <a:ln>
              <a:noFill/>
            </a:ln>
          </p:spPr>
        </p:sp>
        <p:sp>
          <p:nvSpPr>
            <p:cNvPr id="278" name="Google Shape;278;p34"/>
            <p:cNvSpPr/>
            <p:nvPr/>
          </p:nvSpPr>
          <p:spPr>
            <a:xfrm>
              <a:off x="2836897" y="2386609"/>
              <a:ext cx="1048150" cy="344836"/>
            </a:xfrm>
            <a:custGeom>
              <a:rect b="b" l="l" r="r" t="t"/>
              <a:pathLst>
                <a:path extrusionOk="0" h="1364" w="4146">
                  <a:moveTo>
                    <a:pt x="1145" y="1363"/>
                  </a:moveTo>
                  <a:lnTo>
                    <a:pt x="4145" y="0"/>
                  </a:lnTo>
                  <a:lnTo>
                    <a:pt x="0" y="608"/>
                  </a:lnTo>
                  <a:lnTo>
                    <a:pt x="1145" y="1363"/>
                  </a:lnTo>
                </a:path>
              </a:pathLst>
            </a:custGeom>
            <a:solidFill>
              <a:srgbClr val="FFFFFF">
                <a:alpha val="17647"/>
              </a:srgbClr>
            </a:solidFill>
            <a:ln>
              <a:noFill/>
            </a:ln>
          </p:spPr>
        </p:sp>
        <p:sp>
          <p:nvSpPr>
            <p:cNvPr id="279" name="Google Shape;279;p34"/>
            <p:cNvSpPr/>
            <p:nvPr/>
          </p:nvSpPr>
          <p:spPr>
            <a:xfrm>
              <a:off x="2531249" y="1432500"/>
              <a:ext cx="680059" cy="943749"/>
            </a:xfrm>
            <a:custGeom>
              <a:rect b="b" l="l" r="r" t="t"/>
              <a:pathLst>
                <a:path extrusionOk="0" h="3733" w="2690">
                  <a:moveTo>
                    <a:pt x="0" y="3732"/>
                  </a:moveTo>
                  <a:lnTo>
                    <a:pt x="27" y="0"/>
                  </a:lnTo>
                  <a:lnTo>
                    <a:pt x="2689" y="1308"/>
                  </a:lnTo>
                  <a:lnTo>
                    <a:pt x="0" y="3732"/>
                  </a:lnTo>
                </a:path>
              </a:pathLst>
            </a:custGeom>
            <a:solidFill>
              <a:srgbClr val="FFFFFF">
                <a:alpha val="17647"/>
              </a:srgbClr>
            </a:solidFill>
            <a:ln>
              <a:noFill/>
            </a:ln>
          </p:spPr>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21"/>
          <p:cNvSpPr txBox="1"/>
          <p:nvPr>
            <p:ph type="title"/>
          </p:nvPr>
        </p:nvSpPr>
        <p:spPr>
          <a:xfrm>
            <a:off x="720000" y="5395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2" name="Google Shape;32;p21"/>
          <p:cNvSpPr txBox="1"/>
          <p:nvPr>
            <p:ph idx="1" type="subTitle"/>
          </p:nvPr>
        </p:nvSpPr>
        <p:spPr>
          <a:xfrm>
            <a:off x="5107254" y="3026675"/>
            <a:ext cx="3136800" cy="120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3" name="Google Shape;33;p21"/>
          <p:cNvSpPr txBox="1"/>
          <p:nvPr>
            <p:ph idx="2" type="subTitle"/>
          </p:nvPr>
        </p:nvSpPr>
        <p:spPr>
          <a:xfrm>
            <a:off x="1091325" y="3026675"/>
            <a:ext cx="3136800" cy="120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4" name="Google Shape;34;p21"/>
          <p:cNvSpPr txBox="1"/>
          <p:nvPr>
            <p:ph idx="3" type="subTitle"/>
          </p:nvPr>
        </p:nvSpPr>
        <p:spPr>
          <a:xfrm>
            <a:off x="1091325" y="2538984"/>
            <a:ext cx="3136800" cy="484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1800">
                <a:solidFill>
                  <a:schemeClr val="dk1"/>
                </a:solidFill>
                <a:latin typeface="IBM Plex Sans SemiBold"/>
                <a:ea typeface="IBM Plex Sans SemiBold"/>
                <a:cs typeface="IBM Plex Sans SemiBold"/>
                <a:sym typeface="IBM Plex Sans SemiBold"/>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35" name="Google Shape;35;p21"/>
          <p:cNvSpPr txBox="1"/>
          <p:nvPr>
            <p:ph idx="4" type="subTitle"/>
          </p:nvPr>
        </p:nvSpPr>
        <p:spPr>
          <a:xfrm>
            <a:off x="5107261" y="2538984"/>
            <a:ext cx="3136800" cy="484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1800">
                <a:solidFill>
                  <a:schemeClr val="dk1"/>
                </a:solidFill>
                <a:latin typeface="IBM Plex Sans SemiBold"/>
                <a:ea typeface="IBM Plex Sans SemiBold"/>
                <a:cs typeface="IBM Plex Sans SemiBold"/>
                <a:sym typeface="IBM Plex Sans SemiBold"/>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pic>
        <p:nvPicPr>
          <p:cNvPr id="36" name="Google Shape;36;p21"/>
          <p:cNvPicPr preferRelativeResize="0"/>
          <p:nvPr/>
        </p:nvPicPr>
        <p:blipFill rotWithShape="1">
          <a:blip r:embed="rId2">
            <a:alphaModFix amt="56000"/>
          </a:blip>
          <a:srcRect b="13972" l="64005" r="13555" t="59789"/>
          <a:stretch/>
        </p:blipFill>
        <p:spPr>
          <a:xfrm rot="5400000">
            <a:off x="6387562" y="-146362"/>
            <a:ext cx="2610075" cy="2902800"/>
          </a:xfrm>
          <a:prstGeom prst="rect">
            <a:avLst/>
          </a:prstGeom>
          <a:noFill/>
          <a:ln>
            <a:noFill/>
          </a:ln>
        </p:spPr>
      </p:pic>
      <p:grpSp>
        <p:nvGrpSpPr>
          <p:cNvPr id="37" name="Google Shape;37;p21"/>
          <p:cNvGrpSpPr/>
          <p:nvPr/>
        </p:nvGrpSpPr>
        <p:grpSpPr>
          <a:xfrm flipH="1" rot="5400000">
            <a:off x="7495220" y="-447729"/>
            <a:ext cx="2122850" cy="1974464"/>
            <a:chOff x="1298039" y="1316459"/>
            <a:chExt cx="2817319" cy="2620391"/>
          </a:xfrm>
        </p:grpSpPr>
        <p:sp>
          <p:nvSpPr>
            <p:cNvPr id="38" name="Google Shape;38;p21"/>
            <p:cNvSpPr/>
            <p:nvPr/>
          </p:nvSpPr>
          <p:spPr>
            <a:xfrm>
              <a:off x="1985178" y="2365878"/>
              <a:ext cx="864105" cy="502338"/>
            </a:xfrm>
            <a:custGeom>
              <a:rect b="b" l="l" r="r" t="t"/>
              <a:pathLst>
                <a:path extrusionOk="0" h="1987" w="3418">
                  <a:moveTo>
                    <a:pt x="0" y="1986"/>
                  </a:moveTo>
                  <a:lnTo>
                    <a:pt x="244" y="0"/>
                  </a:lnTo>
                  <a:lnTo>
                    <a:pt x="3417" y="686"/>
                  </a:lnTo>
                  <a:lnTo>
                    <a:pt x="0" y="1986"/>
                  </a:lnTo>
                  <a:moveTo>
                    <a:pt x="267" y="32"/>
                  </a:moveTo>
                  <a:lnTo>
                    <a:pt x="32" y="1946"/>
                  </a:lnTo>
                  <a:lnTo>
                    <a:pt x="3324" y="693"/>
                  </a:lnTo>
                  <a:lnTo>
                    <a:pt x="267" y="32"/>
                  </a:lnTo>
                </a:path>
              </a:pathLst>
            </a:custGeom>
            <a:solidFill>
              <a:srgbClr val="4CFDFD">
                <a:alpha val="25490"/>
              </a:srgbClr>
            </a:solidFill>
            <a:ln>
              <a:noFill/>
            </a:ln>
          </p:spPr>
        </p:sp>
        <p:sp>
          <p:nvSpPr>
            <p:cNvPr id="39" name="Google Shape;39;p21"/>
            <p:cNvSpPr/>
            <p:nvPr/>
          </p:nvSpPr>
          <p:spPr>
            <a:xfrm>
              <a:off x="1836778" y="1316459"/>
              <a:ext cx="1864979" cy="1228416"/>
            </a:xfrm>
            <a:custGeom>
              <a:rect b="b" l="l" r="r" t="t"/>
              <a:pathLst>
                <a:path extrusionOk="0" h="4859" w="7377">
                  <a:moveTo>
                    <a:pt x="3962" y="4858"/>
                  </a:moveTo>
                  <a:lnTo>
                    <a:pt x="2750" y="4207"/>
                  </a:lnTo>
                  <a:lnTo>
                    <a:pt x="2401" y="4521"/>
                  </a:lnTo>
                  <a:lnTo>
                    <a:pt x="2392" y="4515"/>
                  </a:lnTo>
                  <a:lnTo>
                    <a:pt x="0" y="2729"/>
                  </a:lnTo>
                  <a:lnTo>
                    <a:pt x="14" y="2707"/>
                  </a:lnTo>
                  <a:lnTo>
                    <a:pt x="2746" y="4175"/>
                  </a:lnTo>
                  <a:lnTo>
                    <a:pt x="7376" y="0"/>
                  </a:lnTo>
                  <a:lnTo>
                    <a:pt x="3962" y="4858"/>
                  </a:lnTo>
                  <a:moveTo>
                    <a:pt x="2770" y="4188"/>
                  </a:moveTo>
                  <a:lnTo>
                    <a:pt x="3953" y="4823"/>
                  </a:lnTo>
                  <a:lnTo>
                    <a:pt x="7219" y="176"/>
                  </a:lnTo>
                  <a:lnTo>
                    <a:pt x="2770" y="4188"/>
                  </a:lnTo>
                  <a:moveTo>
                    <a:pt x="158" y="2815"/>
                  </a:moveTo>
                  <a:lnTo>
                    <a:pt x="2399" y="4487"/>
                  </a:lnTo>
                  <a:lnTo>
                    <a:pt x="2725" y="4193"/>
                  </a:lnTo>
                  <a:lnTo>
                    <a:pt x="158" y="2815"/>
                  </a:lnTo>
                </a:path>
              </a:pathLst>
            </a:custGeom>
            <a:solidFill>
              <a:srgbClr val="4CFDFD">
                <a:alpha val="25490"/>
              </a:srgbClr>
            </a:solidFill>
            <a:ln>
              <a:noFill/>
            </a:ln>
          </p:spPr>
        </p:sp>
        <p:sp>
          <p:nvSpPr>
            <p:cNvPr id="40" name="Google Shape;40;p21"/>
            <p:cNvSpPr/>
            <p:nvPr/>
          </p:nvSpPr>
          <p:spPr>
            <a:xfrm>
              <a:off x="1987201" y="2547144"/>
              <a:ext cx="1152814" cy="1158640"/>
            </a:xfrm>
            <a:custGeom>
              <a:rect b="b" l="l" r="r" t="t"/>
              <a:pathLst>
                <a:path extrusionOk="0" h="4583" w="4560">
                  <a:moveTo>
                    <a:pt x="4091" y="4582"/>
                  </a:moveTo>
                  <a:lnTo>
                    <a:pt x="0" y="1260"/>
                  </a:lnTo>
                  <a:lnTo>
                    <a:pt x="17" y="1239"/>
                  </a:lnTo>
                  <a:lnTo>
                    <a:pt x="3991" y="4466"/>
                  </a:lnTo>
                  <a:lnTo>
                    <a:pt x="1661" y="597"/>
                  </a:lnTo>
                  <a:lnTo>
                    <a:pt x="4454" y="712"/>
                  </a:lnTo>
                  <a:lnTo>
                    <a:pt x="3277" y="23"/>
                  </a:lnTo>
                  <a:lnTo>
                    <a:pt x="3290" y="0"/>
                  </a:lnTo>
                  <a:lnTo>
                    <a:pt x="4559" y="743"/>
                  </a:lnTo>
                  <a:lnTo>
                    <a:pt x="1709" y="625"/>
                  </a:lnTo>
                  <a:lnTo>
                    <a:pt x="4091" y="4582"/>
                  </a:lnTo>
                </a:path>
              </a:pathLst>
            </a:custGeom>
            <a:solidFill>
              <a:srgbClr val="4CFDFD">
                <a:alpha val="25490"/>
              </a:srgbClr>
            </a:solidFill>
            <a:ln>
              <a:noFill/>
            </a:ln>
          </p:spPr>
        </p:sp>
        <p:sp>
          <p:nvSpPr>
            <p:cNvPr id="41" name="Google Shape;41;p21"/>
            <p:cNvSpPr/>
            <p:nvPr/>
          </p:nvSpPr>
          <p:spPr>
            <a:xfrm>
              <a:off x="2824762" y="1801098"/>
              <a:ext cx="1064330" cy="744533"/>
            </a:xfrm>
            <a:custGeom>
              <a:rect b="b" l="l" r="r" t="t"/>
              <a:pathLst>
                <a:path extrusionOk="0" h="2945" w="4210">
                  <a:moveTo>
                    <a:pt x="0" y="2944"/>
                  </a:moveTo>
                  <a:lnTo>
                    <a:pt x="3848" y="0"/>
                  </a:lnTo>
                  <a:lnTo>
                    <a:pt x="4209" y="2327"/>
                  </a:lnTo>
                  <a:lnTo>
                    <a:pt x="0" y="2944"/>
                  </a:lnTo>
                  <a:moveTo>
                    <a:pt x="3828" y="48"/>
                  </a:moveTo>
                  <a:lnTo>
                    <a:pt x="97" y="2903"/>
                  </a:lnTo>
                  <a:lnTo>
                    <a:pt x="4178" y="2305"/>
                  </a:lnTo>
                  <a:lnTo>
                    <a:pt x="3828" y="48"/>
                  </a:lnTo>
                </a:path>
              </a:pathLst>
            </a:custGeom>
            <a:solidFill>
              <a:srgbClr val="4CFDFD">
                <a:alpha val="25490"/>
              </a:srgbClr>
            </a:solidFill>
            <a:ln>
              <a:noFill/>
            </a:ln>
          </p:spPr>
        </p:sp>
        <p:sp>
          <p:nvSpPr>
            <p:cNvPr id="42" name="Google Shape;42;p21"/>
            <p:cNvSpPr/>
            <p:nvPr/>
          </p:nvSpPr>
          <p:spPr>
            <a:xfrm>
              <a:off x="3121815" y="2725881"/>
              <a:ext cx="993543" cy="1039818"/>
            </a:xfrm>
            <a:custGeom>
              <a:rect b="b" l="l" r="r" t="t"/>
              <a:pathLst>
                <a:path extrusionOk="0" h="4113" w="3930">
                  <a:moveTo>
                    <a:pt x="872" y="4112"/>
                  </a:moveTo>
                  <a:lnTo>
                    <a:pt x="867" y="4089"/>
                  </a:lnTo>
                  <a:lnTo>
                    <a:pt x="0" y="0"/>
                  </a:lnTo>
                  <a:lnTo>
                    <a:pt x="22" y="7"/>
                  </a:lnTo>
                  <a:lnTo>
                    <a:pt x="3929" y="1252"/>
                  </a:lnTo>
                  <a:lnTo>
                    <a:pt x="3913" y="1268"/>
                  </a:lnTo>
                  <a:lnTo>
                    <a:pt x="872" y="4112"/>
                  </a:lnTo>
                  <a:moveTo>
                    <a:pt x="35" y="39"/>
                  </a:moveTo>
                  <a:lnTo>
                    <a:pt x="889" y="4061"/>
                  </a:lnTo>
                  <a:lnTo>
                    <a:pt x="3878" y="1264"/>
                  </a:lnTo>
                  <a:lnTo>
                    <a:pt x="35" y="39"/>
                  </a:lnTo>
                </a:path>
              </a:pathLst>
            </a:custGeom>
            <a:solidFill>
              <a:srgbClr val="4CFDFD">
                <a:alpha val="25490"/>
              </a:srgbClr>
            </a:solidFill>
            <a:ln>
              <a:noFill/>
            </a:ln>
          </p:spPr>
        </p:sp>
        <p:sp>
          <p:nvSpPr>
            <p:cNvPr id="43" name="Google Shape;43;p21"/>
            <p:cNvSpPr/>
            <p:nvPr/>
          </p:nvSpPr>
          <p:spPr>
            <a:xfrm>
              <a:off x="2401304" y="2688212"/>
              <a:ext cx="728851" cy="1012514"/>
            </a:xfrm>
            <a:custGeom>
              <a:rect b="b" l="l" r="r" t="t"/>
              <a:pathLst>
                <a:path extrusionOk="0" h="4005" w="2883">
                  <a:moveTo>
                    <a:pt x="2411" y="4004"/>
                  </a:moveTo>
                  <a:lnTo>
                    <a:pt x="0" y="0"/>
                  </a:lnTo>
                  <a:lnTo>
                    <a:pt x="2048" y="1554"/>
                  </a:lnTo>
                  <a:lnTo>
                    <a:pt x="1687" y="157"/>
                  </a:lnTo>
                  <a:lnTo>
                    <a:pt x="1713" y="150"/>
                  </a:lnTo>
                  <a:lnTo>
                    <a:pt x="2093" y="1621"/>
                  </a:lnTo>
                  <a:lnTo>
                    <a:pt x="94" y="104"/>
                  </a:lnTo>
                  <a:lnTo>
                    <a:pt x="2394" y="3925"/>
                  </a:lnTo>
                  <a:lnTo>
                    <a:pt x="2855" y="167"/>
                  </a:lnTo>
                  <a:lnTo>
                    <a:pt x="2882" y="170"/>
                  </a:lnTo>
                  <a:lnTo>
                    <a:pt x="2411" y="4004"/>
                  </a:lnTo>
                </a:path>
              </a:pathLst>
            </a:custGeom>
            <a:solidFill>
              <a:srgbClr val="4CFDFD">
                <a:alpha val="25490"/>
              </a:srgbClr>
            </a:solidFill>
            <a:ln>
              <a:noFill/>
            </a:ln>
          </p:spPr>
        </p:sp>
        <p:sp>
          <p:nvSpPr>
            <p:cNvPr id="44" name="Google Shape;44;p21"/>
            <p:cNvSpPr/>
            <p:nvPr/>
          </p:nvSpPr>
          <p:spPr>
            <a:xfrm>
              <a:off x="1750317" y="3235548"/>
              <a:ext cx="1266325" cy="701302"/>
            </a:xfrm>
            <a:custGeom>
              <a:rect b="b" l="l" r="r" t="t"/>
              <a:pathLst>
                <a:path extrusionOk="0" h="2774" w="5009">
                  <a:moveTo>
                    <a:pt x="0" y="2773"/>
                  </a:moveTo>
                  <a:lnTo>
                    <a:pt x="2782" y="0"/>
                  </a:lnTo>
                  <a:lnTo>
                    <a:pt x="2792" y="7"/>
                  </a:lnTo>
                  <a:lnTo>
                    <a:pt x="5008" y="1807"/>
                  </a:lnTo>
                  <a:lnTo>
                    <a:pt x="0" y="2773"/>
                  </a:lnTo>
                  <a:moveTo>
                    <a:pt x="2784" y="36"/>
                  </a:moveTo>
                  <a:lnTo>
                    <a:pt x="80" y="2731"/>
                  </a:lnTo>
                  <a:lnTo>
                    <a:pt x="4948" y="1792"/>
                  </a:lnTo>
                  <a:lnTo>
                    <a:pt x="2784" y="36"/>
                  </a:lnTo>
                </a:path>
              </a:pathLst>
            </a:custGeom>
            <a:solidFill>
              <a:srgbClr val="4CFDFD">
                <a:alpha val="25490"/>
              </a:srgbClr>
            </a:solidFill>
            <a:ln>
              <a:noFill/>
            </a:ln>
          </p:spPr>
        </p:sp>
        <p:sp>
          <p:nvSpPr>
            <p:cNvPr id="45" name="Google Shape;45;p21"/>
            <p:cNvSpPr/>
            <p:nvPr/>
          </p:nvSpPr>
          <p:spPr>
            <a:xfrm>
              <a:off x="1298039" y="2359558"/>
              <a:ext cx="756660" cy="1158134"/>
            </a:xfrm>
            <a:custGeom>
              <a:rect b="b" l="l" r="r" t="t"/>
              <a:pathLst>
                <a:path extrusionOk="0" h="4581" w="2993">
                  <a:moveTo>
                    <a:pt x="2421" y="4580"/>
                  </a:moveTo>
                  <a:lnTo>
                    <a:pt x="0" y="3345"/>
                  </a:lnTo>
                  <a:lnTo>
                    <a:pt x="2992" y="0"/>
                  </a:lnTo>
                  <a:lnTo>
                    <a:pt x="2421" y="4580"/>
                  </a:lnTo>
                  <a:moveTo>
                    <a:pt x="43" y="3337"/>
                  </a:moveTo>
                  <a:lnTo>
                    <a:pt x="2399" y="4539"/>
                  </a:lnTo>
                  <a:lnTo>
                    <a:pt x="2955" y="81"/>
                  </a:lnTo>
                  <a:lnTo>
                    <a:pt x="43" y="3337"/>
                  </a:lnTo>
                </a:path>
              </a:pathLst>
            </a:custGeom>
            <a:solidFill>
              <a:srgbClr val="4CFDFD">
                <a:alpha val="25490"/>
              </a:srgbClr>
            </a:solidFill>
            <a:ln>
              <a:noFill/>
            </a:ln>
          </p:spPr>
        </p:sp>
        <p:sp>
          <p:nvSpPr>
            <p:cNvPr id="46" name="Google Shape;46;p21"/>
            <p:cNvSpPr/>
            <p:nvPr/>
          </p:nvSpPr>
          <p:spPr>
            <a:xfrm>
              <a:off x="1903268" y="2856332"/>
              <a:ext cx="556940" cy="661863"/>
            </a:xfrm>
            <a:custGeom>
              <a:rect b="b" l="l" r="r" t="t"/>
              <a:pathLst>
                <a:path extrusionOk="0" h="2618" w="2203">
                  <a:moveTo>
                    <a:pt x="0" y="2617"/>
                  </a:moveTo>
                  <a:lnTo>
                    <a:pt x="330" y="0"/>
                  </a:lnTo>
                  <a:lnTo>
                    <a:pt x="2202" y="1520"/>
                  </a:lnTo>
                  <a:lnTo>
                    <a:pt x="0" y="2617"/>
                  </a:lnTo>
                  <a:moveTo>
                    <a:pt x="350" y="50"/>
                  </a:moveTo>
                  <a:lnTo>
                    <a:pt x="32" y="2571"/>
                  </a:lnTo>
                  <a:lnTo>
                    <a:pt x="2154" y="1515"/>
                  </a:lnTo>
                  <a:lnTo>
                    <a:pt x="350" y="50"/>
                  </a:lnTo>
                </a:path>
              </a:pathLst>
            </a:custGeom>
            <a:solidFill>
              <a:srgbClr val="4CFDFD">
                <a:alpha val="25490"/>
              </a:srgbClr>
            </a:solidFill>
            <a:ln>
              <a:noFill/>
            </a:ln>
          </p:spPr>
        </p:sp>
        <p:sp>
          <p:nvSpPr>
            <p:cNvPr id="47" name="Google Shape;47;p21"/>
            <p:cNvSpPr/>
            <p:nvPr/>
          </p:nvSpPr>
          <p:spPr>
            <a:xfrm>
              <a:off x="1344556" y="2243770"/>
              <a:ext cx="711913" cy="835040"/>
            </a:xfrm>
            <a:custGeom>
              <a:rect b="b" l="l" r="r" t="t"/>
              <a:pathLst>
                <a:path extrusionOk="0" h="3303" w="2816">
                  <a:moveTo>
                    <a:pt x="300" y="3302"/>
                  </a:moveTo>
                  <a:lnTo>
                    <a:pt x="298" y="3271"/>
                  </a:lnTo>
                  <a:lnTo>
                    <a:pt x="0" y="0"/>
                  </a:lnTo>
                  <a:lnTo>
                    <a:pt x="2815" y="490"/>
                  </a:lnTo>
                  <a:lnTo>
                    <a:pt x="300" y="3302"/>
                  </a:lnTo>
                  <a:moveTo>
                    <a:pt x="30" y="32"/>
                  </a:moveTo>
                  <a:lnTo>
                    <a:pt x="321" y="3239"/>
                  </a:lnTo>
                  <a:lnTo>
                    <a:pt x="2764" y="508"/>
                  </a:lnTo>
                  <a:lnTo>
                    <a:pt x="30" y="32"/>
                  </a:lnTo>
                </a:path>
              </a:pathLst>
            </a:custGeom>
            <a:solidFill>
              <a:srgbClr val="4CFDFD">
                <a:alpha val="25490"/>
              </a:srgbClr>
            </a:solidFill>
            <a:ln>
              <a:noFill/>
            </a:ln>
          </p:spPr>
        </p:sp>
        <p:sp>
          <p:nvSpPr>
            <p:cNvPr id="48" name="Google Shape;48;p21"/>
            <p:cNvSpPr/>
            <p:nvPr/>
          </p:nvSpPr>
          <p:spPr>
            <a:xfrm>
              <a:off x="3860780" y="2362592"/>
              <a:ext cx="48287" cy="48287"/>
            </a:xfrm>
            <a:custGeom>
              <a:rect b="b" l="l" r="r" t="t"/>
              <a:pathLst>
                <a:path extrusionOk="0" h="191" w="191">
                  <a:moveTo>
                    <a:pt x="181" y="53"/>
                  </a:moveTo>
                  <a:lnTo>
                    <a:pt x="184" y="62"/>
                  </a:lnTo>
                  <a:lnTo>
                    <a:pt x="187" y="71"/>
                  </a:lnTo>
                  <a:lnTo>
                    <a:pt x="189" y="80"/>
                  </a:lnTo>
                  <a:lnTo>
                    <a:pt x="190" y="89"/>
                  </a:lnTo>
                  <a:lnTo>
                    <a:pt x="190" y="98"/>
                  </a:lnTo>
                  <a:lnTo>
                    <a:pt x="190" y="108"/>
                  </a:lnTo>
                  <a:lnTo>
                    <a:pt x="188" y="117"/>
                  </a:lnTo>
                  <a:lnTo>
                    <a:pt x="185" y="125"/>
                  </a:lnTo>
                  <a:lnTo>
                    <a:pt x="182" y="134"/>
                  </a:lnTo>
                  <a:lnTo>
                    <a:pt x="178" y="142"/>
                  </a:lnTo>
                  <a:lnTo>
                    <a:pt x="173" y="150"/>
                  </a:lnTo>
                  <a:lnTo>
                    <a:pt x="167" y="157"/>
                  </a:lnTo>
                  <a:lnTo>
                    <a:pt x="161" y="164"/>
                  </a:lnTo>
                  <a:lnTo>
                    <a:pt x="154" y="170"/>
                  </a:lnTo>
                  <a:lnTo>
                    <a:pt x="146" y="176"/>
                  </a:lnTo>
                  <a:lnTo>
                    <a:pt x="138" y="181"/>
                  </a:lnTo>
                  <a:lnTo>
                    <a:pt x="129" y="184"/>
                  </a:lnTo>
                  <a:lnTo>
                    <a:pt x="120" y="187"/>
                  </a:lnTo>
                  <a:lnTo>
                    <a:pt x="110" y="189"/>
                  </a:lnTo>
                  <a:lnTo>
                    <a:pt x="101" y="190"/>
                  </a:lnTo>
                  <a:lnTo>
                    <a:pt x="92" y="190"/>
                  </a:lnTo>
                  <a:lnTo>
                    <a:pt x="83" y="190"/>
                  </a:lnTo>
                  <a:lnTo>
                    <a:pt x="74" y="188"/>
                  </a:lnTo>
                  <a:lnTo>
                    <a:pt x="65" y="185"/>
                  </a:lnTo>
                  <a:lnTo>
                    <a:pt x="56" y="182"/>
                  </a:lnTo>
                  <a:lnTo>
                    <a:pt x="48" y="178"/>
                  </a:lnTo>
                  <a:lnTo>
                    <a:pt x="40" y="173"/>
                  </a:lnTo>
                  <a:lnTo>
                    <a:pt x="33" y="167"/>
                  </a:lnTo>
                  <a:lnTo>
                    <a:pt x="26" y="161"/>
                  </a:lnTo>
                  <a:lnTo>
                    <a:pt x="20" y="154"/>
                  </a:lnTo>
                  <a:lnTo>
                    <a:pt x="14" y="146"/>
                  </a:lnTo>
                  <a:lnTo>
                    <a:pt x="10" y="138"/>
                  </a:lnTo>
                  <a:lnTo>
                    <a:pt x="6" y="129"/>
                  </a:lnTo>
                  <a:lnTo>
                    <a:pt x="3" y="120"/>
                  </a:lnTo>
                  <a:lnTo>
                    <a:pt x="1" y="110"/>
                  </a:lnTo>
                  <a:lnTo>
                    <a:pt x="0" y="101"/>
                  </a:lnTo>
                  <a:lnTo>
                    <a:pt x="0" y="92"/>
                  </a:lnTo>
                  <a:lnTo>
                    <a:pt x="1" y="83"/>
                  </a:lnTo>
                  <a:lnTo>
                    <a:pt x="2" y="74"/>
                  </a:lnTo>
                  <a:lnTo>
                    <a:pt x="5" y="65"/>
                  </a:lnTo>
                  <a:lnTo>
                    <a:pt x="8" y="56"/>
                  </a:lnTo>
                  <a:lnTo>
                    <a:pt x="12" y="48"/>
                  </a:lnTo>
                  <a:lnTo>
                    <a:pt x="17" y="40"/>
                  </a:lnTo>
                  <a:lnTo>
                    <a:pt x="23" y="33"/>
                  </a:lnTo>
                  <a:lnTo>
                    <a:pt x="29" y="26"/>
                  </a:lnTo>
                  <a:lnTo>
                    <a:pt x="36" y="20"/>
                  </a:lnTo>
                  <a:lnTo>
                    <a:pt x="44" y="14"/>
                  </a:lnTo>
                  <a:lnTo>
                    <a:pt x="53" y="10"/>
                  </a:lnTo>
                  <a:lnTo>
                    <a:pt x="62" y="6"/>
                  </a:lnTo>
                  <a:lnTo>
                    <a:pt x="71" y="3"/>
                  </a:lnTo>
                  <a:lnTo>
                    <a:pt x="80" y="1"/>
                  </a:lnTo>
                  <a:lnTo>
                    <a:pt x="89" y="0"/>
                  </a:lnTo>
                  <a:lnTo>
                    <a:pt x="98" y="0"/>
                  </a:lnTo>
                  <a:lnTo>
                    <a:pt x="108" y="1"/>
                  </a:lnTo>
                  <a:lnTo>
                    <a:pt x="117" y="2"/>
                  </a:lnTo>
                  <a:lnTo>
                    <a:pt x="125" y="5"/>
                  </a:lnTo>
                  <a:lnTo>
                    <a:pt x="134" y="8"/>
                  </a:lnTo>
                  <a:lnTo>
                    <a:pt x="142" y="12"/>
                  </a:lnTo>
                  <a:lnTo>
                    <a:pt x="150" y="17"/>
                  </a:lnTo>
                  <a:lnTo>
                    <a:pt x="157" y="23"/>
                  </a:lnTo>
                  <a:lnTo>
                    <a:pt x="164" y="29"/>
                  </a:lnTo>
                  <a:lnTo>
                    <a:pt x="170" y="36"/>
                  </a:lnTo>
                  <a:lnTo>
                    <a:pt x="176" y="44"/>
                  </a:lnTo>
                  <a:lnTo>
                    <a:pt x="181" y="53"/>
                  </a:lnTo>
                </a:path>
              </a:pathLst>
            </a:custGeom>
            <a:solidFill>
              <a:srgbClr val="4CFDFD">
                <a:alpha val="25490"/>
              </a:srgbClr>
            </a:solidFill>
            <a:ln>
              <a:noFill/>
            </a:ln>
          </p:spPr>
        </p:sp>
        <p:sp>
          <p:nvSpPr>
            <p:cNvPr id="49" name="Google Shape;49;p21"/>
            <p:cNvSpPr/>
            <p:nvPr/>
          </p:nvSpPr>
          <p:spPr>
            <a:xfrm>
              <a:off x="2836897" y="2386609"/>
              <a:ext cx="1048150" cy="344836"/>
            </a:xfrm>
            <a:custGeom>
              <a:rect b="b" l="l" r="r" t="t"/>
              <a:pathLst>
                <a:path extrusionOk="0" h="1364" w="4146">
                  <a:moveTo>
                    <a:pt x="1145" y="1363"/>
                  </a:moveTo>
                  <a:lnTo>
                    <a:pt x="4145" y="0"/>
                  </a:lnTo>
                  <a:lnTo>
                    <a:pt x="0" y="608"/>
                  </a:lnTo>
                  <a:lnTo>
                    <a:pt x="1145" y="1363"/>
                  </a:lnTo>
                </a:path>
              </a:pathLst>
            </a:custGeom>
            <a:solidFill>
              <a:srgbClr val="FFFFFF">
                <a:alpha val="17647"/>
              </a:srgbClr>
            </a:solidFill>
            <a:ln>
              <a:noFill/>
            </a:ln>
          </p:spPr>
        </p:sp>
        <p:sp>
          <p:nvSpPr>
            <p:cNvPr id="50" name="Google Shape;50;p21"/>
            <p:cNvSpPr/>
            <p:nvPr/>
          </p:nvSpPr>
          <p:spPr>
            <a:xfrm>
              <a:off x="2531249" y="1432500"/>
              <a:ext cx="680059" cy="943749"/>
            </a:xfrm>
            <a:custGeom>
              <a:rect b="b" l="l" r="r" t="t"/>
              <a:pathLst>
                <a:path extrusionOk="0" h="3733" w="2690">
                  <a:moveTo>
                    <a:pt x="0" y="3732"/>
                  </a:moveTo>
                  <a:lnTo>
                    <a:pt x="27" y="0"/>
                  </a:lnTo>
                  <a:lnTo>
                    <a:pt x="2689" y="1308"/>
                  </a:lnTo>
                  <a:lnTo>
                    <a:pt x="0" y="3732"/>
                  </a:lnTo>
                </a:path>
              </a:pathLst>
            </a:custGeom>
            <a:solidFill>
              <a:srgbClr val="FFFFFF">
                <a:alpha val="17647"/>
              </a:srgbClr>
            </a:solidFill>
            <a:ln>
              <a:noFill/>
            </a:ln>
          </p:spPr>
        </p:sp>
      </p:grpSp>
      <p:grpSp>
        <p:nvGrpSpPr>
          <p:cNvPr id="51" name="Google Shape;51;p21"/>
          <p:cNvGrpSpPr/>
          <p:nvPr/>
        </p:nvGrpSpPr>
        <p:grpSpPr>
          <a:xfrm flipH="1" rot="5400000">
            <a:off x="-685030" y="3712896"/>
            <a:ext cx="2122850" cy="1974464"/>
            <a:chOff x="1298039" y="1316459"/>
            <a:chExt cx="2817319" cy="2620391"/>
          </a:xfrm>
        </p:grpSpPr>
        <p:sp>
          <p:nvSpPr>
            <p:cNvPr id="52" name="Google Shape;52;p21"/>
            <p:cNvSpPr/>
            <p:nvPr/>
          </p:nvSpPr>
          <p:spPr>
            <a:xfrm>
              <a:off x="1985178" y="2365878"/>
              <a:ext cx="864105" cy="502338"/>
            </a:xfrm>
            <a:custGeom>
              <a:rect b="b" l="l" r="r" t="t"/>
              <a:pathLst>
                <a:path extrusionOk="0" h="1987" w="3418">
                  <a:moveTo>
                    <a:pt x="0" y="1986"/>
                  </a:moveTo>
                  <a:lnTo>
                    <a:pt x="244" y="0"/>
                  </a:lnTo>
                  <a:lnTo>
                    <a:pt x="3417" y="686"/>
                  </a:lnTo>
                  <a:lnTo>
                    <a:pt x="0" y="1986"/>
                  </a:lnTo>
                  <a:moveTo>
                    <a:pt x="267" y="32"/>
                  </a:moveTo>
                  <a:lnTo>
                    <a:pt x="32" y="1946"/>
                  </a:lnTo>
                  <a:lnTo>
                    <a:pt x="3324" y="693"/>
                  </a:lnTo>
                  <a:lnTo>
                    <a:pt x="267" y="32"/>
                  </a:lnTo>
                </a:path>
              </a:pathLst>
            </a:custGeom>
            <a:solidFill>
              <a:srgbClr val="4CFDFD">
                <a:alpha val="25490"/>
              </a:srgbClr>
            </a:solidFill>
            <a:ln>
              <a:noFill/>
            </a:ln>
          </p:spPr>
        </p:sp>
        <p:sp>
          <p:nvSpPr>
            <p:cNvPr id="53" name="Google Shape;53;p21"/>
            <p:cNvSpPr/>
            <p:nvPr/>
          </p:nvSpPr>
          <p:spPr>
            <a:xfrm>
              <a:off x="1836778" y="1316459"/>
              <a:ext cx="1864979" cy="1228416"/>
            </a:xfrm>
            <a:custGeom>
              <a:rect b="b" l="l" r="r" t="t"/>
              <a:pathLst>
                <a:path extrusionOk="0" h="4859" w="7377">
                  <a:moveTo>
                    <a:pt x="3962" y="4858"/>
                  </a:moveTo>
                  <a:lnTo>
                    <a:pt x="2750" y="4207"/>
                  </a:lnTo>
                  <a:lnTo>
                    <a:pt x="2401" y="4521"/>
                  </a:lnTo>
                  <a:lnTo>
                    <a:pt x="2392" y="4515"/>
                  </a:lnTo>
                  <a:lnTo>
                    <a:pt x="0" y="2729"/>
                  </a:lnTo>
                  <a:lnTo>
                    <a:pt x="14" y="2707"/>
                  </a:lnTo>
                  <a:lnTo>
                    <a:pt x="2746" y="4175"/>
                  </a:lnTo>
                  <a:lnTo>
                    <a:pt x="7376" y="0"/>
                  </a:lnTo>
                  <a:lnTo>
                    <a:pt x="3962" y="4858"/>
                  </a:lnTo>
                  <a:moveTo>
                    <a:pt x="2770" y="4188"/>
                  </a:moveTo>
                  <a:lnTo>
                    <a:pt x="3953" y="4823"/>
                  </a:lnTo>
                  <a:lnTo>
                    <a:pt x="7219" y="176"/>
                  </a:lnTo>
                  <a:lnTo>
                    <a:pt x="2770" y="4188"/>
                  </a:lnTo>
                  <a:moveTo>
                    <a:pt x="158" y="2815"/>
                  </a:moveTo>
                  <a:lnTo>
                    <a:pt x="2399" y="4487"/>
                  </a:lnTo>
                  <a:lnTo>
                    <a:pt x="2725" y="4193"/>
                  </a:lnTo>
                  <a:lnTo>
                    <a:pt x="158" y="2815"/>
                  </a:lnTo>
                </a:path>
              </a:pathLst>
            </a:custGeom>
            <a:solidFill>
              <a:srgbClr val="4CFDFD">
                <a:alpha val="25490"/>
              </a:srgbClr>
            </a:solidFill>
            <a:ln>
              <a:noFill/>
            </a:ln>
          </p:spPr>
        </p:sp>
        <p:sp>
          <p:nvSpPr>
            <p:cNvPr id="54" name="Google Shape;54;p21"/>
            <p:cNvSpPr/>
            <p:nvPr/>
          </p:nvSpPr>
          <p:spPr>
            <a:xfrm>
              <a:off x="1987201" y="2547144"/>
              <a:ext cx="1152814" cy="1158640"/>
            </a:xfrm>
            <a:custGeom>
              <a:rect b="b" l="l" r="r" t="t"/>
              <a:pathLst>
                <a:path extrusionOk="0" h="4583" w="4560">
                  <a:moveTo>
                    <a:pt x="4091" y="4582"/>
                  </a:moveTo>
                  <a:lnTo>
                    <a:pt x="0" y="1260"/>
                  </a:lnTo>
                  <a:lnTo>
                    <a:pt x="17" y="1239"/>
                  </a:lnTo>
                  <a:lnTo>
                    <a:pt x="3991" y="4466"/>
                  </a:lnTo>
                  <a:lnTo>
                    <a:pt x="1661" y="597"/>
                  </a:lnTo>
                  <a:lnTo>
                    <a:pt x="4454" y="712"/>
                  </a:lnTo>
                  <a:lnTo>
                    <a:pt x="3277" y="23"/>
                  </a:lnTo>
                  <a:lnTo>
                    <a:pt x="3290" y="0"/>
                  </a:lnTo>
                  <a:lnTo>
                    <a:pt x="4559" y="743"/>
                  </a:lnTo>
                  <a:lnTo>
                    <a:pt x="1709" y="625"/>
                  </a:lnTo>
                  <a:lnTo>
                    <a:pt x="4091" y="4582"/>
                  </a:lnTo>
                </a:path>
              </a:pathLst>
            </a:custGeom>
            <a:solidFill>
              <a:srgbClr val="4CFDFD">
                <a:alpha val="25490"/>
              </a:srgbClr>
            </a:solidFill>
            <a:ln>
              <a:noFill/>
            </a:ln>
          </p:spPr>
        </p:sp>
        <p:sp>
          <p:nvSpPr>
            <p:cNvPr id="55" name="Google Shape;55;p21"/>
            <p:cNvSpPr/>
            <p:nvPr/>
          </p:nvSpPr>
          <p:spPr>
            <a:xfrm>
              <a:off x="2824762" y="1801098"/>
              <a:ext cx="1064330" cy="744533"/>
            </a:xfrm>
            <a:custGeom>
              <a:rect b="b" l="l" r="r" t="t"/>
              <a:pathLst>
                <a:path extrusionOk="0" h="2945" w="4210">
                  <a:moveTo>
                    <a:pt x="0" y="2944"/>
                  </a:moveTo>
                  <a:lnTo>
                    <a:pt x="3848" y="0"/>
                  </a:lnTo>
                  <a:lnTo>
                    <a:pt x="4209" y="2327"/>
                  </a:lnTo>
                  <a:lnTo>
                    <a:pt x="0" y="2944"/>
                  </a:lnTo>
                  <a:moveTo>
                    <a:pt x="3828" y="48"/>
                  </a:moveTo>
                  <a:lnTo>
                    <a:pt x="97" y="2903"/>
                  </a:lnTo>
                  <a:lnTo>
                    <a:pt x="4178" y="2305"/>
                  </a:lnTo>
                  <a:lnTo>
                    <a:pt x="3828" y="48"/>
                  </a:lnTo>
                </a:path>
              </a:pathLst>
            </a:custGeom>
            <a:solidFill>
              <a:srgbClr val="4CFDFD">
                <a:alpha val="25490"/>
              </a:srgbClr>
            </a:solidFill>
            <a:ln>
              <a:noFill/>
            </a:ln>
          </p:spPr>
        </p:sp>
        <p:sp>
          <p:nvSpPr>
            <p:cNvPr id="56" name="Google Shape;56;p21"/>
            <p:cNvSpPr/>
            <p:nvPr/>
          </p:nvSpPr>
          <p:spPr>
            <a:xfrm>
              <a:off x="3121815" y="2725881"/>
              <a:ext cx="993543" cy="1039818"/>
            </a:xfrm>
            <a:custGeom>
              <a:rect b="b" l="l" r="r" t="t"/>
              <a:pathLst>
                <a:path extrusionOk="0" h="4113" w="3930">
                  <a:moveTo>
                    <a:pt x="872" y="4112"/>
                  </a:moveTo>
                  <a:lnTo>
                    <a:pt x="867" y="4089"/>
                  </a:lnTo>
                  <a:lnTo>
                    <a:pt x="0" y="0"/>
                  </a:lnTo>
                  <a:lnTo>
                    <a:pt x="22" y="7"/>
                  </a:lnTo>
                  <a:lnTo>
                    <a:pt x="3929" y="1252"/>
                  </a:lnTo>
                  <a:lnTo>
                    <a:pt x="3913" y="1268"/>
                  </a:lnTo>
                  <a:lnTo>
                    <a:pt x="872" y="4112"/>
                  </a:lnTo>
                  <a:moveTo>
                    <a:pt x="35" y="39"/>
                  </a:moveTo>
                  <a:lnTo>
                    <a:pt x="889" y="4061"/>
                  </a:lnTo>
                  <a:lnTo>
                    <a:pt x="3878" y="1264"/>
                  </a:lnTo>
                  <a:lnTo>
                    <a:pt x="35" y="39"/>
                  </a:lnTo>
                </a:path>
              </a:pathLst>
            </a:custGeom>
            <a:solidFill>
              <a:srgbClr val="4CFDFD">
                <a:alpha val="25490"/>
              </a:srgbClr>
            </a:solidFill>
            <a:ln>
              <a:noFill/>
            </a:ln>
          </p:spPr>
        </p:sp>
        <p:sp>
          <p:nvSpPr>
            <p:cNvPr id="57" name="Google Shape;57;p21"/>
            <p:cNvSpPr/>
            <p:nvPr/>
          </p:nvSpPr>
          <p:spPr>
            <a:xfrm>
              <a:off x="2401304" y="2688212"/>
              <a:ext cx="728851" cy="1012514"/>
            </a:xfrm>
            <a:custGeom>
              <a:rect b="b" l="l" r="r" t="t"/>
              <a:pathLst>
                <a:path extrusionOk="0" h="4005" w="2883">
                  <a:moveTo>
                    <a:pt x="2411" y="4004"/>
                  </a:moveTo>
                  <a:lnTo>
                    <a:pt x="0" y="0"/>
                  </a:lnTo>
                  <a:lnTo>
                    <a:pt x="2048" y="1554"/>
                  </a:lnTo>
                  <a:lnTo>
                    <a:pt x="1687" y="157"/>
                  </a:lnTo>
                  <a:lnTo>
                    <a:pt x="1713" y="150"/>
                  </a:lnTo>
                  <a:lnTo>
                    <a:pt x="2093" y="1621"/>
                  </a:lnTo>
                  <a:lnTo>
                    <a:pt x="94" y="104"/>
                  </a:lnTo>
                  <a:lnTo>
                    <a:pt x="2394" y="3925"/>
                  </a:lnTo>
                  <a:lnTo>
                    <a:pt x="2855" y="167"/>
                  </a:lnTo>
                  <a:lnTo>
                    <a:pt x="2882" y="170"/>
                  </a:lnTo>
                  <a:lnTo>
                    <a:pt x="2411" y="4004"/>
                  </a:lnTo>
                </a:path>
              </a:pathLst>
            </a:custGeom>
            <a:solidFill>
              <a:srgbClr val="4CFDFD">
                <a:alpha val="25490"/>
              </a:srgbClr>
            </a:solidFill>
            <a:ln>
              <a:noFill/>
            </a:ln>
          </p:spPr>
        </p:sp>
        <p:sp>
          <p:nvSpPr>
            <p:cNvPr id="58" name="Google Shape;58;p21"/>
            <p:cNvSpPr/>
            <p:nvPr/>
          </p:nvSpPr>
          <p:spPr>
            <a:xfrm>
              <a:off x="1750317" y="3235548"/>
              <a:ext cx="1266325" cy="701302"/>
            </a:xfrm>
            <a:custGeom>
              <a:rect b="b" l="l" r="r" t="t"/>
              <a:pathLst>
                <a:path extrusionOk="0" h="2774" w="5009">
                  <a:moveTo>
                    <a:pt x="0" y="2773"/>
                  </a:moveTo>
                  <a:lnTo>
                    <a:pt x="2782" y="0"/>
                  </a:lnTo>
                  <a:lnTo>
                    <a:pt x="2792" y="7"/>
                  </a:lnTo>
                  <a:lnTo>
                    <a:pt x="5008" y="1807"/>
                  </a:lnTo>
                  <a:lnTo>
                    <a:pt x="0" y="2773"/>
                  </a:lnTo>
                  <a:moveTo>
                    <a:pt x="2784" y="36"/>
                  </a:moveTo>
                  <a:lnTo>
                    <a:pt x="80" y="2731"/>
                  </a:lnTo>
                  <a:lnTo>
                    <a:pt x="4948" y="1792"/>
                  </a:lnTo>
                  <a:lnTo>
                    <a:pt x="2784" y="36"/>
                  </a:lnTo>
                </a:path>
              </a:pathLst>
            </a:custGeom>
            <a:solidFill>
              <a:srgbClr val="4CFDFD">
                <a:alpha val="25490"/>
              </a:srgbClr>
            </a:solidFill>
            <a:ln>
              <a:noFill/>
            </a:ln>
          </p:spPr>
        </p:sp>
        <p:sp>
          <p:nvSpPr>
            <p:cNvPr id="59" name="Google Shape;59;p21"/>
            <p:cNvSpPr/>
            <p:nvPr/>
          </p:nvSpPr>
          <p:spPr>
            <a:xfrm>
              <a:off x="1298039" y="2359558"/>
              <a:ext cx="756660" cy="1158134"/>
            </a:xfrm>
            <a:custGeom>
              <a:rect b="b" l="l" r="r" t="t"/>
              <a:pathLst>
                <a:path extrusionOk="0" h="4581" w="2993">
                  <a:moveTo>
                    <a:pt x="2421" y="4580"/>
                  </a:moveTo>
                  <a:lnTo>
                    <a:pt x="0" y="3345"/>
                  </a:lnTo>
                  <a:lnTo>
                    <a:pt x="2992" y="0"/>
                  </a:lnTo>
                  <a:lnTo>
                    <a:pt x="2421" y="4580"/>
                  </a:lnTo>
                  <a:moveTo>
                    <a:pt x="43" y="3337"/>
                  </a:moveTo>
                  <a:lnTo>
                    <a:pt x="2399" y="4539"/>
                  </a:lnTo>
                  <a:lnTo>
                    <a:pt x="2955" y="81"/>
                  </a:lnTo>
                  <a:lnTo>
                    <a:pt x="43" y="3337"/>
                  </a:lnTo>
                </a:path>
              </a:pathLst>
            </a:custGeom>
            <a:solidFill>
              <a:srgbClr val="4CFDFD">
                <a:alpha val="25490"/>
              </a:srgbClr>
            </a:solidFill>
            <a:ln>
              <a:noFill/>
            </a:ln>
          </p:spPr>
        </p:sp>
        <p:sp>
          <p:nvSpPr>
            <p:cNvPr id="60" name="Google Shape;60;p21"/>
            <p:cNvSpPr/>
            <p:nvPr/>
          </p:nvSpPr>
          <p:spPr>
            <a:xfrm>
              <a:off x="1903268" y="2856332"/>
              <a:ext cx="556940" cy="661863"/>
            </a:xfrm>
            <a:custGeom>
              <a:rect b="b" l="l" r="r" t="t"/>
              <a:pathLst>
                <a:path extrusionOk="0" h="2618" w="2203">
                  <a:moveTo>
                    <a:pt x="0" y="2617"/>
                  </a:moveTo>
                  <a:lnTo>
                    <a:pt x="330" y="0"/>
                  </a:lnTo>
                  <a:lnTo>
                    <a:pt x="2202" y="1520"/>
                  </a:lnTo>
                  <a:lnTo>
                    <a:pt x="0" y="2617"/>
                  </a:lnTo>
                  <a:moveTo>
                    <a:pt x="350" y="50"/>
                  </a:moveTo>
                  <a:lnTo>
                    <a:pt x="32" y="2571"/>
                  </a:lnTo>
                  <a:lnTo>
                    <a:pt x="2154" y="1515"/>
                  </a:lnTo>
                  <a:lnTo>
                    <a:pt x="350" y="50"/>
                  </a:lnTo>
                </a:path>
              </a:pathLst>
            </a:custGeom>
            <a:solidFill>
              <a:srgbClr val="4CFDFD">
                <a:alpha val="25490"/>
              </a:srgbClr>
            </a:solidFill>
            <a:ln>
              <a:noFill/>
            </a:ln>
          </p:spPr>
        </p:sp>
        <p:sp>
          <p:nvSpPr>
            <p:cNvPr id="61" name="Google Shape;61;p21"/>
            <p:cNvSpPr/>
            <p:nvPr/>
          </p:nvSpPr>
          <p:spPr>
            <a:xfrm>
              <a:off x="1344556" y="2243770"/>
              <a:ext cx="711913" cy="835040"/>
            </a:xfrm>
            <a:custGeom>
              <a:rect b="b" l="l" r="r" t="t"/>
              <a:pathLst>
                <a:path extrusionOk="0" h="3303" w="2816">
                  <a:moveTo>
                    <a:pt x="300" y="3302"/>
                  </a:moveTo>
                  <a:lnTo>
                    <a:pt x="298" y="3271"/>
                  </a:lnTo>
                  <a:lnTo>
                    <a:pt x="0" y="0"/>
                  </a:lnTo>
                  <a:lnTo>
                    <a:pt x="2815" y="490"/>
                  </a:lnTo>
                  <a:lnTo>
                    <a:pt x="300" y="3302"/>
                  </a:lnTo>
                  <a:moveTo>
                    <a:pt x="30" y="32"/>
                  </a:moveTo>
                  <a:lnTo>
                    <a:pt x="321" y="3239"/>
                  </a:lnTo>
                  <a:lnTo>
                    <a:pt x="2764" y="508"/>
                  </a:lnTo>
                  <a:lnTo>
                    <a:pt x="30" y="32"/>
                  </a:lnTo>
                </a:path>
              </a:pathLst>
            </a:custGeom>
            <a:solidFill>
              <a:srgbClr val="4CFDFD">
                <a:alpha val="25490"/>
              </a:srgbClr>
            </a:solidFill>
            <a:ln>
              <a:noFill/>
            </a:ln>
          </p:spPr>
        </p:sp>
        <p:sp>
          <p:nvSpPr>
            <p:cNvPr id="62" name="Google Shape;62;p21"/>
            <p:cNvSpPr/>
            <p:nvPr/>
          </p:nvSpPr>
          <p:spPr>
            <a:xfrm>
              <a:off x="3860780" y="2362592"/>
              <a:ext cx="48287" cy="48287"/>
            </a:xfrm>
            <a:custGeom>
              <a:rect b="b" l="l" r="r" t="t"/>
              <a:pathLst>
                <a:path extrusionOk="0" h="191" w="191">
                  <a:moveTo>
                    <a:pt x="181" y="53"/>
                  </a:moveTo>
                  <a:lnTo>
                    <a:pt x="184" y="62"/>
                  </a:lnTo>
                  <a:lnTo>
                    <a:pt x="187" y="71"/>
                  </a:lnTo>
                  <a:lnTo>
                    <a:pt x="189" y="80"/>
                  </a:lnTo>
                  <a:lnTo>
                    <a:pt x="190" y="89"/>
                  </a:lnTo>
                  <a:lnTo>
                    <a:pt x="190" y="98"/>
                  </a:lnTo>
                  <a:lnTo>
                    <a:pt x="190" y="108"/>
                  </a:lnTo>
                  <a:lnTo>
                    <a:pt x="188" y="117"/>
                  </a:lnTo>
                  <a:lnTo>
                    <a:pt x="185" y="125"/>
                  </a:lnTo>
                  <a:lnTo>
                    <a:pt x="182" y="134"/>
                  </a:lnTo>
                  <a:lnTo>
                    <a:pt x="178" y="142"/>
                  </a:lnTo>
                  <a:lnTo>
                    <a:pt x="173" y="150"/>
                  </a:lnTo>
                  <a:lnTo>
                    <a:pt x="167" y="157"/>
                  </a:lnTo>
                  <a:lnTo>
                    <a:pt x="161" y="164"/>
                  </a:lnTo>
                  <a:lnTo>
                    <a:pt x="154" y="170"/>
                  </a:lnTo>
                  <a:lnTo>
                    <a:pt x="146" y="176"/>
                  </a:lnTo>
                  <a:lnTo>
                    <a:pt x="138" y="181"/>
                  </a:lnTo>
                  <a:lnTo>
                    <a:pt x="129" y="184"/>
                  </a:lnTo>
                  <a:lnTo>
                    <a:pt x="120" y="187"/>
                  </a:lnTo>
                  <a:lnTo>
                    <a:pt x="110" y="189"/>
                  </a:lnTo>
                  <a:lnTo>
                    <a:pt x="101" y="190"/>
                  </a:lnTo>
                  <a:lnTo>
                    <a:pt x="92" y="190"/>
                  </a:lnTo>
                  <a:lnTo>
                    <a:pt x="83" y="190"/>
                  </a:lnTo>
                  <a:lnTo>
                    <a:pt x="74" y="188"/>
                  </a:lnTo>
                  <a:lnTo>
                    <a:pt x="65" y="185"/>
                  </a:lnTo>
                  <a:lnTo>
                    <a:pt x="56" y="182"/>
                  </a:lnTo>
                  <a:lnTo>
                    <a:pt x="48" y="178"/>
                  </a:lnTo>
                  <a:lnTo>
                    <a:pt x="40" y="173"/>
                  </a:lnTo>
                  <a:lnTo>
                    <a:pt x="33" y="167"/>
                  </a:lnTo>
                  <a:lnTo>
                    <a:pt x="26" y="161"/>
                  </a:lnTo>
                  <a:lnTo>
                    <a:pt x="20" y="154"/>
                  </a:lnTo>
                  <a:lnTo>
                    <a:pt x="14" y="146"/>
                  </a:lnTo>
                  <a:lnTo>
                    <a:pt x="10" y="138"/>
                  </a:lnTo>
                  <a:lnTo>
                    <a:pt x="6" y="129"/>
                  </a:lnTo>
                  <a:lnTo>
                    <a:pt x="3" y="120"/>
                  </a:lnTo>
                  <a:lnTo>
                    <a:pt x="1" y="110"/>
                  </a:lnTo>
                  <a:lnTo>
                    <a:pt x="0" y="101"/>
                  </a:lnTo>
                  <a:lnTo>
                    <a:pt x="0" y="92"/>
                  </a:lnTo>
                  <a:lnTo>
                    <a:pt x="1" y="83"/>
                  </a:lnTo>
                  <a:lnTo>
                    <a:pt x="2" y="74"/>
                  </a:lnTo>
                  <a:lnTo>
                    <a:pt x="5" y="65"/>
                  </a:lnTo>
                  <a:lnTo>
                    <a:pt x="8" y="56"/>
                  </a:lnTo>
                  <a:lnTo>
                    <a:pt x="12" y="48"/>
                  </a:lnTo>
                  <a:lnTo>
                    <a:pt x="17" y="40"/>
                  </a:lnTo>
                  <a:lnTo>
                    <a:pt x="23" y="33"/>
                  </a:lnTo>
                  <a:lnTo>
                    <a:pt x="29" y="26"/>
                  </a:lnTo>
                  <a:lnTo>
                    <a:pt x="36" y="20"/>
                  </a:lnTo>
                  <a:lnTo>
                    <a:pt x="44" y="14"/>
                  </a:lnTo>
                  <a:lnTo>
                    <a:pt x="53" y="10"/>
                  </a:lnTo>
                  <a:lnTo>
                    <a:pt x="62" y="6"/>
                  </a:lnTo>
                  <a:lnTo>
                    <a:pt x="71" y="3"/>
                  </a:lnTo>
                  <a:lnTo>
                    <a:pt x="80" y="1"/>
                  </a:lnTo>
                  <a:lnTo>
                    <a:pt x="89" y="0"/>
                  </a:lnTo>
                  <a:lnTo>
                    <a:pt x="98" y="0"/>
                  </a:lnTo>
                  <a:lnTo>
                    <a:pt x="108" y="1"/>
                  </a:lnTo>
                  <a:lnTo>
                    <a:pt x="117" y="2"/>
                  </a:lnTo>
                  <a:lnTo>
                    <a:pt x="125" y="5"/>
                  </a:lnTo>
                  <a:lnTo>
                    <a:pt x="134" y="8"/>
                  </a:lnTo>
                  <a:lnTo>
                    <a:pt x="142" y="12"/>
                  </a:lnTo>
                  <a:lnTo>
                    <a:pt x="150" y="17"/>
                  </a:lnTo>
                  <a:lnTo>
                    <a:pt x="157" y="23"/>
                  </a:lnTo>
                  <a:lnTo>
                    <a:pt x="164" y="29"/>
                  </a:lnTo>
                  <a:lnTo>
                    <a:pt x="170" y="36"/>
                  </a:lnTo>
                  <a:lnTo>
                    <a:pt x="176" y="44"/>
                  </a:lnTo>
                  <a:lnTo>
                    <a:pt x="181" y="53"/>
                  </a:lnTo>
                </a:path>
              </a:pathLst>
            </a:custGeom>
            <a:solidFill>
              <a:srgbClr val="4CFDFD">
                <a:alpha val="25490"/>
              </a:srgbClr>
            </a:solidFill>
            <a:ln>
              <a:noFill/>
            </a:ln>
          </p:spPr>
        </p:sp>
        <p:sp>
          <p:nvSpPr>
            <p:cNvPr id="63" name="Google Shape;63;p21"/>
            <p:cNvSpPr/>
            <p:nvPr/>
          </p:nvSpPr>
          <p:spPr>
            <a:xfrm>
              <a:off x="2836897" y="2386609"/>
              <a:ext cx="1048150" cy="344836"/>
            </a:xfrm>
            <a:custGeom>
              <a:rect b="b" l="l" r="r" t="t"/>
              <a:pathLst>
                <a:path extrusionOk="0" h="1364" w="4146">
                  <a:moveTo>
                    <a:pt x="1145" y="1363"/>
                  </a:moveTo>
                  <a:lnTo>
                    <a:pt x="4145" y="0"/>
                  </a:lnTo>
                  <a:lnTo>
                    <a:pt x="0" y="608"/>
                  </a:lnTo>
                  <a:lnTo>
                    <a:pt x="1145" y="1363"/>
                  </a:lnTo>
                </a:path>
              </a:pathLst>
            </a:custGeom>
            <a:solidFill>
              <a:srgbClr val="FFFFFF">
                <a:alpha val="17647"/>
              </a:srgbClr>
            </a:solidFill>
            <a:ln>
              <a:noFill/>
            </a:ln>
          </p:spPr>
        </p:sp>
        <p:sp>
          <p:nvSpPr>
            <p:cNvPr id="64" name="Google Shape;64;p21"/>
            <p:cNvSpPr/>
            <p:nvPr/>
          </p:nvSpPr>
          <p:spPr>
            <a:xfrm>
              <a:off x="2531249" y="1432500"/>
              <a:ext cx="680059" cy="943749"/>
            </a:xfrm>
            <a:custGeom>
              <a:rect b="b" l="l" r="r" t="t"/>
              <a:pathLst>
                <a:path extrusionOk="0" h="3733" w="2690">
                  <a:moveTo>
                    <a:pt x="0" y="3732"/>
                  </a:moveTo>
                  <a:lnTo>
                    <a:pt x="27" y="0"/>
                  </a:lnTo>
                  <a:lnTo>
                    <a:pt x="2689" y="1308"/>
                  </a:lnTo>
                  <a:lnTo>
                    <a:pt x="0" y="3732"/>
                  </a:lnTo>
                </a:path>
              </a:pathLst>
            </a:custGeom>
            <a:solidFill>
              <a:srgbClr val="FFFFFF">
                <a:alpha val="17647"/>
              </a:srgbClr>
            </a:solidFill>
            <a:ln>
              <a:noFill/>
            </a:ln>
          </p:spPr>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65" name="Shape 65"/>
        <p:cNvGrpSpPr/>
        <p:nvPr/>
      </p:nvGrpSpPr>
      <p:grpSpPr>
        <a:xfrm>
          <a:off x="0" y="0"/>
          <a:ext cx="0" cy="0"/>
          <a:chOff x="0" y="0"/>
          <a:chExt cx="0" cy="0"/>
        </a:xfrm>
      </p:grpSpPr>
      <p:pic>
        <p:nvPicPr>
          <p:cNvPr id="66" name="Google Shape;66;p22"/>
          <p:cNvPicPr preferRelativeResize="0"/>
          <p:nvPr/>
        </p:nvPicPr>
        <p:blipFill rotWithShape="1">
          <a:blip r:embed="rId2">
            <a:alphaModFix amt="56000"/>
          </a:blip>
          <a:srcRect b="6359" l="61099" r="7280" t="56669"/>
          <a:stretch/>
        </p:blipFill>
        <p:spPr>
          <a:xfrm rot="-5400000">
            <a:off x="158801" y="2152576"/>
            <a:ext cx="2832125" cy="3149725"/>
          </a:xfrm>
          <a:prstGeom prst="rect">
            <a:avLst/>
          </a:prstGeom>
          <a:noFill/>
          <a:ln>
            <a:noFill/>
          </a:ln>
        </p:spPr>
      </p:pic>
      <p:grpSp>
        <p:nvGrpSpPr>
          <p:cNvPr id="67" name="Google Shape;67;p22"/>
          <p:cNvGrpSpPr/>
          <p:nvPr/>
        </p:nvGrpSpPr>
        <p:grpSpPr>
          <a:xfrm flipH="1" rot="5400000">
            <a:off x="7706520" y="-549229"/>
            <a:ext cx="2122850" cy="1974464"/>
            <a:chOff x="1298039" y="1316459"/>
            <a:chExt cx="2817319" cy="2620391"/>
          </a:xfrm>
        </p:grpSpPr>
        <p:sp>
          <p:nvSpPr>
            <p:cNvPr id="68" name="Google Shape;68;p22"/>
            <p:cNvSpPr/>
            <p:nvPr/>
          </p:nvSpPr>
          <p:spPr>
            <a:xfrm>
              <a:off x="1985178" y="2365878"/>
              <a:ext cx="864105" cy="502338"/>
            </a:xfrm>
            <a:custGeom>
              <a:rect b="b" l="l" r="r" t="t"/>
              <a:pathLst>
                <a:path extrusionOk="0" h="1987" w="3418">
                  <a:moveTo>
                    <a:pt x="0" y="1986"/>
                  </a:moveTo>
                  <a:lnTo>
                    <a:pt x="244" y="0"/>
                  </a:lnTo>
                  <a:lnTo>
                    <a:pt x="3417" y="686"/>
                  </a:lnTo>
                  <a:lnTo>
                    <a:pt x="0" y="1986"/>
                  </a:lnTo>
                  <a:moveTo>
                    <a:pt x="267" y="32"/>
                  </a:moveTo>
                  <a:lnTo>
                    <a:pt x="32" y="1946"/>
                  </a:lnTo>
                  <a:lnTo>
                    <a:pt x="3324" y="693"/>
                  </a:lnTo>
                  <a:lnTo>
                    <a:pt x="267" y="32"/>
                  </a:lnTo>
                </a:path>
              </a:pathLst>
            </a:custGeom>
            <a:solidFill>
              <a:srgbClr val="4CFDFD">
                <a:alpha val="25490"/>
              </a:srgbClr>
            </a:solidFill>
            <a:ln>
              <a:noFill/>
            </a:ln>
          </p:spPr>
        </p:sp>
        <p:sp>
          <p:nvSpPr>
            <p:cNvPr id="69" name="Google Shape;69;p22"/>
            <p:cNvSpPr/>
            <p:nvPr/>
          </p:nvSpPr>
          <p:spPr>
            <a:xfrm>
              <a:off x="1836778" y="1316459"/>
              <a:ext cx="1864979" cy="1228416"/>
            </a:xfrm>
            <a:custGeom>
              <a:rect b="b" l="l" r="r" t="t"/>
              <a:pathLst>
                <a:path extrusionOk="0" h="4859" w="7377">
                  <a:moveTo>
                    <a:pt x="3962" y="4858"/>
                  </a:moveTo>
                  <a:lnTo>
                    <a:pt x="2750" y="4207"/>
                  </a:lnTo>
                  <a:lnTo>
                    <a:pt x="2401" y="4521"/>
                  </a:lnTo>
                  <a:lnTo>
                    <a:pt x="2392" y="4515"/>
                  </a:lnTo>
                  <a:lnTo>
                    <a:pt x="0" y="2729"/>
                  </a:lnTo>
                  <a:lnTo>
                    <a:pt x="14" y="2707"/>
                  </a:lnTo>
                  <a:lnTo>
                    <a:pt x="2746" y="4175"/>
                  </a:lnTo>
                  <a:lnTo>
                    <a:pt x="7376" y="0"/>
                  </a:lnTo>
                  <a:lnTo>
                    <a:pt x="3962" y="4858"/>
                  </a:lnTo>
                  <a:moveTo>
                    <a:pt x="2770" y="4188"/>
                  </a:moveTo>
                  <a:lnTo>
                    <a:pt x="3953" y="4823"/>
                  </a:lnTo>
                  <a:lnTo>
                    <a:pt x="7219" y="176"/>
                  </a:lnTo>
                  <a:lnTo>
                    <a:pt x="2770" y="4188"/>
                  </a:lnTo>
                  <a:moveTo>
                    <a:pt x="158" y="2815"/>
                  </a:moveTo>
                  <a:lnTo>
                    <a:pt x="2399" y="4487"/>
                  </a:lnTo>
                  <a:lnTo>
                    <a:pt x="2725" y="4193"/>
                  </a:lnTo>
                  <a:lnTo>
                    <a:pt x="158" y="2815"/>
                  </a:lnTo>
                </a:path>
              </a:pathLst>
            </a:custGeom>
            <a:solidFill>
              <a:srgbClr val="4CFDFD">
                <a:alpha val="25490"/>
              </a:srgbClr>
            </a:solidFill>
            <a:ln>
              <a:noFill/>
            </a:ln>
          </p:spPr>
        </p:sp>
        <p:sp>
          <p:nvSpPr>
            <p:cNvPr id="70" name="Google Shape;70;p22"/>
            <p:cNvSpPr/>
            <p:nvPr/>
          </p:nvSpPr>
          <p:spPr>
            <a:xfrm>
              <a:off x="1987201" y="2547144"/>
              <a:ext cx="1152814" cy="1158640"/>
            </a:xfrm>
            <a:custGeom>
              <a:rect b="b" l="l" r="r" t="t"/>
              <a:pathLst>
                <a:path extrusionOk="0" h="4583" w="4560">
                  <a:moveTo>
                    <a:pt x="4091" y="4582"/>
                  </a:moveTo>
                  <a:lnTo>
                    <a:pt x="0" y="1260"/>
                  </a:lnTo>
                  <a:lnTo>
                    <a:pt x="17" y="1239"/>
                  </a:lnTo>
                  <a:lnTo>
                    <a:pt x="3991" y="4466"/>
                  </a:lnTo>
                  <a:lnTo>
                    <a:pt x="1661" y="597"/>
                  </a:lnTo>
                  <a:lnTo>
                    <a:pt x="4454" y="712"/>
                  </a:lnTo>
                  <a:lnTo>
                    <a:pt x="3277" y="23"/>
                  </a:lnTo>
                  <a:lnTo>
                    <a:pt x="3290" y="0"/>
                  </a:lnTo>
                  <a:lnTo>
                    <a:pt x="4559" y="743"/>
                  </a:lnTo>
                  <a:lnTo>
                    <a:pt x="1709" y="625"/>
                  </a:lnTo>
                  <a:lnTo>
                    <a:pt x="4091" y="4582"/>
                  </a:lnTo>
                </a:path>
              </a:pathLst>
            </a:custGeom>
            <a:solidFill>
              <a:srgbClr val="4CFDFD">
                <a:alpha val="25490"/>
              </a:srgbClr>
            </a:solidFill>
            <a:ln>
              <a:noFill/>
            </a:ln>
          </p:spPr>
        </p:sp>
        <p:sp>
          <p:nvSpPr>
            <p:cNvPr id="71" name="Google Shape;71;p22"/>
            <p:cNvSpPr/>
            <p:nvPr/>
          </p:nvSpPr>
          <p:spPr>
            <a:xfrm>
              <a:off x="2824762" y="1801098"/>
              <a:ext cx="1064330" cy="744533"/>
            </a:xfrm>
            <a:custGeom>
              <a:rect b="b" l="l" r="r" t="t"/>
              <a:pathLst>
                <a:path extrusionOk="0" h="2945" w="4210">
                  <a:moveTo>
                    <a:pt x="0" y="2944"/>
                  </a:moveTo>
                  <a:lnTo>
                    <a:pt x="3848" y="0"/>
                  </a:lnTo>
                  <a:lnTo>
                    <a:pt x="4209" y="2327"/>
                  </a:lnTo>
                  <a:lnTo>
                    <a:pt x="0" y="2944"/>
                  </a:lnTo>
                  <a:moveTo>
                    <a:pt x="3828" y="48"/>
                  </a:moveTo>
                  <a:lnTo>
                    <a:pt x="97" y="2903"/>
                  </a:lnTo>
                  <a:lnTo>
                    <a:pt x="4178" y="2305"/>
                  </a:lnTo>
                  <a:lnTo>
                    <a:pt x="3828" y="48"/>
                  </a:lnTo>
                </a:path>
              </a:pathLst>
            </a:custGeom>
            <a:solidFill>
              <a:srgbClr val="4CFDFD">
                <a:alpha val="25490"/>
              </a:srgbClr>
            </a:solidFill>
            <a:ln>
              <a:noFill/>
            </a:ln>
          </p:spPr>
        </p:sp>
        <p:sp>
          <p:nvSpPr>
            <p:cNvPr id="72" name="Google Shape;72;p22"/>
            <p:cNvSpPr/>
            <p:nvPr/>
          </p:nvSpPr>
          <p:spPr>
            <a:xfrm>
              <a:off x="3121815" y="2725881"/>
              <a:ext cx="993543" cy="1039818"/>
            </a:xfrm>
            <a:custGeom>
              <a:rect b="b" l="l" r="r" t="t"/>
              <a:pathLst>
                <a:path extrusionOk="0" h="4113" w="3930">
                  <a:moveTo>
                    <a:pt x="872" y="4112"/>
                  </a:moveTo>
                  <a:lnTo>
                    <a:pt x="867" y="4089"/>
                  </a:lnTo>
                  <a:lnTo>
                    <a:pt x="0" y="0"/>
                  </a:lnTo>
                  <a:lnTo>
                    <a:pt x="22" y="7"/>
                  </a:lnTo>
                  <a:lnTo>
                    <a:pt x="3929" y="1252"/>
                  </a:lnTo>
                  <a:lnTo>
                    <a:pt x="3913" y="1268"/>
                  </a:lnTo>
                  <a:lnTo>
                    <a:pt x="872" y="4112"/>
                  </a:lnTo>
                  <a:moveTo>
                    <a:pt x="35" y="39"/>
                  </a:moveTo>
                  <a:lnTo>
                    <a:pt x="889" y="4061"/>
                  </a:lnTo>
                  <a:lnTo>
                    <a:pt x="3878" y="1264"/>
                  </a:lnTo>
                  <a:lnTo>
                    <a:pt x="35" y="39"/>
                  </a:lnTo>
                </a:path>
              </a:pathLst>
            </a:custGeom>
            <a:solidFill>
              <a:srgbClr val="4CFDFD">
                <a:alpha val="25490"/>
              </a:srgbClr>
            </a:solidFill>
            <a:ln>
              <a:noFill/>
            </a:ln>
          </p:spPr>
        </p:sp>
        <p:sp>
          <p:nvSpPr>
            <p:cNvPr id="73" name="Google Shape;73;p22"/>
            <p:cNvSpPr/>
            <p:nvPr/>
          </p:nvSpPr>
          <p:spPr>
            <a:xfrm>
              <a:off x="2401304" y="2688212"/>
              <a:ext cx="728851" cy="1012514"/>
            </a:xfrm>
            <a:custGeom>
              <a:rect b="b" l="l" r="r" t="t"/>
              <a:pathLst>
                <a:path extrusionOk="0" h="4005" w="2883">
                  <a:moveTo>
                    <a:pt x="2411" y="4004"/>
                  </a:moveTo>
                  <a:lnTo>
                    <a:pt x="0" y="0"/>
                  </a:lnTo>
                  <a:lnTo>
                    <a:pt x="2048" y="1554"/>
                  </a:lnTo>
                  <a:lnTo>
                    <a:pt x="1687" y="157"/>
                  </a:lnTo>
                  <a:lnTo>
                    <a:pt x="1713" y="150"/>
                  </a:lnTo>
                  <a:lnTo>
                    <a:pt x="2093" y="1621"/>
                  </a:lnTo>
                  <a:lnTo>
                    <a:pt x="94" y="104"/>
                  </a:lnTo>
                  <a:lnTo>
                    <a:pt x="2394" y="3925"/>
                  </a:lnTo>
                  <a:lnTo>
                    <a:pt x="2855" y="167"/>
                  </a:lnTo>
                  <a:lnTo>
                    <a:pt x="2882" y="170"/>
                  </a:lnTo>
                  <a:lnTo>
                    <a:pt x="2411" y="4004"/>
                  </a:lnTo>
                </a:path>
              </a:pathLst>
            </a:custGeom>
            <a:solidFill>
              <a:srgbClr val="4CFDFD">
                <a:alpha val="25490"/>
              </a:srgbClr>
            </a:solidFill>
            <a:ln>
              <a:noFill/>
            </a:ln>
          </p:spPr>
        </p:sp>
        <p:sp>
          <p:nvSpPr>
            <p:cNvPr id="74" name="Google Shape;74;p22"/>
            <p:cNvSpPr/>
            <p:nvPr/>
          </p:nvSpPr>
          <p:spPr>
            <a:xfrm>
              <a:off x="1750317" y="3235548"/>
              <a:ext cx="1266325" cy="701302"/>
            </a:xfrm>
            <a:custGeom>
              <a:rect b="b" l="l" r="r" t="t"/>
              <a:pathLst>
                <a:path extrusionOk="0" h="2774" w="5009">
                  <a:moveTo>
                    <a:pt x="0" y="2773"/>
                  </a:moveTo>
                  <a:lnTo>
                    <a:pt x="2782" y="0"/>
                  </a:lnTo>
                  <a:lnTo>
                    <a:pt x="2792" y="7"/>
                  </a:lnTo>
                  <a:lnTo>
                    <a:pt x="5008" y="1807"/>
                  </a:lnTo>
                  <a:lnTo>
                    <a:pt x="0" y="2773"/>
                  </a:lnTo>
                  <a:moveTo>
                    <a:pt x="2784" y="36"/>
                  </a:moveTo>
                  <a:lnTo>
                    <a:pt x="80" y="2731"/>
                  </a:lnTo>
                  <a:lnTo>
                    <a:pt x="4948" y="1792"/>
                  </a:lnTo>
                  <a:lnTo>
                    <a:pt x="2784" y="36"/>
                  </a:lnTo>
                </a:path>
              </a:pathLst>
            </a:custGeom>
            <a:solidFill>
              <a:srgbClr val="4CFDFD">
                <a:alpha val="25490"/>
              </a:srgbClr>
            </a:solidFill>
            <a:ln>
              <a:noFill/>
            </a:ln>
          </p:spPr>
        </p:sp>
        <p:sp>
          <p:nvSpPr>
            <p:cNvPr id="75" name="Google Shape;75;p22"/>
            <p:cNvSpPr/>
            <p:nvPr/>
          </p:nvSpPr>
          <p:spPr>
            <a:xfrm>
              <a:off x="1298039" y="2359558"/>
              <a:ext cx="756660" cy="1158134"/>
            </a:xfrm>
            <a:custGeom>
              <a:rect b="b" l="l" r="r" t="t"/>
              <a:pathLst>
                <a:path extrusionOk="0" h="4581" w="2993">
                  <a:moveTo>
                    <a:pt x="2421" y="4580"/>
                  </a:moveTo>
                  <a:lnTo>
                    <a:pt x="0" y="3345"/>
                  </a:lnTo>
                  <a:lnTo>
                    <a:pt x="2992" y="0"/>
                  </a:lnTo>
                  <a:lnTo>
                    <a:pt x="2421" y="4580"/>
                  </a:lnTo>
                  <a:moveTo>
                    <a:pt x="43" y="3337"/>
                  </a:moveTo>
                  <a:lnTo>
                    <a:pt x="2399" y="4539"/>
                  </a:lnTo>
                  <a:lnTo>
                    <a:pt x="2955" y="81"/>
                  </a:lnTo>
                  <a:lnTo>
                    <a:pt x="43" y="3337"/>
                  </a:lnTo>
                </a:path>
              </a:pathLst>
            </a:custGeom>
            <a:solidFill>
              <a:srgbClr val="4CFDFD">
                <a:alpha val="25490"/>
              </a:srgbClr>
            </a:solidFill>
            <a:ln>
              <a:noFill/>
            </a:ln>
          </p:spPr>
        </p:sp>
        <p:sp>
          <p:nvSpPr>
            <p:cNvPr id="76" name="Google Shape;76;p22"/>
            <p:cNvSpPr/>
            <p:nvPr/>
          </p:nvSpPr>
          <p:spPr>
            <a:xfrm>
              <a:off x="1903268" y="2856332"/>
              <a:ext cx="556940" cy="661863"/>
            </a:xfrm>
            <a:custGeom>
              <a:rect b="b" l="l" r="r" t="t"/>
              <a:pathLst>
                <a:path extrusionOk="0" h="2618" w="2203">
                  <a:moveTo>
                    <a:pt x="0" y="2617"/>
                  </a:moveTo>
                  <a:lnTo>
                    <a:pt x="330" y="0"/>
                  </a:lnTo>
                  <a:lnTo>
                    <a:pt x="2202" y="1520"/>
                  </a:lnTo>
                  <a:lnTo>
                    <a:pt x="0" y="2617"/>
                  </a:lnTo>
                  <a:moveTo>
                    <a:pt x="350" y="50"/>
                  </a:moveTo>
                  <a:lnTo>
                    <a:pt x="32" y="2571"/>
                  </a:lnTo>
                  <a:lnTo>
                    <a:pt x="2154" y="1515"/>
                  </a:lnTo>
                  <a:lnTo>
                    <a:pt x="350" y="50"/>
                  </a:lnTo>
                </a:path>
              </a:pathLst>
            </a:custGeom>
            <a:solidFill>
              <a:srgbClr val="4CFDFD">
                <a:alpha val="25490"/>
              </a:srgbClr>
            </a:solidFill>
            <a:ln>
              <a:noFill/>
            </a:ln>
          </p:spPr>
        </p:sp>
        <p:sp>
          <p:nvSpPr>
            <p:cNvPr id="77" name="Google Shape;77;p22"/>
            <p:cNvSpPr/>
            <p:nvPr/>
          </p:nvSpPr>
          <p:spPr>
            <a:xfrm>
              <a:off x="1344556" y="2243770"/>
              <a:ext cx="711913" cy="835040"/>
            </a:xfrm>
            <a:custGeom>
              <a:rect b="b" l="l" r="r" t="t"/>
              <a:pathLst>
                <a:path extrusionOk="0" h="3303" w="2816">
                  <a:moveTo>
                    <a:pt x="300" y="3302"/>
                  </a:moveTo>
                  <a:lnTo>
                    <a:pt x="298" y="3271"/>
                  </a:lnTo>
                  <a:lnTo>
                    <a:pt x="0" y="0"/>
                  </a:lnTo>
                  <a:lnTo>
                    <a:pt x="2815" y="490"/>
                  </a:lnTo>
                  <a:lnTo>
                    <a:pt x="300" y="3302"/>
                  </a:lnTo>
                  <a:moveTo>
                    <a:pt x="30" y="32"/>
                  </a:moveTo>
                  <a:lnTo>
                    <a:pt x="321" y="3239"/>
                  </a:lnTo>
                  <a:lnTo>
                    <a:pt x="2764" y="508"/>
                  </a:lnTo>
                  <a:lnTo>
                    <a:pt x="30" y="32"/>
                  </a:lnTo>
                </a:path>
              </a:pathLst>
            </a:custGeom>
            <a:solidFill>
              <a:srgbClr val="4CFDFD">
                <a:alpha val="25490"/>
              </a:srgbClr>
            </a:solidFill>
            <a:ln>
              <a:noFill/>
            </a:ln>
          </p:spPr>
        </p:sp>
        <p:sp>
          <p:nvSpPr>
            <p:cNvPr id="78" name="Google Shape;78;p22"/>
            <p:cNvSpPr/>
            <p:nvPr/>
          </p:nvSpPr>
          <p:spPr>
            <a:xfrm>
              <a:off x="3860780" y="2362592"/>
              <a:ext cx="48287" cy="48287"/>
            </a:xfrm>
            <a:custGeom>
              <a:rect b="b" l="l" r="r" t="t"/>
              <a:pathLst>
                <a:path extrusionOk="0" h="191" w="191">
                  <a:moveTo>
                    <a:pt x="181" y="53"/>
                  </a:moveTo>
                  <a:lnTo>
                    <a:pt x="184" y="62"/>
                  </a:lnTo>
                  <a:lnTo>
                    <a:pt x="187" y="71"/>
                  </a:lnTo>
                  <a:lnTo>
                    <a:pt x="189" y="80"/>
                  </a:lnTo>
                  <a:lnTo>
                    <a:pt x="190" y="89"/>
                  </a:lnTo>
                  <a:lnTo>
                    <a:pt x="190" y="98"/>
                  </a:lnTo>
                  <a:lnTo>
                    <a:pt x="190" y="108"/>
                  </a:lnTo>
                  <a:lnTo>
                    <a:pt x="188" y="117"/>
                  </a:lnTo>
                  <a:lnTo>
                    <a:pt x="185" y="125"/>
                  </a:lnTo>
                  <a:lnTo>
                    <a:pt x="182" y="134"/>
                  </a:lnTo>
                  <a:lnTo>
                    <a:pt x="178" y="142"/>
                  </a:lnTo>
                  <a:lnTo>
                    <a:pt x="173" y="150"/>
                  </a:lnTo>
                  <a:lnTo>
                    <a:pt x="167" y="157"/>
                  </a:lnTo>
                  <a:lnTo>
                    <a:pt x="161" y="164"/>
                  </a:lnTo>
                  <a:lnTo>
                    <a:pt x="154" y="170"/>
                  </a:lnTo>
                  <a:lnTo>
                    <a:pt x="146" y="176"/>
                  </a:lnTo>
                  <a:lnTo>
                    <a:pt x="138" y="181"/>
                  </a:lnTo>
                  <a:lnTo>
                    <a:pt x="129" y="184"/>
                  </a:lnTo>
                  <a:lnTo>
                    <a:pt x="120" y="187"/>
                  </a:lnTo>
                  <a:lnTo>
                    <a:pt x="110" y="189"/>
                  </a:lnTo>
                  <a:lnTo>
                    <a:pt x="101" y="190"/>
                  </a:lnTo>
                  <a:lnTo>
                    <a:pt x="92" y="190"/>
                  </a:lnTo>
                  <a:lnTo>
                    <a:pt x="83" y="190"/>
                  </a:lnTo>
                  <a:lnTo>
                    <a:pt x="74" y="188"/>
                  </a:lnTo>
                  <a:lnTo>
                    <a:pt x="65" y="185"/>
                  </a:lnTo>
                  <a:lnTo>
                    <a:pt x="56" y="182"/>
                  </a:lnTo>
                  <a:lnTo>
                    <a:pt x="48" y="178"/>
                  </a:lnTo>
                  <a:lnTo>
                    <a:pt x="40" y="173"/>
                  </a:lnTo>
                  <a:lnTo>
                    <a:pt x="33" y="167"/>
                  </a:lnTo>
                  <a:lnTo>
                    <a:pt x="26" y="161"/>
                  </a:lnTo>
                  <a:lnTo>
                    <a:pt x="20" y="154"/>
                  </a:lnTo>
                  <a:lnTo>
                    <a:pt x="14" y="146"/>
                  </a:lnTo>
                  <a:lnTo>
                    <a:pt x="10" y="138"/>
                  </a:lnTo>
                  <a:lnTo>
                    <a:pt x="6" y="129"/>
                  </a:lnTo>
                  <a:lnTo>
                    <a:pt x="3" y="120"/>
                  </a:lnTo>
                  <a:lnTo>
                    <a:pt x="1" y="110"/>
                  </a:lnTo>
                  <a:lnTo>
                    <a:pt x="0" y="101"/>
                  </a:lnTo>
                  <a:lnTo>
                    <a:pt x="0" y="92"/>
                  </a:lnTo>
                  <a:lnTo>
                    <a:pt x="1" y="83"/>
                  </a:lnTo>
                  <a:lnTo>
                    <a:pt x="2" y="74"/>
                  </a:lnTo>
                  <a:lnTo>
                    <a:pt x="5" y="65"/>
                  </a:lnTo>
                  <a:lnTo>
                    <a:pt x="8" y="56"/>
                  </a:lnTo>
                  <a:lnTo>
                    <a:pt x="12" y="48"/>
                  </a:lnTo>
                  <a:lnTo>
                    <a:pt x="17" y="40"/>
                  </a:lnTo>
                  <a:lnTo>
                    <a:pt x="23" y="33"/>
                  </a:lnTo>
                  <a:lnTo>
                    <a:pt x="29" y="26"/>
                  </a:lnTo>
                  <a:lnTo>
                    <a:pt x="36" y="20"/>
                  </a:lnTo>
                  <a:lnTo>
                    <a:pt x="44" y="14"/>
                  </a:lnTo>
                  <a:lnTo>
                    <a:pt x="53" y="10"/>
                  </a:lnTo>
                  <a:lnTo>
                    <a:pt x="62" y="6"/>
                  </a:lnTo>
                  <a:lnTo>
                    <a:pt x="71" y="3"/>
                  </a:lnTo>
                  <a:lnTo>
                    <a:pt x="80" y="1"/>
                  </a:lnTo>
                  <a:lnTo>
                    <a:pt x="89" y="0"/>
                  </a:lnTo>
                  <a:lnTo>
                    <a:pt x="98" y="0"/>
                  </a:lnTo>
                  <a:lnTo>
                    <a:pt x="108" y="1"/>
                  </a:lnTo>
                  <a:lnTo>
                    <a:pt x="117" y="2"/>
                  </a:lnTo>
                  <a:lnTo>
                    <a:pt x="125" y="5"/>
                  </a:lnTo>
                  <a:lnTo>
                    <a:pt x="134" y="8"/>
                  </a:lnTo>
                  <a:lnTo>
                    <a:pt x="142" y="12"/>
                  </a:lnTo>
                  <a:lnTo>
                    <a:pt x="150" y="17"/>
                  </a:lnTo>
                  <a:lnTo>
                    <a:pt x="157" y="23"/>
                  </a:lnTo>
                  <a:lnTo>
                    <a:pt x="164" y="29"/>
                  </a:lnTo>
                  <a:lnTo>
                    <a:pt x="170" y="36"/>
                  </a:lnTo>
                  <a:lnTo>
                    <a:pt x="176" y="44"/>
                  </a:lnTo>
                  <a:lnTo>
                    <a:pt x="181" y="53"/>
                  </a:lnTo>
                </a:path>
              </a:pathLst>
            </a:custGeom>
            <a:solidFill>
              <a:srgbClr val="4CFDFD">
                <a:alpha val="25490"/>
              </a:srgbClr>
            </a:solidFill>
            <a:ln>
              <a:noFill/>
            </a:ln>
          </p:spPr>
        </p:sp>
        <p:sp>
          <p:nvSpPr>
            <p:cNvPr id="79" name="Google Shape;79;p22"/>
            <p:cNvSpPr/>
            <p:nvPr/>
          </p:nvSpPr>
          <p:spPr>
            <a:xfrm>
              <a:off x="2836897" y="2386609"/>
              <a:ext cx="1048150" cy="344836"/>
            </a:xfrm>
            <a:custGeom>
              <a:rect b="b" l="l" r="r" t="t"/>
              <a:pathLst>
                <a:path extrusionOk="0" h="1364" w="4146">
                  <a:moveTo>
                    <a:pt x="1145" y="1363"/>
                  </a:moveTo>
                  <a:lnTo>
                    <a:pt x="4145" y="0"/>
                  </a:lnTo>
                  <a:lnTo>
                    <a:pt x="0" y="608"/>
                  </a:lnTo>
                  <a:lnTo>
                    <a:pt x="1145" y="1363"/>
                  </a:lnTo>
                </a:path>
              </a:pathLst>
            </a:custGeom>
            <a:solidFill>
              <a:srgbClr val="FFFFFF">
                <a:alpha val="17647"/>
              </a:srgbClr>
            </a:solidFill>
            <a:ln>
              <a:noFill/>
            </a:ln>
          </p:spPr>
        </p:sp>
        <p:sp>
          <p:nvSpPr>
            <p:cNvPr id="80" name="Google Shape;80;p22"/>
            <p:cNvSpPr/>
            <p:nvPr/>
          </p:nvSpPr>
          <p:spPr>
            <a:xfrm>
              <a:off x="2531249" y="1432500"/>
              <a:ext cx="680059" cy="943749"/>
            </a:xfrm>
            <a:custGeom>
              <a:rect b="b" l="l" r="r" t="t"/>
              <a:pathLst>
                <a:path extrusionOk="0" h="3733" w="2690">
                  <a:moveTo>
                    <a:pt x="0" y="3732"/>
                  </a:moveTo>
                  <a:lnTo>
                    <a:pt x="27" y="0"/>
                  </a:lnTo>
                  <a:lnTo>
                    <a:pt x="2689" y="1308"/>
                  </a:lnTo>
                  <a:lnTo>
                    <a:pt x="0" y="3732"/>
                  </a:lnTo>
                </a:path>
              </a:pathLst>
            </a:custGeom>
            <a:solidFill>
              <a:srgbClr val="FFFFFF">
                <a:alpha val="17647"/>
              </a:srgbClr>
            </a:solidFill>
            <a:ln>
              <a:noFill/>
            </a:ln>
          </p:spPr>
        </p:sp>
      </p:grpSp>
      <p:sp>
        <p:nvSpPr>
          <p:cNvPr id="81" name="Google Shape;81;p22"/>
          <p:cNvSpPr txBox="1"/>
          <p:nvPr>
            <p:ph type="title"/>
          </p:nvPr>
        </p:nvSpPr>
        <p:spPr>
          <a:xfrm>
            <a:off x="720000" y="5395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82" name="Google Shape;82;p22"/>
          <p:cNvSpPr txBox="1"/>
          <p:nvPr>
            <p:ph idx="2" type="title"/>
          </p:nvPr>
        </p:nvSpPr>
        <p:spPr>
          <a:xfrm>
            <a:off x="720001" y="1637426"/>
            <a:ext cx="740700" cy="539400"/>
          </a:xfrm>
          <a:prstGeom prst="rect">
            <a:avLst/>
          </a:prstGeom>
          <a:solidFill>
            <a:srgbClr val="FFFFFF">
              <a:alpha val="17647"/>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000">
                <a:solidFill>
                  <a:schemeClr val="dk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3" name="Google Shape;83;p22"/>
          <p:cNvSpPr txBox="1"/>
          <p:nvPr>
            <p:ph idx="3" type="title"/>
          </p:nvPr>
        </p:nvSpPr>
        <p:spPr>
          <a:xfrm>
            <a:off x="4636171" y="1637426"/>
            <a:ext cx="749700" cy="539400"/>
          </a:xfrm>
          <a:prstGeom prst="rect">
            <a:avLst/>
          </a:prstGeom>
          <a:solidFill>
            <a:srgbClr val="FFFFFF">
              <a:alpha val="17647"/>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000">
                <a:solidFill>
                  <a:schemeClr val="dk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4" name="Google Shape;84;p22"/>
          <p:cNvSpPr txBox="1"/>
          <p:nvPr>
            <p:ph idx="4" type="title"/>
          </p:nvPr>
        </p:nvSpPr>
        <p:spPr>
          <a:xfrm>
            <a:off x="720001" y="2639836"/>
            <a:ext cx="740700" cy="539400"/>
          </a:xfrm>
          <a:prstGeom prst="rect">
            <a:avLst/>
          </a:prstGeom>
          <a:solidFill>
            <a:srgbClr val="FFFFFF">
              <a:alpha val="17647"/>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000">
                <a:solidFill>
                  <a:schemeClr val="dk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5" name="Google Shape;85;p22"/>
          <p:cNvSpPr txBox="1"/>
          <p:nvPr>
            <p:ph idx="5" type="title"/>
          </p:nvPr>
        </p:nvSpPr>
        <p:spPr>
          <a:xfrm>
            <a:off x="4636171" y="2639836"/>
            <a:ext cx="749700" cy="539400"/>
          </a:xfrm>
          <a:prstGeom prst="rect">
            <a:avLst/>
          </a:prstGeom>
          <a:solidFill>
            <a:srgbClr val="FFFFFF">
              <a:alpha val="17647"/>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000">
                <a:solidFill>
                  <a:schemeClr val="dk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6" name="Google Shape;86;p22"/>
          <p:cNvSpPr txBox="1"/>
          <p:nvPr>
            <p:ph idx="6" type="title"/>
          </p:nvPr>
        </p:nvSpPr>
        <p:spPr>
          <a:xfrm>
            <a:off x="720000" y="3642226"/>
            <a:ext cx="740700" cy="539400"/>
          </a:xfrm>
          <a:prstGeom prst="rect">
            <a:avLst/>
          </a:prstGeom>
          <a:solidFill>
            <a:srgbClr val="FFFFFF">
              <a:alpha val="17647"/>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000">
                <a:solidFill>
                  <a:schemeClr val="dk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7" name="Google Shape;87;p22"/>
          <p:cNvSpPr txBox="1"/>
          <p:nvPr>
            <p:ph idx="7" type="title"/>
          </p:nvPr>
        </p:nvSpPr>
        <p:spPr>
          <a:xfrm>
            <a:off x="4636171" y="3642226"/>
            <a:ext cx="749700" cy="539400"/>
          </a:xfrm>
          <a:prstGeom prst="rect">
            <a:avLst/>
          </a:prstGeom>
          <a:solidFill>
            <a:srgbClr val="FFFFFF">
              <a:alpha val="17647"/>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000">
                <a:solidFill>
                  <a:schemeClr val="dk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8" name="Google Shape;88;p22"/>
          <p:cNvSpPr txBox="1"/>
          <p:nvPr>
            <p:ph idx="1" type="subTitle"/>
          </p:nvPr>
        </p:nvSpPr>
        <p:spPr>
          <a:xfrm>
            <a:off x="1552209" y="1637426"/>
            <a:ext cx="2904000" cy="539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Font typeface="Raleway"/>
              <a:buNone/>
              <a:defRPr sz="1800">
                <a:solidFill>
                  <a:schemeClr val="dk1"/>
                </a:solidFill>
                <a:latin typeface="IBM Plex Sans SemiBold"/>
                <a:ea typeface="IBM Plex Sans SemiBold"/>
                <a:cs typeface="IBM Plex Sans SemiBold"/>
                <a:sym typeface="IBM Plex Sans SemiBold"/>
              </a:defRPr>
            </a:lvl1pPr>
            <a:lvl2pPr lvl="1" algn="l">
              <a:lnSpc>
                <a:spcPct val="100000"/>
              </a:lnSpc>
              <a:spcBef>
                <a:spcPts val="0"/>
              </a:spcBef>
              <a:spcAft>
                <a:spcPts val="0"/>
              </a:spcAft>
              <a:buSzPts val="2400"/>
              <a:buFont typeface="Raleway"/>
              <a:buNone/>
              <a:defRPr b="1" sz="2400">
                <a:latin typeface="Raleway"/>
                <a:ea typeface="Raleway"/>
                <a:cs typeface="Raleway"/>
                <a:sym typeface="Raleway"/>
              </a:defRPr>
            </a:lvl2pPr>
            <a:lvl3pPr lvl="2" algn="l">
              <a:lnSpc>
                <a:spcPct val="100000"/>
              </a:lnSpc>
              <a:spcBef>
                <a:spcPts val="0"/>
              </a:spcBef>
              <a:spcAft>
                <a:spcPts val="0"/>
              </a:spcAft>
              <a:buSzPts val="2400"/>
              <a:buFont typeface="Raleway"/>
              <a:buNone/>
              <a:defRPr b="1" sz="2400">
                <a:latin typeface="Raleway"/>
                <a:ea typeface="Raleway"/>
                <a:cs typeface="Raleway"/>
                <a:sym typeface="Raleway"/>
              </a:defRPr>
            </a:lvl3pPr>
            <a:lvl4pPr lvl="3" algn="l">
              <a:lnSpc>
                <a:spcPct val="100000"/>
              </a:lnSpc>
              <a:spcBef>
                <a:spcPts val="0"/>
              </a:spcBef>
              <a:spcAft>
                <a:spcPts val="0"/>
              </a:spcAft>
              <a:buSzPts val="2400"/>
              <a:buFont typeface="Raleway"/>
              <a:buNone/>
              <a:defRPr b="1" sz="2400">
                <a:latin typeface="Raleway"/>
                <a:ea typeface="Raleway"/>
                <a:cs typeface="Raleway"/>
                <a:sym typeface="Raleway"/>
              </a:defRPr>
            </a:lvl4pPr>
            <a:lvl5pPr lvl="4" algn="l">
              <a:lnSpc>
                <a:spcPct val="100000"/>
              </a:lnSpc>
              <a:spcBef>
                <a:spcPts val="0"/>
              </a:spcBef>
              <a:spcAft>
                <a:spcPts val="0"/>
              </a:spcAft>
              <a:buSzPts val="2400"/>
              <a:buFont typeface="Raleway"/>
              <a:buNone/>
              <a:defRPr b="1" sz="2400">
                <a:latin typeface="Raleway"/>
                <a:ea typeface="Raleway"/>
                <a:cs typeface="Raleway"/>
                <a:sym typeface="Raleway"/>
              </a:defRPr>
            </a:lvl5pPr>
            <a:lvl6pPr lvl="5" algn="l">
              <a:lnSpc>
                <a:spcPct val="100000"/>
              </a:lnSpc>
              <a:spcBef>
                <a:spcPts val="0"/>
              </a:spcBef>
              <a:spcAft>
                <a:spcPts val="0"/>
              </a:spcAft>
              <a:buSzPts val="2400"/>
              <a:buFont typeface="Raleway"/>
              <a:buNone/>
              <a:defRPr b="1" sz="2400">
                <a:latin typeface="Raleway"/>
                <a:ea typeface="Raleway"/>
                <a:cs typeface="Raleway"/>
                <a:sym typeface="Raleway"/>
              </a:defRPr>
            </a:lvl6pPr>
            <a:lvl7pPr lvl="6" algn="l">
              <a:lnSpc>
                <a:spcPct val="100000"/>
              </a:lnSpc>
              <a:spcBef>
                <a:spcPts val="0"/>
              </a:spcBef>
              <a:spcAft>
                <a:spcPts val="0"/>
              </a:spcAft>
              <a:buSzPts val="2400"/>
              <a:buFont typeface="Raleway"/>
              <a:buNone/>
              <a:defRPr b="1" sz="2400">
                <a:latin typeface="Raleway"/>
                <a:ea typeface="Raleway"/>
                <a:cs typeface="Raleway"/>
                <a:sym typeface="Raleway"/>
              </a:defRPr>
            </a:lvl7pPr>
            <a:lvl8pPr lvl="7" algn="l">
              <a:lnSpc>
                <a:spcPct val="100000"/>
              </a:lnSpc>
              <a:spcBef>
                <a:spcPts val="0"/>
              </a:spcBef>
              <a:spcAft>
                <a:spcPts val="0"/>
              </a:spcAft>
              <a:buSzPts val="2400"/>
              <a:buFont typeface="Raleway"/>
              <a:buNone/>
              <a:defRPr b="1" sz="2400">
                <a:latin typeface="Raleway"/>
                <a:ea typeface="Raleway"/>
                <a:cs typeface="Raleway"/>
                <a:sym typeface="Raleway"/>
              </a:defRPr>
            </a:lvl8pPr>
            <a:lvl9pPr lvl="8" algn="l">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89" name="Google Shape;89;p22"/>
          <p:cNvSpPr txBox="1"/>
          <p:nvPr>
            <p:ph idx="8" type="subTitle"/>
          </p:nvPr>
        </p:nvSpPr>
        <p:spPr>
          <a:xfrm>
            <a:off x="1552209" y="2639826"/>
            <a:ext cx="2904000" cy="539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Font typeface="Raleway"/>
              <a:buNone/>
              <a:defRPr sz="1800">
                <a:solidFill>
                  <a:schemeClr val="dk1"/>
                </a:solidFill>
                <a:latin typeface="IBM Plex Sans SemiBold"/>
                <a:ea typeface="IBM Plex Sans SemiBold"/>
                <a:cs typeface="IBM Plex Sans SemiBold"/>
                <a:sym typeface="IBM Plex Sans SemiBold"/>
              </a:defRPr>
            </a:lvl1pPr>
            <a:lvl2pPr lvl="1" algn="l">
              <a:lnSpc>
                <a:spcPct val="100000"/>
              </a:lnSpc>
              <a:spcBef>
                <a:spcPts val="0"/>
              </a:spcBef>
              <a:spcAft>
                <a:spcPts val="0"/>
              </a:spcAft>
              <a:buSzPts val="2400"/>
              <a:buFont typeface="Raleway"/>
              <a:buNone/>
              <a:defRPr b="1" sz="2400">
                <a:latin typeface="Raleway"/>
                <a:ea typeface="Raleway"/>
                <a:cs typeface="Raleway"/>
                <a:sym typeface="Raleway"/>
              </a:defRPr>
            </a:lvl2pPr>
            <a:lvl3pPr lvl="2" algn="l">
              <a:lnSpc>
                <a:spcPct val="100000"/>
              </a:lnSpc>
              <a:spcBef>
                <a:spcPts val="0"/>
              </a:spcBef>
              <a:spcAft>
                <a:spcPts val="0"/>
              </a:spcAft>
              <a:buSzPts val="2400"/>
              <a:buFont typeface="Raleway"/>
              <a:buNone/>
              <a:defRPr b="1" sz="2400">
                <a:latin typeface="Raleway"/>
                <a:ea typeface="Raleway"/>
                <a:cs typeface="Raleway"/>
                <a:sym typeface="Raleway"/>
              </a:defRPr>
            </a:lvl3pPr>
            <a:lvl4pPr lvl="3" algn="l">
              <a:lnSpc>
                <a:spcPct val="100000"/>
              </a:lnSpc>
              <a:spcBef>
                <a:spcPts val="0"/>
              </a:spcBef>
              <a:spcAft>
                <a:spcPts val="0"/>
              </a:spcAft>
              <a:buSzPts val="2400"/>
              <a:buFont typeface="Raleway"/>
              <a:buNone/>
              <a:defRPr b="1" sz="2400">
                <a:latin typeface="Raleway"/>
                <a:ea typeface="Raleway"/>
                <a:cs typeface="Raleway"/>
                <a:sym typeface="Raleway"/>
              </a:defRPr>
            </a:lvl4pPr>
            <a:lvl5pPr lvl="4" algn="l">
              <a:lnSpc>
                <a:spcPct val="100000"/>
              </a:lnSpc>
              <a:spcBef>
                <a:spcPts val="0"/>
              </a:spcBef>
              <a:spcAft>
                <a:spcPts val="0"/>
              </a:spcAft>
              <a:buSzPts val="2400"/>
              <a:buFont typeface="Raleway"/>
              <a:buNone/>
              <a:defRPr b="1" sz="2400">
                <a:latin typeface="Raleway"/>
                <a:ea typeface="Raleway"/>
                <a:cs typeface="Raleway"/>
                <a:sym typeface="Raleway"/>
              </a:defRPr>
            </a:lvl5pPr>
            <a:lvl6pPr lvl="5" algn="l">
              <a:lnSpc>
                <a:spcPct val="100000"/>
              </a:lnSpc>
              <a:spcBef>
                <a:spcPts val="0"/>
              </a:spcBef>
              <a:spcAft>
                <a:spcPts val="0"/>
              </a:spcAft>
              <a:buSzPts val="2400"/>
              <a:buFont typeface="Raleway"/>
              <a:buNone/>
              <a:defRPr b="1" sz="2400">
                <a:latin typeface="Raleway"/>
                <a:ea typeface="Raleway"/>
                <a:cs typeface="Raleway"/>
                <a:sym typeface="Raleway"/>
              </a:defRPr>
            </a:lvl6pPr>
            <a:lvl7pPr lvl="6" algn="l">
              <a:lnSpc>
                <a:spcPct val="100000"/>
              </a:lnSpc>
              <a:spcBef>
                <a:spcPts val="0"/>
              </a:spcBef>
              <a:spcAft>
                <a:spcPts val="0"/>
              </a:spcAft>
              <a:buSzPts val="2400"/>
              <a:buFont typeface="Raleway"/>
              <a:buNone/>
              <a:defRPr b="1" sz="2400">
                <a:latin typeface="Raleway"/>
                <a:ea typeface="Raleway"/>
                <a:cs typeface="Raleway"/>
                <a:sym typeface="Raleway"/>
              </a:defRPr>
            </a:lvl7pPr>
            <a:lvl8pPr lvl="7" algn="l">
              <a:lnSpc>
                <a:spcPct val="100000"/>
              </a:lnSpc>
              <a:spcBef>
                <a:spcPts val="0"/>
              </a:spcBef>
              <a:spcAft>
                <a:spcPts val="0"/>
              </a:spcAft>
              <a:buSzPts val="2400"/>
              <a:buFont typeface="Raleway"/>
              <a:buNone/>
              <a:defRPr b="1" sz="2400">
                <a:latin typeface="Raleway"/>
                <a:ea typeface="Raleway"/>
                <a:cs typeface="Raleway"/>
                <a:sym typeface="Raleway"/>
              </a:defRPr>
            </a:lvl8pPr>
            <a:lvl9pPr lvl="8" algn="l">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90" name="Google Shape;90;p22"/>
          <p:cNvSpPr txBox="1"/>
          <p:nvPr>
            <p:ph idx="9" type="subTitle"/>
          </p:nvPr>
        </p:nvSpPr>
        <p:spPr>
          <a:xfrm>
            <a:off x="1552209" y="3642226"/>
            <a:ext cx="2904000" cy="539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Font typeface="Raleway"/>
              <a:buNone/>
              <a:defRPr sz="1800">
                <a:solidFill>
                  <a:schemeClr val="dk1"/>
                </a:solidFill>
                <a:latin typeface="IBM Plex Sans SemiBold"/>
                <a:ea typeface="IBM Plex Sans SemiBold"/>
                <a:cs typeface="IBM Plex Sans SemiBold"/>
                <a:sym typeface="IBM Plex Sans SemiBold"/>
              </a:defRPr>
            </a:lvl1pPr>
            <a:lvl2pPr lvl="1" algn="l">
              <a:lnSpc>
                <a:spcPct val="100000"/>
              </a:lnSpc>
              <a:spcBef>
                <a:spcPts val="0"/>
              </a:spcBef>
              <a:spcAft>
                <a:spcPts val="0"/>
              </a:spcAft>
              <a:buSzPts val="2400"/>
              <a:buFont typeface="Raleway"/>
              <a:buNone/>
              <a:defRPr b="1" sz="2400">
                <a:latin typeface="Raleway"/>
                <a:ea typeface="Raleway"/>
                <a:cs typeface="Raleway"/>
                <a:sym typeface="Raleway"/>
              </a:defRPr>
            </a:lvl2pPr>
            <a:lvl3pPr lvl="2" algn="l">
              <a:lnSpc>
                <a:spcPct val="100000"/>
              </a:lnSpc>
              <a:spcBef>
                <a:spcPts val="0"/>
              </a:spcBef>
              <a:spcAft>
                <a:spcPts val="0"/>
              </a:spcAft>
              <a:buSzPts val="2400"/>
              <a:buFont typeface="Raleway"/>
              <a:buNone/>
              <a:defRPr b="1" sz="2400">
                <a:latin typeface="Raleway"/>
                <a:ea typeface="Raleway"/>
                <a:cs typeface="Raleway"/>
                <a:sym typeface="Raleway"/>
              </a:defRPr>
            </a:lvl3pPr>
            <a:lvl4pPr lvl="3" algn="l">
              <a:lnSpc>
                <a:spcPct val="100000"/>
              </a:lnSpc>
              <a:spcBef>
                <a:spcPts val="0"/>
              </a:spcBef>
              <a:spcAft>
                <a:spcPts val="0"/>
              </a:spcAft>
              <a:buSzPts val="2400"/>
              <a:buFont typeface="Raleway"/>
              <a:buNone/>
              <a:defRPr b="1" sz="2400">
                <a:latin typeface="Raleway"/>
                <a:ea typeface="Raleway"/>
                <a:cs typeface="Raleway"/>
                <a:sym typeface="Raleway"/>
              </a:defRPr>
            </a:lvl4pPr>
            <a:lvl5pPr lvl="4" algn="l">
              <a:lnSpc>
                <a:spcPct val="100000"/>
              </a:lnSpc>
              <a:spcBef>
                <a:spcPts val="0"/>
              </a:spcBef>
              <a:spcAft>
                <a:spcPts val="0"/>
              </a:spcAft>
              <a:buSzPts val="2400"/>
              <a:buFont typeface="Raleway"/>
              <a:buNone/>
              <a:defRPr b="1" sz="2400">
                <a:latin typeface="Raleway"/>
                <a:ea typeface="Raleway"/>
                <a:cs typeface="Raleway"/>
                <a:sym typeface="Raleway"/>
              </a:defRPr>
            </a:lvl5pPr>
            <a:lvl6pPr lvl="5" algn="l">
              <a:lnSpc>
                <a:spcPct val="100000"/>
              </a:lnSpc>
              <a:spcBef>
                <a:spcPts val="0"/>
              </a:spcBef>
              <a:spcAft>
                <a:spcPts val="0"/>
              </a:spcAft>
              <a:buSzPts val="2400"/>
              <a:buFont typeface="Raleway"/>
              <a:buNone/>
              <a:defRPr b="1" sz="2400">
                <a:latin typeface="Raleway"/>
                <a:ea typeface="Raleway"/>
                <a:cs typeface="Raleway"/>
                <a:sym typeface="Raleway"/>
              </a:defRPr>
            </a:lvl6pPr>
            <a:lvl7pPr lvl="6" algn="l">
              <a:lnSpc>
                <a:spcPct val="100000"/>
              </a:lnSpc>
              <a:spcBef>
                <a:spcPts val="0"/>
              </a:spcBef>
              <a:spcAft>
                <a:spcPts val="0"/>
              </a:spcAft>
              <a:buSzPts val="2400"/>
              <a:buFont typeface="Raleway"/>
              <a:buNone/>
              <a:defRPr b="1" sz="2400">
                <a:latin typeface="Raleway"/>
                <a:ea typeface="Raleway"/>
                <a:cs typeface="Raleway"/>
                <a:sym typeface="Raleway"/>
              </a:defRPr>
            </a:lvl7pPr>
            <a:lvl8pPr lvl="7" algn="l">
              <a:lnSpc>
                <a:spcPct val="100000"/>
              </a:lnSpc>
              <a:spcBef>
                <a:spcPts val="0"/>
              </a:spcBef>
              <a:spcAft>
                <a:spcPts val="0"/>
              </a:spcAft>
              <a:buSzPts val="2400"/>
              <a:buFont typeface="Raleway"/>
              <a:buNone/>
              <a:defRPr b="1" sz="2400">
                <a:latin typeface="Raleway"/>
                <a:ea typeface="Raleway"/>
                <a:cs typeface="Raleway"/>
                <a:sym typeface="Raleway"/>
              </a:defRPr>
            </a:lvl8pPr>
            <a:lvl9pPr lvl="8" algn="l">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91" name="Google Shape;91;p22"/>
          <p:cNvSpPr txBox="1"/>
          <p:nvPr>
            <p:ph idx="13" type="subTitle"/>
          </p:nvPr>
        </p:nvSpPr>
        <p:spPr>
          <a:xfrm>
            <a:off x="5481272" y="1637426"/>
            <a:ext cx="2904000" cy="539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Font typeface="Raleway"/>
              <a:buNone/>
              <a:defRPr sz="1800">
                <a:solidFill>
                  <a:schemeClr val="dk1"/>
                </a:solidFill>
                <a:latin typeface="IBM Plex Sans SemiBold"/>
                <a:ea typeface="IBM Plex Sans SemiBold"/>
                <a:cs typeface="IBM Plex Sans SemiBold"/>
                <a:sym typeface="IBM Plex Sans SemiBold"/>
              </a:defRPr>
            </a:lvl1pPr>
            <a:lvl2pPr lvl="1" algn="l">
              <a:lnSpc>
                <a:spcPct val="100000"/>
              </a:lnSpc>
              <a:spcBef>
                <a:spcPts val="0"/>
              </a:spcBef>
              <a:spcAft>
                <a:spcPts val="0"/>
              </a:spcAft>
              <a:buSzPts val="2400"/>
              <a:buFont typeface="Raleway"/>
              <a:buNone/>
              <a:defRPr b="1" sz="2400">
                <a:latin typeface="Raleway"/>
                <a:ea typeface="Raleway"/>
                <a:cs typeface="Raleway"/>
                <a:sym typeface="Raleway"/>
              </a:defRPr>
            </a:lvl2pPr>
            <a:lvl3pPr lvl="2" algn="l">
              <a:lnSpc>
                <a:spcPct val="100000"/>
              </a:lnSpc>
              <a:spcBef>
                <a:spcPts val="0"/>
              </a:spcBef>
              <a:spcAft>
                <a:spcPts val="0"/>
              </a:spcAft>
              <a:buSzPts val="2400"/>
              <a:buFont typeface="Raleway"/>
              <a:buNone/>
              <a:defRPr b="1" sz="2400">
                <a:latin typeface="Raleway"/>
                <a:ea typeface="Raleway"/>
                <a:cs typeface="Raleway"/>
                <a:sym typeface="Raleway"/>
              </a:defRPr>
            </a:lvl3pPr>
            <a:lvl4pPr lvl="3" algn="l">
              <a:lnSpc>
                <a:spcPct val="100000"/>
              </a:lnSpc>
              <a:spcBef>
                <a:spcPts val="0"/>
              </a:spcBef>
              <a:spcAft>
                <a:spcPts val="0"/>
              </a:spcAft>
              <a:buSzPts val="2400"/>
              <a:buFont typeface="Raleway"/>
              <a:buNone/>
              <a:defRPr b="1" sz="2400">
                <a:latin typeface="Raleway"/>
                <a:ea typeface="Raleway"/>
                <a:cs typeface="Raleway"/>
                <a:sym typeface="Raleway"/>
              </a:defRPr>
            </a:lvl4pPr>
            <a:lvl5pPr lvl="4" algn="l">
              <a:lnSpc>
                <a:spcPct val="100000"/>
              </a:lnSpc>
              <a:spcBef>
                <a:spcPts val="0"/>
              </a:spcBef>
              <a:spcAft>
                <a:spcPts val="0"/>
              </a:spcAft>
              <a:buSzPts val="2400"/>
              <a:buFont typeface="Raleway"/>
              <a:buNone/>
              <a:defRPr b="1" sz="2400">
                <a:latin typeface="Raleway"/>
                <a:ea typeface="Raleway"/>
                <a:cs typeface="Raleway"/>
                <a:sym typeface="Raleway"/>
              </a:defRPr>
            </a:lvl5pPr>
            <a:lvl6pPr lvl="5" algn="l">
              <a:lnSpc>
                <a:spcPct val="100000"/>
              </a:lnSpc>
              <a:spcBef>
                <a:spcPts val="0"/>
              </a:spcBef>
              <a:spcAft>
                <a:spcPts val="0"/>
              </a:spcAft>
              <a:buSzPts val="2400"/>
              <a:buFont typeface="Raleway"/>
              <a:buNone/>
              <a:defRPr b="1" sz="2400">
                <a:latin typeface="Raleway"/>
                <a:ea typeface="Raleway"/>
                <a:cs typeface="Raleway"/>
                <a:sym typeface="Raleway"/>
              </a:defRPr>
            </a:lvl6pPr>
            <a:lvl7pPr lvl="6" algn="l">
              <a:lnSpc>
                <a:spcPct val="100000"/>
              </a:lnSpc>
              <a:spcBef>
                <a:spcPts val="0"/>
              </a:spcBef>
              <a:spcAft>
                <a:spcPts val="0"/>
              </a:spcAft>
              <a:buSzPts val="2400"/>
              <a:buFont typeface="Raleway"/>
              <a:buNone/>
              <a:defRPr b="1" sz="2400">
                <a:latin typeface="Raleway"/>
                <a:ea typeface="Raleway"/>
                <a:cs typeface="Raleway"/>
                <a:sym typeface="Raleway"/>
              </a:defRPr>
            </a:lvl7pPr>
            <a:lvl8pPr lvl="7" algn="l">
              <a:lnSpc>
                <a:spcPct val="100000"/>
              </a:lnSpc>
              <a:spcBef>
                <a:spcPts val="0"/>
              </a:spcBef>
              <a:spcAft>
                <a:spcPts val="0"/>
              </a:spcAft>
              <a:buSzPts val="2400"/>
              <a:buFont typeface="Raleway"/>
              <a:buNone/>
              <a:defRPr b="1" sz="2400">
                <a:latin typeface="Raleway"/>
                <a:ea typeface="Raleway"/>
                <a:cs typeface="Raleway"/>
                <a:sym typeface="Raleway"/>
              </a:defRPr>
            </a:lvl8pPr>
            <a:lvl9pPr lvl="8" algn="l">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92" name="Google Shape;92;p22"/>
          <p:cNvSpPr txBox="1"/>
          <p:nvPr>
            <p:ph idx="14" type="subTitle"/>
          </p:nvPr>
        </p:nvSpPr>
        <p:spPr>
          <a:xfrm>
            <a:off x="5481272" y="2639826"/>
            <a:ext cx="2904000" cy="539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Font typeface="Raleway"/>
              <a:buNone/>
              <a:defRPr sz="1800">
                <a:solidFill>
                  <a:schemeClr val="dk1"/>
                </a:solidFill>
                <a:latin typeface="IBM Plex Sans SemiBold"/>
                <a:ea typeface="IBM Plex Sans SemiBold"/>
                <a:cs typeface="IBM Plex Sans SemiBold"/>
                <a:sym typeface="IBM Plex Sans SemiBold"/>
              </a:defRPr>
            </a:lvl1pPr>
            <a:lvl2pPr lvl="1" algn="l">
              <a:lnSpc>
                <a:spcPct val="100000"/>
              </a:lnSpc>
              <a:spcBef>
                <a:spcPts val="0"/>
              </a:spcBef>
              <a:spcAft>
                <a:spcPts val="0"/>
              </a:spcAft>
              <a:buSzPts val="2400"/>
              <a:buFont typeface="Raleway"/>
              <a:buNone/>
              <a:defRPr b="1" sz="2400">
                <a:latin typeface="Raleway"/>
                <a:ea typeface="Raleway"/>
                <a:cs typeface="Raleway"/>
                <a:sym typeface="Raleway"/>
              </a:defRPr>
            </a:lvl2pPr>
            <a:lvl3pPr lvl="2" algn="l">
              <a:lnSpc>
                <a:spcPct val="100000"/>
              </a:lnSpc>
              <a:spcBef>
                <a:spcPts val="0"/>
              </a:spcBef>
              <a:spcAft>
                <a:spcPts val="0"/>
              </a:spcAft>
              <a:buSzPts val="2400"/>
              <a:buFont typeface="Raleway"/>
              <a:buNone/>
              <a:defRPr b="1" sz="2400">
                <a:latin typeface="Raleway"/>
                <a:ea typeface="Raleway"/>
                <a:cs typeface="Raleway"/>
                <a:sym typeface="Raleway"/>
              </a:defRPr>
            </a:lvl3pPr>
            <a:lvl4pPr lvl="3" algn="l">
              <a:lnSpc>
                <a:spcPct val="100000"/>
              </a:lnSpc>
              <a:spcBef>
                <a:spcPts val="0"/>
              </a:spcBef>
              <a:spcAft>
                <a:spcPts val="0"/>
              </a:spcAft>
              <a:buSzPts val="2400"/>
              <a:buFont typeface="Raleway"/>
              <a:buNone/>
              <a:defRPr b="1" sz="2400">
                <a:latin typeface="Raleway"/>
                <a:ea typeface="Raleway"/>
                <a:cs typeface="Raleway"/>
                <a:sym typeface="Raleway"/>
              </a:defRPr>
            </a:lvl4pPr>
            <a:lvl5pPr lvl="4" algn="l">
              <a:lnSpc>
                <a:spcPct val="100000"/>
              </a:lnSpc>
              <a:spcBef>
                <a:spcPts val="0"/>
              </a:spcBef>
              <a:spcAft>
                <a:spcPts val="0"/>
              </a:spcAft>
              <a:buSzPts val="2400"/>
              <a:buFont typeface="Raleway"/>
              <a:buNone/>
              <a:defRPr b="1" sz="2400">
                <a:latin typeface="Raleway"/>
                <a:ea typeface="Raleway"/>
                <a:cs typeface="Raleway"/>
                <a:sym typeface="Raleway"/>
              </a:defRPr>
            </a:lvl5pPr>
            <a:lvl6pPr lvl="5" algn="l">
              <a:lnSpc>
                <a:spcPct val="100000"/>
              </a:lnSpc>
              <a:spcBef>
                <a:spcPts val="0"/>
              </a:spcBef>
              <a:spcAft>
                <a:spcPts val="0"/>
              </a:spcAft>
              <a:buSzPts val="2400"/>
              <a:buFont typeface="Raleway"/>
              <a:buNone/>
              <a:defRPr b="1" sz="2400">
                <a:latin typeface="Raleway"/>
                <a:ea typeface="Raleway"/>
                <a:cs typeface="Raleway"/>
                <a:sym typeface="Raleway"/>
              </a:defRPr>
            </a:lvl6pPr>
            <a:lvl7pPr lvl="6" algn="l">
              <a:lnSpc>
                <a:spcPct val="100000"/>
              </a:lnSpc>
              <a:spcBef>
                <a:spcPts val="0"/>
              </a:spcBef>
              <a:spcAft>
                <a:spcPts val="0"/>
              </a:spcAft>
              <a:buSzPts val="2400"/>
              <a:buFont typeface="Raleway"/>
              <a:buNone/>
              <a:defRPr b="1" sz="2400">
                <a:latin typeface="Raleway"/>
                <a:ea typeface="Raleway"/>
                <a:cs typeface="Raleway"/>
                <a:sym typeface="Raleway"/>
              </a:defRPr>
            </a:lvl7pPr>
            <a:lvl8pPr lvl="7" algn="l">
              <a:lnSpc>
                <a:spcPct val="100000"/>
              </a:lnSpc>
              <a:spcBef>
                <a:spcPts val="0"/>
              </a:spcBef>
              <a:spcAft>
                <a:spcPts val="0"/>
              </a:spcAft>
              <a:buSzPts val="2400"/>
              <a:buFont typeface="Raleway"/>
              <a:buNone/>
              <a:defRPr b="1" sz="2400">
                <a:latin typeface="Raleway"/>
                <a:ea typeface="Raleway"/>
                <a:cs typeface="Raleway"/>
                <a:sym typeface="Raleway"/>
              </a:defRPr>
            </a:lvl8pPr>
            <a:lvl9pPr lvl="8" algn="l">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93" name="Google Shape;93;p22"/>
          <p:cNvSpPr txBox="1"/>
          <p:nvPr>
            <p:ph idx="15" type="subTitle"/>
          </p:nvPr>
        </p:nvSpPr>
        <p:spPr>
          <a:xfrm>
            <a:off x="5481272" y="3642226"/>
            <a:ext cx="2904000" cy="539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Font typeface="Raleway"/>
              <a:buNone/>
              <a:defRPr sz="1800">
                <a:solidFill>
                  <a:schemeClr val="dk1"/>
                </a:solidFill>
                <a:latin typeface="IBM Plex Sans SemiBold"/>
                <a:ea typeface="IBM Plex Sans SemiBold"/>
                <a:cs typeface="IBM Plex Sans SemiBold"/>
                <a:sym typeface="IBM Plex Sans SemiBold"/>
              </a:defRPr>
            </a:lvl1pPr>
            <a:lvl2pPr lvl="1" algn="l">
              <a:lnSpc>
                <a:spcPct val="100000"/>
              </a:lnSpc>
              <a:spcBef>
                <a:spcPts val="0"/>
              </a:spcBef>
              <a:spcAft>
                <a:spcPts val="0"/>
              </a:spcAft>
              <a:buSzPts val="2400"/>
              <a:buFont typeface="Raleway"/>
              <a:buNone/>
              <a:defRPr b="1" sz="2400">
                <a:latin typeface="Raleway"/>
                <a:ea typeface="Raleway"/>
                <a:cs typeface="Raleway"/>
                <a:sym typeface="Raleway"/>
              </a:defRPr>
            </a:lvl2pPr>
            <a:lvl3pPr lvl="2" algn="l">
              <a:lnSpc>
                <a:spcPct val="100000"/>
              </a:lnSpc>
              <a:spcBef>
                <a:spcPts val="0"/>
              </a:spcBef>
              <a:spcAft>
                <a:spcPts val="0"/>
              </a:spcAft>
              <a:buSzPts val="2400"/>
              <a:buFont typeface="Raleway"/>
              <a:buNone/>
              <a:defRPr b="1" sz="2400">
                <a:latin typeface="Raleway"/>
                <a:ea typeface="Raleway"/>
                <a:cs typeface="Raleway"/>
                <a:sym typeface="Raleway"/>
              </a:defRPr>
            </a:lvl3pPr>
            <a:lvl4pPr lvl="3" algn="l">
              <a:lnSpc>
                <a:spcPct val="100000"/>
              </a:lnSpc>
              <a:spcBef>
                <a:spcPts val="0"/>
              </a:spcBef>
              <a:spcAft>
                <a:spcPts val="0"/>
              </a:spcAft>
              <a:buSzPts val="2400"/>
              <a:buFont typeface="Raleway"/>
              <a:buNone/>
              <a:defRPr b="1" sz="2400">
                <a:latin typeface="Raleway"/>
                <a:ea typeface="Raleway"/>
                <a:cs typeface="Raleway"/>
                <a:sym typeface="Raleway"/>
              </a:defRPr>
            </a:lvl4pPr>
            <a:lvl5pPr lvl="4" algn="l">
              <a:lnSpc>
                <a:spcPct val="100000"/>
              </a:lnSpc>
              <a:spcBef>
                <a:spcPts val="0"/>
              </a:spcBef>
              <a:spcAft>
                <a:spcPts val="0"/>
              </a:spcAft>
              <a:buSzPts val="2400"/>
              <a:buFont typeface="Raleway"/>
              <a:buNone/>
              <a:defRPr b="1" sz="2400">
                <a:latin typeface="Raleway"/>
                <a:ea typeface="Raleway"/>
                <a:cs typeface="Raleway"/>
                <a:sym typeface="Raleway"/>
              </a:defRPr>
            </a:lvl5pPr>
            <a:lvl6pPr lvl="5" algn="l">
              <a:lnSpc>
                <a:spcPct val="100000"/>
              </a:lnSpc>
              <a:spcBef>
                <a:spcPts val="0"/>
              </a:spcBef>
              <a:spcAft>
                <a:spcPts val="0"/>
              </a:spcAft>
              <a:buSzPts val="2400"/>
              <a:buFont typeface="Raleway"/>
              <a:buNone/>
              <a:defRPr b="1" sz="2400">
                <a:latin typeface="Raleway"/>
                <a:ea typeface="Raleway"/>
                <a:cs typeface="Raleway"/>
                <a:sym typeface="Raleway"/>
              </a:defRPr>
            </a:lvl6pPr>
            <a:lvl7pPr lvl="6" algn="l">
              <a:lnSpc>
                <a:spcPct val="100000"/>
              </a:lnSpc>
              <a:spcBef>
                <a:spcPts val="0"/>
              </a:spcBef>
              <a:spcAft>
                <a:spcPts val="0"/>
              </a:spcAft>
              <a:buSzPts val="2400"/>
              <a:buFont typeface="Raleway"/>
              <a:buNone/>
              <a:defRPr b="1" sz="2400">
                <a:latin typeface="Raleway"/>
                <a:ea typeface="Raleway"/>
                <a:cs typeface="Raleway"/>
                <a:sym typeface="Raleway"/>
              </a:defRPr>
            </a:lvl7pPr>
            <a:lvl8pPr lvl="7" algn="l">
              <a:lnSpc>
                <a:spcPct val="100000"/>
              </a:lnSpc>
              <a:spcBef>
                <a:spcPts val="0"/>
              </a:spcBef>
              <a:spcAft>
                <a:spcPts val="0"/>
              </a:spcAft>
              <a:buSzPts val="2400"/>
              <a:buFont typeface="Raleway"/>
              <a:buNone/>
              <a:defRPr b="1" sz="2400">
                <a:latin typeface="Raleway"/>
                <a:ea typeface="Raleway"/>
                <a:cs typeface="Raleway"/>
                <a:sym typeface="Raleway"/>
              </a:defRPr>
            </a:lvl8pPr>
            <a:lvl9pPr lvl="8" algn="l">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4" name="Shape 94"/>
        <p:cNvGrpSpPr/>
        <p:nvPr/>
      </p:nvGrpSpPr>
      <p:grpSpPr>
        <a:xfrm>
          <a:off x="0" y="0"/>
          <a:ext cx="0" cy="0"/>
          <a:chOff x="0" y="0"/>
          <a:chExt cx="0" cy="0"/>
        </a:xfrm>
      </p:grpSpPr>
      <p:sp>
        <p:nvSpPr>
          <p:cNvPr id="95" name="Google Shape;95;p23"/>
          <p:cNvSpPr txBox="1"/>
          <p:nvPr>
            <p:ph type="title"/>
          </p:nvPr>
        </p:nvSpPr>
        <p:spPr>
          <a:xfrm>
            <a:off x="2641650" y="2842650"/>
            <a:ext cx="4383600" cy="1422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4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96" name="Google Shape;96;p23"/>
          <p:cNvSpPr txBox="1"/>
          <p:nvPr>
            <p:ph idx="2" type="title"/>
          </p:nvPr>
        </p:nvSpPr>
        <p:spPr>
          <a:xfrm>
            <a:off x="713225" y="2842650"/>
            <a:ext cx="1474500" cy="1422300"/>
          </a:xfrm>
          <a:prstGeom prst="rect">
            <a:avLst/>
          </a:prstGeom>
          <a:solidFill>
            <a:srgbClr val="FFFFFF">
              <a:alpha val="17647"/>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6000"/>
              <a:buNone/>
              <a:defRPr sz="6000">
                <a:solidFill>
                  <a:schemeClr val="dk2"/>
                </a:solidFill>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97" name="Google Shape;97;p23"/>
          <p:cNvSpPr/>
          <p:nvPr>
            <p:ph idx="3" type="pic"/>
          </p:nvPr>
        </p:nvSpPr>
        <p:spPr>
          <a:xfrm>
            <a:off x="0" y="0"/>
            <a:ext cx="9144000" cy="2487600"/>
          </a:xfrm>
          <a:prstGeom prst="rect">
            <a:avLst/>
          </a:prstGeom>
          <a:noFill/>
          <a:ln>
            <a:noFill/>
          </a:ln>
        </p:spPr>
      </p:sp>
      <p:pic>
        <p:nvPicPr>
          <p:cNvPr id="98" name="Google Shape;98;p23"/>
          <p:cNvPicPr preferRelativeResize="0"/>
          <p:nvPr/>
        </p:nvPicPr>
        <p:blipFill rotWithShape="1">
          <a:blip r:embed="rId2">
            <a:alphaModFix amt="56000"/>
          </a:blip>
          <a:srcRect b="13524" l="42928" r="13554" t="35592"/>
          <a:stretch/>
        </p:blipFill>
        <p:spPr>
          <a:xfrm rot="10800000">
            <a:off x="6135013" y="1797087"/>
            <a:ext cx="3009000" cy="3346425"/>
          </a:xfrm>
          <a:prstGeom prst="rect">
            <a:avLst/>
          </a:prstGeom>
          <a:noFill/>
          <a:ln>
            <a:noFill/>
          </a:ln>
        </p:spPr>
      </p:pic>
      <p:pic>
        <p:nvPicPr>
          <p:cNvPr id="99" name="Google Shape;99;p23"/>
          <p:cNvPicPr preferRelativeResize="0"/>
          <p:nvPr/>
        </p:nvPicPr>
        <p:blipFill rotWithShape="1">
          <a:blip r:embed="rId2">
            <a:alphaModFix amt="56000"/>
          </a:blip>
          <a:srcRect b="13524" l="42928" r="13554" t="35592"/>
          <a:stretch/>
        </p:blipFill>
        <p:spPr>
          <a:xfrm rot="-5400000">
            <a:off x="78662" y="3661937"/>
            <a:ext cx="1402900" cy="1560225"/>
          </a:xfrm>
          <a:prstGeom prst="rect">
            <a:avLst/>
          </a:prstGeom>
          <a:noFill/>
          <a:ln>
            <a:noFill/>
          </a:ln>
        </p:spPr>
      </p:pic>
      <p:grpSp>
        <p:nvGrpSpPr>
          <p:cNvPr id="100" name="Google Shape;100;p23"/>
          <p:cNvGrpSpPr/>
          <p:nvPr/>
        </p:nvGrpSpPr>
        <p:grpSpPr>
          <a:xfrm flipH="1" rot="-5400000">
            <a:off x="6786165" y="2541119"/>
            <a:ext cx="3289220" cy="3059306"/>
            <a:chOff x="1298039" y="1316459"/>
            <a:chExt cx="2817319" cy="2620391"/>
          </a:xfrm>
        </p:grpSpPr>
        <p:sp>
          <p:nvSpPr>
            <p:cNvPr id="101" name="Google Shape;101;p23"/>
            <p:cNvSpPr/>
            <p:nvPr/>
          </p:nvSpPr>
          <p:spPr>
            <a:xfrm>
              <a:off x="1985178" y="2365878"/>
              <a:ext cx="864105" cy="502338"/>
            </a:xfrm>
            <a:custGeom>
              <a:rect b="b" l="l" r="r" t="t"/>
              <a:pathLst>
                <a:path extrusionOk="0" h="1987" w="3418">
                  <a:moveTo>
                    <a:pt x="0" y="1986"/>
                  </a:moveTo>
                  <a:lnTo>
                    <a:pt x="244" y="0"/>
                  </a:lnTo>
                  <a:lnTo>
                    <a:pt x="3417" y="686"/>
                  </a:lnTo>
                  <a:lnTo>
                    <a:pt x="0" y="1986"/>
                  </a:lnTo>
                  <a:moveTo>
                    <a:pt x="267" y="32"/>
                  </a:moveTo>
                  <a:lnTo>
                    <a:pt x="32" y="1946"/>
                  </a:lnTo>
                  <a:lnTo>
                    <a:pt x="3324" y="693"/>
                  </a:lnTo>
                  <a:lnTo>
                    <a:pt x="267" y="32"/>
                  </a:lnTo>
                </a:path>
              </a:pathLst>
            </a:custGeom>
            <a:solidFill>
              <a:srgbClr val="4CFDFD">
                <a:alpha val="25490"/>
              </a:srgbClr>
            </a:solidFill>
            <a:ln>
              <a:noFill/>
            </a:ln>
          </p:spPr>
        </p:sp>
        <p:sp>
          <p:nvSpPr>
            <p:cNvPr id="102" name="Google Shape;102;p23"/>
            <p:cNvSpPr/>
            <p:nvPr/>
          </p:nvSpPr>
          <p:spPr>
            <a:xfrm>
              <a:off x="1836778" y="1316459"/>
              <a:ext cx="1864979" cy="1228416"/>
            </a:xfrm>
            <a:custGeom>
              <a:rect b="b" l="l" r="r" t="t"/>
              <a:pathLst>
                <a:path extrusionOk="0" h="4859" w="7377">
                  <a:moveTo>
                    <a:pt x="3962" y="4858"/>
                  </a:moveTo>
                  <a:lnTo>
                    <a:pt x="2750" y="4207"/>
                  </a:lnTo>
                  <a:lnTo>
                    <a:pt x="2401" y="4521"/>
                  </a:lnTo>
                  <a:lnTo>
                    <a:pt x="2392" y="4515"/>
                  </a:lnTo>
                  <a:lnTo>
                    <a:pt x="0" y="2729"/>
                  </a:lnTo>
                  <a:lnTo>
                    <a:pt x="14" y="2707"/>
                  </a:lnTo>
                  <a:lnTo>
                    <a:pt x="2746" y="4175"/>
                  </a:lnTo>
                  <a:lnTo>
                    <a:pt x="7376" y="0"/>
                  </a:lnTo>
                  <a:lnTo>
                    <a:pt x="3962" y="4858"/>
                  </a:lnTo>
                  <a:moveTo>
                    <a:pt x="2770" y="4188"/>
                  </a:moveTo>
                  <a:lnTo>
                    <a:pt x="3953" y="4823"/>
                  </a:lnTo>
                  <a:lnTo>
                    <a:pt x="7219" y="176"/>
                  </a:lnTo>
                  <a:lnTo>
                    <a:pt x="2770" y="4188"/>
                  </a:lnTo>
                  <a:moveTo>
                    <a:pt x="158" y="2815"/>
                  </a:moveTo>
                  <a:lnTo>
                    <a:pt x="2399" y="4487"/>
                  </a:lnTo>
                  <a:lnTo>
                    <a:pt x="2725" y="4193"/>
                  </a:lnTo>
                  <a:lnTo>
                    <a:pt x="158" y="2815"/>
                  </a:lnTo>
                </a:path>
              </a:pathLst>
            </a:custGeom>
            <a:solidFill>
              <a:srgbClr val="4CFDFD">
                <a:alpha val="25490"/>
              </a:srgbClr>
            </a:solidFill>
            <a:ln>
              <a:noFill/>
            </a:ln>
          </p:spPr>
        </p:sp>
        <p:sp>
          <p:nvSpPr>
            <p:cNvPr id="103" name="Google Shape;103;p23"/>
            <p:cNvSpPr/>
            <p:nvPr/>
          </p:nvSpPr>
          <p:spPr>
            <a:xfrm>
              <a:off x="1987201" y="2547144"/>
              <a:ext cx="1152814" cy="1158640"/>
            </a:xfrm>
            <a:custGeom>
              <a:rect b="b" l="l" r="r" t="t"/>
              <a:pathLst>
                <a:path extrusionOk="0" h="4583" w="4560">
                  <a:moveTo>
                    <a:pt x="4091" y="4582"/>
                  </a:moveTo>
                  <a:lnTo>
                    <a:pt x="0" y="1260"/>
                  </a:lnTo>
                  <a:lnTo>
                    <a:pt x="17" y="1239"/>
                  </a:lnTo>
                  <a:lnTo>
                    <a:pt x="3991" y="4466"/>
                  </a:lnTo>
                  <a:lnTo>
                    <a:pt x="1661" y="597"/>
                  </a:lnTo>
                  <a:lnTo>
                    <a:pt x="4454" y="712"/>
                  </a:lnTo>
                  <a:lnTo>
                    <a:pt x="3277" y="23"/>
                  </a:lnTo>
                  <a:lnTo>
                    <a:pt x="3290" y="0"/>
                  </a:lnTo>
                  <a:lnTo>
                    <a:pt x="4559" y="743"/>
                  </a:lnTo>
                  <a:lnTo>
                    <a:pt x="1709" y="625"/>
                  </a:lnTo>
                  <a:lnTo>
                    <a:pt x="4091" y="4582"/>
                  </a:lnTo>
                </a:path>
              </a:pathLst>
            </a:custGeom>
            <a:solidFill>
              <a:srgbClr val="4CFDFD">
                <a:alpha val="25490"/>
              </a:srgbClr>
            </a:solidFill>
            <a:ln>
              <a:noFill/>
            </a:ln>
          </p:spPr>
        </p:sp>
        <p:sp>
          <p:nvSpPr>
            <p:cNvPr id="104" name="Google Shape;104;p23"/>
            <p:cNvSpPr/>
            <p:nvPr/>
          </p:nvSpPr>
          <p:spPr>
            <a:xfrm>
              <a:off x="2824762" y="1801098"/>
              <a:ext cx="1064330" cy="744533"/>
            </a:xfrm>
            <a:custGeom>
              <a:rect b="b" l="l" r="r" t="t"/>
              <a:pathLst>
                <a:path extrusionOk="0" h="2945" w="4210">
                  <a:moveTo>
                    <a:pt x="0" y="2944"/>
                  </a:moveTo>
                  <a:lnTo>
                    <a:pt x="3848" y="0"/>
                  </a:lnTo>
                  <a:lnTo>
                    <a:pt x="4209" y="2327"/>
                  </a:lnTo>
                  <a:lnTo>
                    <a:pt x="0" y="2944"/>
                  </a:lnTo>
                  <a:moveTo>
                    <a:pt x="3828" y="48"/>
                  </a:moveTo>
                  <a:lnTo>
                    <a:pt x="97" y="2903"/>
                  </a:lnTo>
                  <a:lnTo>
                    <a:pt x="4178" y="2305"/>
                  </a:lnTo>
                  <a:lnTo>
                    <a:pt x="3828" y="48"/>
                  </a:lnTo>
                </a:path>
              </a:pathLst>
            </a:custGeom>
            <a:solidFill>
              <a:srgbClr val="4CFDFD">
                <a:alpha val="25490"/>
              </a:srgbClr>
            </a:solidFill>
            <a:ln>
              <a:noFill/>
            </a:ln>
          </p:spPr>
        </p:sp>
        <p:sp>
          <p:nvSpPr>
            <p:cNvPr id="105" name="Google Shape;105;p23"/>
            <p:cNvSpPr/>
            <p:nvPr/>
          </p:nvSpPr>
          <p:spPr>
            <a:xfrm>
              <a:off x="3121815" y="2725881"/>
              <a:ext cx="993543" cy="1039818"/>
            </a:xfrm>
            <a:custGeom>
              <a:rect b="b" l="l" r="r" t="t"/>
              <a:pathLst>
                <a:path extrusionOk="0" h="4113" w="3930">
                  <a:moveTo>
                    <a:pt x="872" y="4112"/>
                  </a:moveTo>
                  <a:lnTo>
                    <a:pt x="867" y="4089"/>
                  </a:lnTo>
                  <a:lnTo>
                    <a:pt x="0" y="0"/>
                  </a:lnTo>
                  <a:lnTo>
                    <a:pt x="22" y="7"/>
                  </a:lnTo>
                  <a:lnTo>
                    <a:pt x="3929" y="1252"/>
                  </a:lnTo>
                  <a:lnTo>
                    <a:pt x="3913" y="1268"/>
                  </a:lnTo>
                  <a:lnTo>
                    <a:pt x="872" y="4112"/>
                  </a:lnTo>
                  <a:moveTo>
                    <a:pt x="35" y="39"/>
                  </a:moveTo>
                  <a:lnTo>
                    <a:pt x="889" y="4061"/>
                  </a:lnTo>
                  <a:lnTo>
                    <a:pt x="3878" y="1264"/>
                  </a:lnTo>
                  <a:lnTo>
                    <a:pt x="35" y="39"/>
                  </a:lnTo>
                </a:path>
              </a:pathLst>
            </a:custGeom>
            <a:solidFill>
              <a:srgbClr val="4CFDFD">
                <a:alpha val="25490"/>
              </a:srgbClr>
            </a:solidFill>
            <a:ln>
              <a:noFill/>
            </a:ln>
          </p:spPr>
        </p:sp>
        <p:sp>
          <p:nvSpPr>
            <p:cNvPr id="106" name="Google Shape;106;p23"/>
            <p:cNvSpPr/>
            <p:nvPr/>
          </p:nvSpPr>
          <p:spPr>
            <a:xfrm>
              <a:off x="2401304" y="2688212"/>
              <a:ext cx="728851" cy="1012514"/>
            </a:xfrm>
            <a:custGeom>
              <a:rect b="b" l="l" r="r" t="t"/>
              <a:pathLst>
                <a:path extrusionOk="0" h="4005" w="2883">
                  <a:moveTo>
                    <a:pt x="2411" y="4004"/>
                  </a:moveTo>
                  <a:lnTo>
                    <a:pt x="0" y="0"/>
                  </a:lnTo>
                  <a:lnTo>
                    <a:pt x="2048" y="1554"/>
                  </a:lnTo>
                  <a:lnTo>
                    <a:pt x="1687" y="157"/>
                  </a:lnTo>
                  <a:lnTo>
                    <a:pt x="1713" y="150"/>
                  </a:lnTo>
                  <a:lnTo>
                    <a:pt x="2093" y="1621"/>
                  </a:lnTo>
                  <a:lnTo>
                    <a:pt x="94" y="104"/>
                  </a:lnTo>
                  <a:lnTo>
                    <a:pt x="2394" y="3925"/>
                  </a:lnTo>
                  <a:lnTo>
                    <a:pt x="2855" y="167"/>
                  </a:lnTo>
                  <a:lnTo>
                    <a:pt x="2882" y="170"/>
                  </a:lnTo>
                  <a:lnTo>
                    <a:pt x="2411" y="4004"/>
                  </a:lnTo>
                </a:path>
              </a:pathLst>
            </a:custGeom>
            <a:solidFill>
              <a:srgbClr val="4CFDFD">
                <a:alpha val="25490"/>
              </a:srgbClr>
            </a:solidFill>
            <a:ln>
              <a:noFill/>
            </a:ln>
          </p:spPr>
        </p:sp>
        <p:sp>
          <p:nvSpPr>
            <p:cNvPr id="107" name="Google Shape;107;p23"/>
            <p:cNvSpPr/>
            <p:nvPr/>
          </p:nvSpPr>
          <p:spPr>
            <a:xfrm>
              <a:off x="1750317" y="3235548"/>
              <a:ext cx="1266325" cy="701302"/>
            </a:xfrm>
            <a:custGeom>
              <a:rect b="b" l="l" r="r" t="t"/>
              <a:pathLst>
                <a:path extrusionOk="0" h="2774" w="5009">
                  <a:moveTo>
                    <a:pt x="0" y="2773"/>
                  </a:moveTo>
                  <a:lnTo>
                    <a:pt x="2782" y="0"/>
                  </a:lnTo>
                  <a:lnTo>
                    <a:pt x="2792" y="7"/>
                  </a:lnTo>
                  <a:lnTo>
                    <a:pt x="5008" y="1807"/>
                  </a:lnTo>
                  <a:lnTo>
                    <a:pt x="0" y="2773"/>
                  </a:lnTo>
                  <a:moveTo>
                    <a:pt x="2784" y="36"/>
                  </a:moveTo>
                  <a:lnTo>
                    <a:pt x="80" y="2731"/>
                  </a:lnTo>
                  <a:lnTo>
                    <a:pt x="4948" y="1792"/>
                  </a:lnTo>
                  <a:lnTo>
                    <a:pt x="2784" y="36"/>
                  </a:lnTo>
                </a:path>
              </a:pathLst>
            </a:custGeom>
            <a:solidFill>
              <a:srgbClr val="4CFDFD">
                <a:alpha val="25490"/>
              </a:srgbClr>
            </a:solidFill>
            <a:ln>
              <a:noFill/>
            </a:ln>
          </p:spPr>
        </p:sp>
        <p:sp>
          <p:nvSpPr>
            <p:cNvPr id="108" name="Google Shape;108;p23"/>
            <p:cNvSpPr/>
            <p:nvPr/>
          </p:nvSpPr>
          <p:spPr>
            <a:xfrm>
              <a:off x="1298039" y="2359558"/>
              <a:ext cx="756660" cy="1158134"/>
            </a:xfrm>
            <a:custGeom>
              <a:rect b="b" l="l" r="r" t="t"/>
              <a:pathLst>
                <a:path extrusionOk="0" h="4581" w="2993">
                  <a:moveTo>
                    <a:pt x="2421" y="4580"/>
                  </a:moveTo>
                  <a:lnTo>
                    <a:pt x="0" y="3345"/>
                  </a:lnTo>
                  <a:lnTo>
                    <a:pt x="2992" y="0"/>
                  </a:lnTo>
                  <a:lnTo>
                    <a:pt x="2421" y="4580"/>
                  </a:lnTo>
                  <a:moveTo>
                    <a:pt x="43" y="3337"/>
                  </a:moveTo>
                  <a:lnTo>
                    <a:pt x="2399" y="4539"/>
                  </a:lnTo>
                  <a:lnTo>
                    <a:pt x="2955" y="81"/>
                  </a:lnTo>
                  <a:lnTo>
                    <a:pt x="43" y="3337"/>
                  </a:lnTo>
                </a:path>
              </a:pathLst>
            </a:custGeom>
            <a:solidFill>
              <a:srgbClr val="4CFDFD">
                <a:alpha val="25490"/>
              </a:srgbClr>
            </a:solidFill>
            <a:ln>
              <a:noFill/>
            </a:ln>
          </p:spPr>
        </p:sp>
        <p:sp>
          <p:nvSpPr>
            <p:cNvPr id="109" name="Google Shape;109;p23"/>
            <p:cNvSpPr/>
            <p:nvPr/>
          </p:nvSpPr>
          <p:spPr>
            <a:xfrm>
              <a:off x="1903268" y="2856332"/>
              <a:ext cx="556940" cy="661863"/>
            </a:xfrm>
            <a:custGeom>
              <a:rect b="b" l="l" r="r" t="t"/>
              <a:pathLst>
                <a:path extrusionOk="0" h="2618" w="2203">
                  <a:moveTo>
                    <a:pt x="0" y="2617"/>
                  </a:moveTo>
                  <a:lnTo>
                    <a:pt x="330" y="0"/>
                  </a:lnTo>
                  <a:lnTo>
                    <a:pt x="2202" y="1520"/>
                  </a:lnTo>
                  <a:lnTo>
                    <a:pt x="0" y="2617"/>
                  </a:lnTo>
                  <a:moveTo>
                    <a:pt x="350" y="50"/>
                  </a:moveTo>
                  <a:lnTo>
                    <a:pt x="32" y="2571"/>
                  </a:lnTo>
                  <a:lnTo>
                    <a:pt x="2154" y="1515"/>
                  </a:lnTo>
                  <a:lnTo>
                    <a:pt x="350" y="50"/>
                  </a:lnTo>
                </a:path>
              </a:pathLst>
            </a:custGeom>
            <a:solidFill>
              <a:srgbClr val="4CFDFD">
                <a:alpha val="25490"/>
              </a:srgbClr>
            </a:solidFill>
            <a:ln>
              <a:noFill/>
            </a:ln>
          </p:spPr>
        </p:sp>
        <p:sp>
          <p:nvSpPr>
            <p:cNvPr id="110" name="Google Shape;110;p23"/>
            <p:cNvSpPr/>
            <p:nvPr/>
          </p:nvSpPr>
          <p:spPr>
            <a:xfrm>
              <a:off x="1344556" y="2243770"/>
              <a:ext cx="711913" cy="835040"/>
            </a:xfrm>
            <a:custGeom>
              <a:rect b="b" l="l" r="r" t="t"/>
              <a:pathLst>
                <a:path extrusionOk="0" h="3303" w="2816">
                  <a:moveTo>
                    <a:pt x="300" y="3302"/>
                  </a:moveTo>
                  <a:lnTo>
                    <a:pt x="298" y="3271"/>
                  </a:lnTo>
                  <a:lnTo>
                    <a:pt x="0" y="0"/>
                  </a:lnTo>
                  <a:lnTo>
                    <a:pt x="2815" y="490"/>
                  </a:lnTo>
                  <a:lnTo>
                    <a:pt x="300" y="3302"/>
                  </a:lnTo>
                  <a:moveTo>
                    <a:pt x="30" y="32"/>
                  </a:moveTo>
                  <a:lnTo>
                    <a:pt x="321" y="3239"/>
                  </a:lnTo>
                  <a:lnTo>
                    <a:pt x="2764" y="508"/>
                  </a:lnTo>
                  <a:lnTo>
                    <a:pt x="30" y="32"/>
                  </a:lnTo>
                </a:path>
              </a:pathLst>
            </a:custGeom>
            <a:solidFill>
              <a:srgbClr val="4CFDFD">
                <a:alpha val="25490"/>
              </a:srgbClr>
            </a:solidFill>
            <a:ln>
              <a:noFill/>
            </a:ln>
          </p:spPr>
        </p:sp>
        <p:sp>
          <p:nvSpPr>
            <p:cNvPr id="111" name="Google Shape;111;p23"/>
            <p:cNvSpPr/>
            <p:nvPr/>
          </p:nvSpPr>
          <p:spPr>
            <a:xfrm>
              <a:off x="3860780" y="2362592"/>
              <a:ext cx="48287" cy="48287"/>
            </a:xfrm>
            <a:custGeom>
              <a:rect b="b" l="l" r="r" t="t"/>
              <a:pathLst>
                <a:path extrusionOk="0" h="191" w="191">
                  <a:moveTo>
                    <a:pt x="181" y="53"/>
                  </a:moveTo>
                  <a:lnTo>
                    <a:pt x="184" y="62"/>
                  </a:lnTo>
                  <a:lnTo>
                    <a:pt x="187" y="71"/>
                  </a:lnTo>
                  <a:lnTo>
                    <a:pt x="189" y="80"/>
                  </a:lnTo>
                  <a:lnTo>
                    <a:pt x="190" y="89"/>
                  </a:lnTo>
                  <a:lnTo>
                    <a:pt x="190" y="98"/>
                  </a:lnTo>
                  <a:lnTo>
                    <a:pt x="190" y="108"/>
                  </a:lnTo>
                  <a:lnTo>
                    <a:pt x="188" y="117"/>
                  </a:lnTo>
                  <a:lnTo>
                    <a:pt x="185" y="125"/>
                  </a:lnTo>
                  <a:lnTo>
                    <a:pt x="182" y="134"/>
                  </a:lnTo>
                  <a:lnTo>
                    <a:pt x="178" y="142"/>
                  </a:lnTo>
                  <a:lnTo>
                    <a:pt x="173" y="150"/>
                  </a:lnTo>
                  <a:lnTo>
                    <a:pt x="167" y="157"/>
                  </a:lnTo>
                  <a:lnTo>
                    <a:pt x="161" y="164"/>
                  </a:lnTo>
                  <a:lnTo>
                    <a:pt x="154" y="170"/>
                  </a:lnTo>
                  <a:lnTo>
                    <a:pt x="146" y="176"/>
                  </a:lnTo>
                  <a:lnTo>
                    <a:pt x="138" y="181"/>
                  </a:lnTo>
                  <a:lnTo>
                    <a:pt x="129" y="184"/>
                  </a:lnTo>
                  <a:lnTo>
                    <a:pt x="120" y="187"/>
                  </a:lnTo>
                  <a:lnTo>
                    <a:pt x="110" y="189"/>
                  </a:lnTo>
                  <a:lnTo>
                    <a:pt x="101" y="190"/>
                  </a:lnTo>
                  <a:lnTo>
                    <a:pt x="92" y="190"/>
                  </a:lnTo>
                  <a:lnTo>
                    <a:pt x="83" y="190"/>
                  </a:lnTo>
                  <a:lnTo>
                    <a:pt x="74" y="188"/>
                  </a:lnTo>
                  <a:lnTo>
                    <a:pt x="65" y="185"/>
                  </a:lnTo>
                  <a:lnTo>
                    <a:pt x="56" y="182"/>
                  </a:lnTo>
                  <a:lnTo>
                    <a:pt x="48" y="178"/>
                  </a:lnTo>
                  <a:lnTo>
                    <a:pt x="40" y="173"/>
                  </a:lnTo>
                  <a:lnTo>
                    <a:pt x="33" y="167"/>
                  </a:lnTo>
                  <a:lnTo>
                    <a:pt x="26" y="161"/>
                  </a:lnTo>
                  <a:lnTo>
                    <a:pt x="20" y="154"/>
                  </a:lnTo>
                  <a:lnTo>
                    <a:pt x="14" y="146"/>
                  </a:lnTo>
                  <a:lnTo>
                    <a:pt x="10" y="138"/>
                  </a:lnTo>
                  <a:lnTo>
                    <a:pt x="6" y="129"/>
                  </a:lnTo>
                  <a:lnTo>
                    <a:pt x="3" y="120"/>
                  </a:lnTo>
                  <a:lnTo>
                    <a:pt x="1" y="110"/>
                  </a:lnTo>
                  <a:lnTo>
                    <a:pt x="0" y="101"/>
                  </a:lnTo>
                  <a:lnTo>
                    <a:pt x="0" y="92"/>
                  </a:lnTo>
                  <a:lnTo>
                    <a:pt x="1" y="83"/>
                  </a:lnTo>
                  <a:lnTo>
                    <a:pt x="2" y="74"/>
                  </a:lnTo>
                  <a:lnTo>
                    <a:pt x="5" y="65"/>
                  </a:lnTo>
                  <a:lnTo>
                    <a:pt x="8" y="56"/>
                  </a:lnTo>
                  <a:lnTo>
                    <a:pt x="12" y="48"/>
                  </a:lnTo>
                  <a:lnTo>
                    <a:pt x="17" y="40"/>
                  </a:lnTo>
                  <a:lnTo>
                    <a:pt x="23" y="33"/>
                  </a:lnTo>
                  <a:lnTo>
                    <a:pt x="29" y="26"/>
                  </a:lnTo>
                  <a:lnTo>
                    <a:pt x="36" y="20"/>
                  </a:lnTo>
                  <a:lnTo>
                    <a:pt x="44" y="14"/>
                  </a:lnTo>
                  <a:lnTo>
                    <a:pt x="53" y="10"/>
                  </a:lnTo>
                  <a:lnTo>
                    <a:pt x="62" y="6"/>
                  </a:lnTo>
                  <a:lnTo>
                    <a:pt x="71" y="3"/>
                  </a:lnTo>
                  <a:lnTo>
                    <a:pt x="80" y="1"/>
                  </a:lnTo>
                  <a:lnTo>
                    <a:pt x="89" y="0"/>
                  </a:lnTo>
                  <a:lnTo>
                    <a:pt x="98" y="0"/>
                  </a:lnTo>
                  <a:lnTo>
                    <a:pt x="108" y="1"/>
                  </a:lnTo>
                  <a:lnTo>
                    <a:pt x="117" y="2"/>
                  </a:lnTo>
                  <a:lnTo>
                    <a:pt x="125" y="5"/>
                  </a:lnTo>
                  <a:lnTo>
                    <a:pt x="134" y="8"/>
                  </a:lnTo>
                  <a:lnTo>
                    <a:pt x="142" y="12"/>
                  </a:lnTo>
                  <a:lnTo>
                    <a:pt x="150" y="17"/>
                  </a:lnTo>
                  <a:lnTo>
                    <a:pt x="157" y="23"/>
                  </a:lnTo>
                  <a:lnTo>
                    <a:pt x="164" y="29"/>
                  </a:lnTo>
                  <a:lnTo>
                    <a:pt x="170" y="36"/>
                  </a:lnTo>
                  <a:lnTo>
                    <a:pt x="176" y="44"/>
                  </a:lnTo>
                  <a:lnTo>
                    <a:pt x="181" y="53"/>
                  </a:lnTo>
                </a:path>
              </a:pathLst>
            </a:custGeom>
            <a:solidFill>
              <a:srgbClr val="4CFDFD">
                <a:alpha val="25490"/>
              </a:srgbClr>
            </a:solidFill>
            <a:ln>
              <a:noFill/>
            </a:ln>
          </p:spPr>
        </p:sp>
        <p:sp>
          <p:nvSpPr>
            <p:cNvPr id="112" name="Google Shape;112;p23"/>
            <p:cNvSpPr/>
            <p:nvPr/>
          </p:nvSpPr>
          <p:spPr>
            <a:xfrm>
              <a:off x="2836897" y="2386609"/>
              <a:ext cx="1048150" cy="344836"/>
            </a:xfrm>
            <a:custGeom>
              <a:rect b="b" l="l" r="r" t="t"/>
              <a:pathLst>
                <a:path extrusionOk="0" h="1364" w="4146">
                  <a:moveTo>
                    <a:pt x="1145" y="1363"/>
                  </a:moveTo>
                  <a:lnTo>
                    <a:pt x="4145" y="0"/>
                  </a:lnTo>
                  <a:lnTo>
                    <a:pt x="0" y="608"/>
                  </a:lnTo>
                  <a:lnTo>
                    <a:pt x="1145" y="1363"/>
                  </a:lnTo>
                </a:path>
              </a:pathLst>
            </a:custGeom>
            <a:solidFill>
              <a:srgbClr val="FFFFFF">
                <a:alpha val="17647"/>
              </a:srgbClr>
            </a:solidFill>
            <a:ln>
              <a:noFill/>
            </a:ln>
          </p:spPr>
        </p:sp>
        <p:sp>
          <p:nvSpPr>
            <p:cNvPr id="113" name="Google Shape;113;p23"/>
            <p:cNvSpPr/>
            <p:nvPr/>
          </p:nvSpPr>
          <p:spPr>
            <a:xfrm>
              <a:off x="2531249" y="1432500"/>
              <a:ext cx="680059" cy="943749"/>
            </a:xfrm>
            <a:custGeom>
              <a:rect b="b" l="l" r="r" t="t"/>
              <a:pathLst>
                <a:path extrusionOk="0" h="3733" w="2690">
                  <a:moveTo>
                    <a:pt x="0" y="3732"/>
                  </a:moveTo>
                  <a:lnTo>
                    <a:pt x="27" y="0"/>
                  </a:lnTo>
                  <a:lnTo>
                    <a:pt x="2689" y="1308"/>
                  </a:lnTo>
                  <a:lnTo>
                    <a:pt x="0" y="3732"/>
                  </a:lnTo>
                </a:path>
              </a:pathLst>
            </a:custGeom>
            <a:solidFill>
              <a:srgbClr val="FFFFFF">
                <a:alpha val="17647"/>
              </a:srgbClr>
            </a:solidFill>
            <a:ln>
              <a:noFill/>
            </a:ln>
          </p:spPr>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14" name="Shape 114"/>
        <p:cNvGrpSpPr/>
        <p:nvPr/>
      </p:nvGrpSpPr>
      <p:grpSpPr>
        <a:xfrm>
          <a:off x="0" y="0"/>
          <a:ext cx="0" cy="0"/>
          <a:chOff x="0" y="0"/>
          <a:chExt cx="0" cy="0"/>
        </a:xfrm>
      </p:grpSpPr>
      <p:grpSp>
        <p:nvGrpSpPr>
          <p:cNvPr id="115" name="Google Shape;115;p24"/>
          <p:cNvGrpSpPr/>
          <p:nvPr/>
        </p:nvGrpSpPr>
        <p:grpSpPr>
          <a:xfrm>
            <a:off x="0" y="0"/>
            <a:ext cx="9144001" cy="5143501"/>
            <a:chOff x="-1" y="0"/>
            <a:chExt cx="9144001" cy="5143501"/>
          </a:xfrm>
        </p:grpSpPr>
        <p:pic>
          <p:nvPicPr>
            <p:cNvPr id="116" name="Google Shape;116;p24"/>
            <p:cNvPicPr preferRelativeResize="0"/>
            <p:nvPr/>
          </p:nvPicPr>
          <p:blipFill rotWithShape="1">
            <a:blip r:embed="rId2">
              <a:alphaModFix amt="56000"/>
            </a:blip>
            <a:srcRect b="13972" l="64005" r="13555" t="59789"/>
            <a:stretch/>
          </p:blipFill>
          <p:spPr>
            <a:xfrm rot="-5400000">
              <a:off x="146362" y="2387063"/>
              <a:ext cx="2610075" cy="2902800"/>
            </a:xfrm>
            <a:prstGeom prst="rect">
              <a:avLst/>
            </a:prstGeom>
            <a:noFill/>
            <a:ln>
              <a:noFill/>
            </a:ln>
          </p:spPr>
        </p:pic>
        <p:pic>
          <p:nvPicPr>
            <p:cNvPr id="117" name="Google Shape;117;p24"/>
            <p:cNvPicPr preferRelativeResize="0"/>
            <p:nvPr/>
          </p:nvPicPr>
          <p:blipFill rotWithShape="1">
            <a:blip r:embed="rId2">
              <a:alphaModFix amt="56000"/>
            </a:blip>
            <a:srcRect b="13972" l="64005" r="13555" t="59789"/>
            <a:stretch/>
          </p:blipFill>
          <p:spPr>
            <a:xfrm rot="5400000">
              <a:off x="6886025" y="-119900"/>
              <a:ext cx="2138075" cy="2377875"/>
            </a:xfrm>
            <a:prstGeom prst="rect">
              <a:avLst/>
            </a:prstGeom>
            <a:noFill/>
            <a:ln>
              <a:noFill/>
            </a:ln>
          </p:spPr>
        </p:pic>
      </p:grpSp>
      <p:sp>
        <p:nvSpPr>
          <p:cNvPr id="118" name="Google Shape;118;p24"/>
          <p:cNvSpPr txBox="1"/>
          <p:nvPr>
            <p:ph type="title"/>
          </p:nvPr>
        </p:nvSpPr>
        <p:spPr>
          <a:xfrm>
            <a:off x="720000" y="5395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19" name="Google Shape;119;p24"/>
          <p:cNvSpPr txBox="1"/>
          <p:nvPr>
            <p:ph idx="1" type="subTitle"/>
          </p:nvPr>
        </p:nvSpPr>
        <p:spPr>
          <a:xfrm>
            <a:off x="720000" y="3026674"/>
            <a:ext cx="2404800" cy="145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20" name="Google Shape;120;p24"/>
          <p:cNvSpPr txBox="1"/>
          <p:nvPr>
            <p:ph idx="2" type="subTitle"/>
          </p:nvPr>
        </p:nvSpPr>
        <p:spPr>
          <a:xfrm>
            <a:off x="3369594" y="3026674"/>
            <a:ext cx="2404800" cy="145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21" name="Google Shape;121;p24"/>
          <p:cNvSpPr txBox="1"/>
          <p:nvPr>
            <p:ph idx="3" type="subTitle"/>
          </p:nvPr>
        </p:nvSpPr>
        <p:spPr>
          <a:xfrm>
            <a:off x="6019178" y="3026674"/>
            <a:ext cx="2404800" cy="145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22" name="Google Shape;122;p24"/>
          <p:cNvSpPr txBox="1"/>
          <p:nvPr>
            <p:ph idx="4" type="subTitle"/>
          </p:nvPr>
        </p:nvSpPr>
        <p:spPr>
          <a:xfrm>
            <a:off x="720000" y="2538984"/>
            <a:ext cx="2404800" cy="484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1800">
                <a:solidFill>
                  <a:schemeClr val="dk1"/>
                </a:solidFill>
                <a:latin typeface="IBM Plex Sans SemiBold"/>
                <a:ea typeface="IBM Plex Sans SemiBold"/>
                <a:cs typeface="IBM Plex Sans SemiBold"/>
                <a:sym typeface="IBM Plex Sans SemiBold"/>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23" name="Google Shape;123;p24"/>
          <p:cNvSpPr txBox="1"/>
          <p:nvPr>
            <p:ph idx="5" type="subTitle"/>
          </p:nvPr>
        </p:nvSpPr>
        <p:spPr>
          <a:xfrm>
            <a:off x="3369594" y="2538984"/>
            <a:ext cx="2404800" cy="484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1800">
                <a:solidFill>
                  <a:schemeClr val="dk1"/>
                </a:solidFill>
                <a:latin typeface="IBM Plex Sans SemiBold"/>
                <a:ea typeface="IBM Plex Sans SemiBold"/>
                <a:cs typeface="IBM Plex Sans SemiBold"/>
                <a:sym typeface="IBM Plex Sans SemiBold"/>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24" name="Google Shape;124;p24"/>
          <p:cNvSpPr txBox="1"/>
          <p:nvPr>
            <p:ph idx="6" type="subTitle"/>
          </p:nvPr>
        </p:nvSpPr>
        <p:spPr>
          <a:xfrm>
            <a:off x="6019194" y="2538984"/>
            <a:ext cx="2404800" cy="484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1800">
                <a:solidFill>
                  <a:schemeClr val="dk1"/>
                </a:solidFill>
                <a:latin typeface="IBM Plex Sans SemiBold"/>
                <a:ea typeface="IBM Plex Sans SemiBold"/>
                <a:cs typeface="IBM Plex Sans SemiBold"/>
                <a:sym typeface="IBM Plex Sans SemiBold"/>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grpSp>
        <p:nvGrpSpPr>
          <p:cNvPr id="125" name="Google Shape;125;p24"/>
          <p:cNvGrpSpPr/>
          <p:nvPr/>
        </p:nvGrpSpPr>
        <p:grpSpPr>
          <a:xfrm flipH="1" rot="5400000">
            <a:off x="7369345" y="-447729"/>
            <a:ext cx="2122850" cy="1974464"/>
            <a:chOff x="1298039" y="1316459"/>
            <a:chExt cx="2817319" cy="2620391"/>
          </a:xfrm>
        </p:grpSpPr>
        <p:sp>
          <p:nvSpPr>
            <p:cNvPr id="126" name="Google Shape;126;p24"/>
            <p:cNvSpPr/>
            <p:nvPr/>
          </p:nvSpPr>
          <p:spPr>
            <a:xfrm>
              <a:off x="1985178" y="2365878"/>
              <a:ext cx="864105" cy="502338"/>
            </a:xfrm>
            <a:custGeom>
              <a:rect b="b" l="l" r="r" t="t"/>
              <a:pathLst>
                <a:path extrusionOk="0" h="1987" w="3418">
                  <a:moveTo>
                    <a:pt x="0" y="1986"/>
                  </a:moveTo>
                  <a:lnTo>
                    <a:pt x="244" y="0"/>
                  </a:lnTo>
                  <a:lnTo>
                    <a:pt x="3417" y="686"/>
                  </a:lnTo>
                  <a:lnTo>
                    <a:pt x="0" y="1986"/>
                  </a:lnTo>
                  <a:moveTo>
                    <a:pt x="267" y="32"/>
                  </a:moveTo>
                  <a:lnTo>
                    <a:pt x="32" y="1946"/>
                  </a:lnTo>
                  <a:lnTo>
                    <a:pt x="3324" y="693"/>
                  </a:lnTo>
                  <a:lnTo>
                    <a:pt x="267" y="32"/>
                  </a:lnTo>
                </a:path>
              </a:pathLst>
            </a:custGeom>
            <a:solidFill>
              <a:srgbClr val="4CFDFD">
                <a:alpha val="25490"/>
              </a:srgbClr>
            </a:solidFill>
            <a:ln>
              <a:noFill/>
            </a:ln>
          </p:spPr>
        </p:sp>
        <p:sp>
          <p:nvSpPr>
            <p:cNvPr id="127" name="Google Shape;127;p24"/>
            <p:cNvSpPr/>
            <p:nvPr/>
          </p:nvSpPr>
          <p:spPr>
            <a:xfrm>
              <a:off x="1836778" y="1316459"/>
              <a:ext cx="1864979" cy="1228416"/>
            </a:xfrm>
            <a:custGeom>
              <a:rect b="b" l="l" r="r" t="t"/>
              <a:pathLst>
                <a:path extrusionOk="0" h="4859" w="7377">
                  <a:moveTo>
                    <a:pt x="3962" y="4858"/>
                  </a:moveTo>
                  <a:lnTo>
                    <a:pt x="2750" y="4207"/>
                  </a:lnTo>
                  <a:lnTo>
                    <a:pt x="2401" y="4521"/>
                  </a:lnTo>
                  <a:lnTo>
                    <a:pt x="2392" y="4515"/>
                  </a:lnTo>
                  <a:lnTo>
                    <a:pt x="0" y="2729"/>
                  </a:lnTo>
                  <a:lnTo>
                    <a:pt x="14" y="2707"/>
                  </a:lnTo>
                  <a:lnTo>
                    <a:pt x="2746" y="4175"/>
                  </a:lnTo>
                  <a:lnTo>
                    <a:pt x="7376" y="0"/>
                  </a:lnTo>
                  <a:lnTo>
                    <a:pt x="3962" y="4858"/>
                  </a:lnTo>
                  <a:moveTo>
                    <a:pt x="2770" y="4188"/>
                  </a:moveTo>
                  <a:lnTo>
                    <a:pt x="3953" y="4823"/>
                  </a:lnTo>
                  <a:lnTo>
                    <a:pt x="7219" y="176"/>
                  </a:lnTo>
                  <a:lnTo>
                    <a:pt x="2770" y="4188"/>
                  </a:lnTo>
                  <a:moveTo>
                    <a:pt x="158" y="2815"/>
                  </a:moveTo>
                  <a:lnTo>
                    <a:pt x="2399" y="4487"/>
                  </a:lnTo>
                  <a:lnTo>
                    <a:pt x="2725" y="4193"/>
                  </a:lnTo>
                  <a:lnTo>
                    <a:pt x="158" y="2815"/>
                  </a:lnTo>
                </a:path>
              </a:pathLst>
            </a:custGeom>
            <a:solidFill>
              <a:srgbClr val="4CFDFD">
                <a:alpha val="25490"/>
              </a:srgbClr>
            </a:solidFill>
            <a:ln>
              <a:noFill/>
            </a:ln>
          </p:spPr>
        </p:sp>
        <p:sp>
          <p:nvSpPr>
            <p:cNvPr id="128" name="Google Shape;128;p24"/>
            <p:cNvSpPr/>
            <p:nvPr/>
          </p:nvSpPr>
          <p:spPr>
            <a:xfrm>
              <a:off x="1987201" y="2547144"/>
              <a:ext cx="1152814" cy="1158640"/>
            </a:xfrm>
            <a:custGeom>
              <a:rect b="b" l="l" r="r" t="t"/>
              <a:pathLst>
                <a:path extrusionOk="0" h="4583" w="4560">
                  <a:moveTo>
                    <a:pt x="4091" y="4582"/>
                  </a:moveTo>
                  <a:lnTo>
                    <a:pt x="0" y="1260"/>
                  </a:lnTo>
                  <a:lnTo>
                    <a:pt x="17" y="1239"/>
                  </a:lnTo>
                  <a:lnTo>
                    <a:pt x="3991" y="4466"/>
                  </a:lnTo>
                  <a:lnTo>
                    <a:pt x="1661" y="597"/>
                  </a:lnTo>
                  <a:lnTo>
                    <a:pt x="4454" y="712"/>
                  </a:lnTo>
                  <a:lnTo>
                    <a:pt x="3277" y="23"/>
                  </a:lnTo>
                  <a:lnTo>
                    <a:pt x="3290" y="0"/>
                  </a:lnTo>
                  <a:lnTo>
                    <a:pt x="4559" y="743"/>
                  </a:lnTo>
                  <a:lnTo>
                    <a:pt x="1709" y="625"/>
                  </a:lnTo>
                  <a:lnTo>
                    <a:pt x="4091" y="4582"/>
                  </a:lnTo>
                </a:path>
              </a:pathLst>
            </a:custGeom>
            <a:solidFill>
              <a:srgbClr val="4CFDFD">
                <a:alpha val="25490"/>
              </a:srgbClr>
            </a:solidFill>
            <a:ln>
              <a:noFill/>
            </a:ln>
          </p:spPr>
        </p:sp>
        <p:sp>
          <p:nvSpPr>
            <p:cNvPr id="129" name="Google Shape;129;p24"/>
            <p:cNvSpPr/>
            <p:nvPr/>
          </p:nvSpPr>
          <p:spPr>
            <a:xfrm>
              <a:off x="2824762" y="1801098"/>
              <a:ext cx="1064330" cy="744533"/>
            </a:xfrm>
            <a:custGeom>
              <a:rect b="b" l="l" r="r" t="t"/>
              <a:pathLst>
                <a:path extrusionOk="0" h="2945" w="4210">
                  <a:moveTo>
                    <a:pt x="0" y="2944"/>
                  </a:moveTo>
                  <a:lnTo>
                    <a:pt x="3848" y="0"/>
                  </a:lnTo>
                  <a:lnTo>
                    <a:pt x="4209" y="2327"/>
                  </a:lnTo>
                  <a:lnTo>
                    <a:pt x="0" y="2944"/>
                  </a:lnTo>
                  <a:moveTo>
                    <a:pt x="3828" y="48"/>
                  </a:moveTo>
                  <a:lnTo>
                    <a:pt x="97" y="2903"/>
                  </a:lnTo>
                  <a:lnTo>
                    <a:pt x="4178" y="2305"/>
                  </a:lnTo>
                  <a:lnTo>
                    <a:pt x="3828" y="48"/>
                  </a:lnTo>
                </a:path>
              </a:pathLst>
            </a:custGeom>
            <a:solidFill>
              <a:srgbClr val="4CFDFD">
                <a:alpha val="25490"/>
              </a:srgbClr>
            </a:solidFill>
            <a:ln>
              <a:noFill/>
            </a:ln>
          </p:spPr>
        </p:sp>
        <p:sp>
          <p:nvSpPr>
            <p:cNvPr id="130" name="Google Shape;130;p24"/>
            <p:cNvSpPr/>
            <p:nvPr/>
          </p:nvSpPr>
          <p:spPr>
            <a:xfrm>
              <a:off x="3121815" y="2725881"/>
              <a:ext cx="993543" cy="1039818"/>
            </a:xfrm>
            <a:custGeom>
              <a:rect b="b" l="l" r="r" t="t"/>
              <a:pathLst>
                <a:path extrusionOk="0" h="4113" w="3930">
                  <a:moveTo>
                    <a:pt x="872" y="4112"/>
                  </a:moveTo>
                  <a:lnTo>
                    <a:pt x="867" y="4089"/>
                  </a:lnTo>
                  <a:lnTo>
                    <a:pt x="0" y="0"/>
                  </a:lnTo>
                  <a:lnTo>
                    <a:pt x="22" y="7"/>
                  </a:lnTo>
                  <a:lnTo>
                    <a:pt x="3929" y="1252"/>
                  </a:lnTo>
                  <a:lnTo>
                    <a:pt x="3913" y="1268"/>
                  </a:lnTo>
                  <a:lnTo>
                    <a:pt x="872" y="4112"/>
                  </a:lnTo>
                  <a:moveTo>
                    <a:pt x="35" y="39"/>
                  </a:moveTo>
                  <a:lnTo>
                    <a:pt x="889" y="4061"/>
                  </a:lnTo>
                  <a:lnTo>
                    <a:pt x="3878" y="1264"/>
                  </a:lnTo>
                  <a:lnTo>
                    <a:pt x="35" y="39"/>
                  </a:lnTo>
                </a:path>
              </a:pathLst>
            </a:custGeom>
            <a:solidFill>
              <a:srgbClr val="4CFDFD">
                <a:alpha val="25490"/>
              </a:srgbClr>
            </a:solidFill>
            <a:ln>
              <a:noFill/>
            </a:ln>
          </p:spPr>
        </p:sp>
        <p:sp>
          <p:nvSpPr>
            <p:cNvPr id="131" name="Google Shape;131;p24"/>
            <p:cNvSpPr/>
            <p:nvPr/>
          </p:nvSpPr>
          <p:spPr>
            <a:xfrm>
              <a:off x="2401304" y="2688212"/>
              <a:ext cx="728851" cy="1012514"/>
            </a:xfrm>
            <a:custGeom>
              <a:rect b="b" l="l" r="r" t="t"/>
              <a:pathLst>
                <a:path extrusionOk="0" h="4005" w="2883">
                  <a:moveTo>
                    <a:pt x="2411" y="4004"/>
                  </a:moveTo>
                  <a:lnTo>
                    <a:pt x="0" y="0"/>
                  </a:lnTo>
                  <a:lnTo>
                    <a:pt x="2048" y="1554"/>
                  </a:lnTo>
                  <a:lnTo>
                    <a:pt x="1687" y="157"/>
                  </a:lnTo>
                  <a:lnTo>
                    <a:pt x="1713" y="150"/>
                  </a:lnTo>
                  <a:lnTo>
                    <a:pt x="2093" y="1621"/>
                  </a:lnTo>
                  <a:lnTo>
                    <a:pt x="94" y="104"/>
                  </a:lnTo>
                  <a:lnTo>
                    <a:pt x="2394" y="3925"/>
                  </a:lnTo>
                  <a:lnTo>
                    <a:pt x="2855" y="167"/>
                  </a:lnTo>
                  <a:lnTo>
                    <a:pt x="2882" y="170"/>
                  </a:lnTo>
                  <a:lnTo>
                    <a:pt x="2411" y="4004"/>
                  </a:lnTo>
                </a:path>
              </a:pathLst>
            </a:custGeom>
            <a:solidFill>
              <a:srgbClr val="4CFDFD">
                <a:alpha val="25490"/>
              </a:srgbClr>
            </a:solidFill>
            <a:ln>
              <a:noFill/>
            </a:ln>
          </p:spPr>
        </p:sp>
        <p:sp>
          <p:nvSpPr>
            <p:cNvPr id="132" name="Google Shape;132;p24"/>
            <p:cNvSpPr/>
            <p:nvPr/>
          </p:nvSpPr>
          <p:spPr>
            <a:xfrm>
              <a:off x="1750317" y="3235548"/>
              <a:ext cx="1266325" cy="701302"/>
            </a:xfrm>
            <a:custGeom>
              <a:rect b="b" l="l" r="r" t="t"/>
              <a:pathLst>
                <a:path extrusionOk="0" h="2774" w="5009">
                  <a:moveTo>
                    <a:pt x="0" y="2773"/>
                  </a:moveTo>
                  <a:lnTo>
                    <a:pt x="2782" y="0"/>
                  </a:lnTo>
                  <a:lnTo>
                    <a:pt x="2792" y="7"/>
                  </a:lnTo>
                  <a:lnTo>
                    <a:pt x="5008" y="1807"/>
                  </a:lnTo>
                  <a:lnTo>
                    <a:pt x="0" y="2773"/>
                  </a:lnTo>
                  <a:moveTo>
                    <a:pt x="2784" y="36"/>
                  </a:moveTo>
                  <a:lnTo>
                    <a:pt x="80" y="2731"/>
                  </a:lnTo>
                  <a:lnTo>
                    <a:pt x="4948" y="1792"/>
                  </a:lnTo>
                  <a:lnTo>
                    <a:pt x="2784" y="36"/>
                  </a:lnTo>
                </a:path>
              </a:pathLst>
            </a:custGeom>
            <a:solidFill>
              <a:srgbClr val="4CFDFD">
                <a:alpha val="25490"/>
              </a:srgbClr>
            </a:solidFill>
            <a:ln>
              <a:noFill/>
            </a:ln>
          </p:spPr>
        </p:sp>
        <p:sp>
          <p:nvSpPr>
            <p:cNvPr id="133" name="Google Shape;133;p24"/>
            <p:cNvSpPr/>
            <p:nvPr/>
          </p:nvSpPr>
          <p:spPr>
            <a:xfrm>
              <a:off x="1298039" y="2359558"/>
              <a:ext cx="756660" cy="1158134"/>
            </a:xfrm>
            <a:custGeom>
              <a:rect b="b" l="l" r="r" t="t"/>
              <a:pathLst>
                <a:path extrusionOk="0" h="4581" w="2993">
                  <a:moveTo>
                    <a:pt x="2421" y="4580"/>
                  </a:moveTo>
                  <a:lnTo>
                    <a:pt x="0" y="3345"/>
                  </a:lnTo>
                  <a:lnTo>
                    <a:pt x="2992" y="0"/>
                  </a:lnTo>
                  <a:lnTo>
                    <a:pt x="2421" y="4580"/>
                  </a:lnTo>
                  <a:moveTo>
                    <a:pt x="43" y="3337"/>
                  </a:moveTo>
                  <a:lnTo>
                    <a:pt x="2399" y="4539"/>
                  </a:lnTo>
                  <a:lnTo>
                    <a:pt x="2955" y="81"/>
                  </a:lnTo>
                  <a:lnTo>
                    <a:pt x="43" y="3337"/>
                  </a:lnTo>
                </a:path>
              </a:pathLst>
            </a:custGeom>
            <a:solidFill>
              <a:srgbClr val="4CFDFD">
                <a:alpha val="25490"/>
              </a:srgbClr>
            </a:solidFill>
            <a:ln>
              <a:noFill/>
            </a:ln>
          </p:spPr>
        </p:sp>
        <p:sp>
          <p:nvSpPr>
            <p:cNvPr id="134" name="Google Shape;134;p24"/>
            <p:cNvSpPr/>
            <p:nvPr/>
          </p:nvSpPr>
          <p:spPr>
            <a:xfrm>
              <a:off x="1903268" y="2856332"/>
              <a:ext cx="556940" cy="661863"/>
            </a:xfrm>
            <a:custGeom>
              <a:rect b="b" l="l" r="r" t="t"/>
              <a:pathLst>
                <a:path extrusionOk="0" h="2618" w="2203">
                  <a:moveTo>
                    <a:pt x="0" y="2617"/>
                  </a:moveTo>
                  <a:lnTo>
                    <a:pt x="330" y="0"/>
                  </a:lnTo>
                  <a:lnTo>
                    <a:pt x="2202" y="1520"/>
                  </a:lnTo>
                  <a:lnTo>
                    <a:pt x="0" y="2617"/>
                  </a:lnTo>
                  <a:moveTo>
                    <a:pt x="350" y="50"/>
                  </a:moveTo>
                  <a:lnTo>
                    <a:pt x="32" y="2571"/>
                  </a:lnTo>
                  <a:lnTo>
                    <a:pt x="2154" y="1515"/>
                  </a:lnTo>
                  <a:lnTo>
                    <a:pt x="350" y="50"/>
                  </a:lnTo>
                </a:path>
              </a:pathLst>
            </a:custGeom>
            <a:solidFill>
              <a:srgbClr val="4CFDFD">
                <a:alpha val="25490"/>
              </a:srgbClr>
            </a:solidFill>
            <a:ln>
              <a:noFill/>
            </a:ln>
          </p:spPr>
        </p:sp>
        <p:sp>
          <p:nvSpPr>
            <p:cNvPr id="135" name="Google Shape;135;p24"/>
            <p:cNvSpPr/>
            <p:nvPr/>
          </p:nvSpPr>
          <p:spPr>
            <a:xfrm>
              <a:off x="1344556" y="2243770"/>
              <a:ext cx="711913" cy="835040"/>
            </a:xfrm>
            <a:custGeom>
              <a:rect b="b" l="l" r="r" t="t"/>
              <a:pathLst>
                <a:path extrusionOk="0" h="3303" w="2816">
                  <a:moveTo>
                    <a:pt x="300" y="3302"/>
                  </a:moveTo>
                  <a:lnTo>
                    <a:pt x="298" y="3271"/>
                  </a:lnTo>
                  <a:lnTo>
                    <a:pt x="0" y="0"/>
                  </a:lnTo>
                  <a:lnTo>
                    <a:pt x="2815" y="490"/>
                  </a:lnTo>
                  <a:lnTo>
                    <a:pt x="300" y="3302"/>
                  </a:lnTo>
                  <a:moveTo>
                    <a:pt x="30" y="32"/>
                  </a:moveTo>
                  <a:lnTo>
                    <a:pt x="321" y="3239"/>
                  </a:lnTo>
                  <a:lnTo>
                    <a:pt x="2764" y="508"/>
                  </a:lnTo>
                  <a:lnTo>
                    <a:pt x="30" y="32"/>
                  </a:lnTo>
                </a:path>
              </a:pathLst>
            </a:custGeom>
            <a:solidFill>
              <a:srgbClr val="4CFDFD">
                <a:alpha val="25490"/>
              </a:srgbClr>
            </a:solidFill>
            <a:ln>
              <a:noFill/>
            </a:ln>
          </p:spPr>
        </p:sp>
        <p:sp>
          <p:nvSpPr>
            <p:cNvPr id="136" name="Google Shape;136;p24"/>
            <p:cNvSpPr/>
            <p:nvPr/>
          </p:nvSpPr>
          <p:spPr>
            <a:xfrm>
              <a:off x="3860780" y="2362592"/>
              <a:ext cx="48287" cy="48287"/>
            </a:xfrm>
            <a:custGeom>
              <a:rect b="b" l="l" r="r" t="t"/>
              <a:pathLst>
                <a:path extrusionOk="0" h="191" w="191">
                  <a:moveTo>
                    <a:pt x="181" y="53"/>
                  </a:moveTo>
                  <a:lnTo>
                    <a:pt x="184" y="62"/>
                  </a:lnTo>
                  <a:lnTo>
                    <a:pt x="187" y="71"/>
                  </a:lnTo>
                  <a:lnTo>
                    <a:pt x="189" y="80"/>
                  </a:lnTo>
                  <a:lnTo>
                    <a:pt x="190" y="89"/>
                  </a:lnTo>
                  <a:lnTo>
                    <a:pt x="190" y="98"/>
                  </a:lnTo>
                  <a:lnTo>
                    <a:pt x="190" y="108"/>
                  </a:lnTo>
                  <a:lnTo>
                    <a:pt x="188" y="117"/>
                  </a:lnTo>
                  <a:lnTo>
                    <a:pt x="185" y="125"/>
                  </a:lnTo>
                  <a:lnTo>
                    <a:pt x="182" y="134"/>
                  </a:lnTo>
                  <a:lnTo>
                    <a:pt x="178" y="142"/>
                  </a:lnTo>
                  <a:lnTo>
                    <a:pt x="173" y="150"/>
                  </a:lnTo>
                  <a:lnTo>
                    <a:pt x="167" y="157"/>
                  </a:lnTo>
                  <a:lnTo>
                    <a:pt x="161" y="164"/>
                  </a:lnTo>
                  <a:lnTo>
                    <a:pt x="154" y="170"/>
                  </a:lnTo>
                  <a:lnTo>
                    <a:pt x="146" y="176"/>
                  </a:lnTo>
                  <a:lnTo>
                    <a:pt x="138" y="181"/>
                  </a:lnTo>
                  <a:lnTo>
                    <a:pt x="129" y="184"/>
                  </a:lnTo>
                  <a:lnTo>
                    <a:pt x="120" y="187"/>
                  </a:lnTo>
                  <a:lnTo>
                    <a:pt x="110" y="189"/>
                  </a:lnTo>
                  <a:lnTo>
                    <a:pt x="101" y="190"/>
                  </a:lnTo>
                  <a:lnTo>
                    <a:pt x="92" y="190"/>
                  </a:lnTo>
                  <a:lnTo>
                    <a:pt x="83" y="190"/>
                  </a:lnTo>
                  <a:lnTo>
                    <a:pt x="74" y="188"/>
                  </a:lnTo>
                  <a:lnTo>
                    <a:pt x="65" y="185"/>
                  </a:lnTo>
                  <a:lnTo>
                    <a:pt x="56" y="182"/>
                  </a:lnTo>
                  <a:lnTo>
                    <a:pt x="48" y="178"/>
                  </a:lnTo>
                  <a:lnTo>
                    <a:pt x="40" y="173"/>
                  </a:lnTo>
                  <a:lnTo>
                    <a:pt x="33" y="167"/>
                  </a:lnTo>
                  <a:lnTo>
                    <a:pt x="26" y="161"/>
                  </a:lnTo>
                  <a:lnTo>
                    <a:pt x="20" y="154"/>
                  </a:lnTo>
                  <a:lnTo>
                    <a:pt x="14" y="146"/>
                  </a:lnTo>
                  <a:lnTo>
                    <a:pt x="10" y="138"/>
                  </a:lnTo>
                  <a:lnTo>
                    <a:pt x="6" y="129"/>
                  </a:lnTo>
                  <a:lnTo>
                    <a:pt x="3" y="120"/>
                  </a:lnTo>
                  <a:lnTo>
                    <a:pt x="1" y="110"/>
                  </a:lnTo>
                  <a:lnTo>
                    <a:pt x="0" y="101"/>
                  </a:lnTo>
                  <a:lnTo>
                    <a:pt x="0" y="92"/>
                  </a:lnTo>
                  <a:lnTo>
                    <a:pt x="1" y="83"/>
                  </a:lnTo>
                  <a:lnTo>
                    <a:pt x="2" y="74"/>
                  </a:lnTo>
                  <a:lnTo>
                    <a:pt x="5" y="65"/>
                  </a:lnTo>
                  <a:lnTo>
                    <a:pt x="8" y="56"/>
                  </a:lnTo>
                  <a:lnTo>
                    <a:pt x="12" y="48"/>
                  </a:lnTo>
                  <a:lnTo>
                    <a:pt x="17" y="40"/>
                  </a:lnTo>
                  <a:lnTo>
                    <a:pt x="23" y="33"/>
                  </a:lnTo>
                  <a:lnTo>
                    <a:pt x="29" y="26"/>
                  </a:lnTo>
                  <a:lnTo>
                    <a:pt x="36" y="20"/>
                  </a:lnTo>
                  <a:lnTo>
                    <a:pt x="44" y="14"/>
                  </a:lnTo>
                  <a:lnTo>
                    <a:pt x="53" y="10"/>
                  </a:lnTo>
                  <a:lnTo>
                    <a:pt x="62" y="6"/>
                  </a:lnTo>
                  <a:lnTo>
                    <a:pt x="71" y="3"/>
                  </a:lnTo>
                  <a:lnTo>
                    <a:pt x="80" y="1"/>
                  </a:lnTo>
                  <a:lnTo>
                    <a:pt x="89" y="0"/>
                  </a:lnTo>
                  <a:lnTo>
                    <a:pt x="98" y="0"/>
                  </a:lnTo>
                  <a:lnTo>
                    <a:pt x="108" y="1"/>
                  </a:lnTo>
                  <a:lnTo>
                    <a:pt x="117" y="2"/>
                  </a:lnTo>
                  <a:lnTo>
                    <a:pt x="125" y="5"/>
                  </a:lnTo>
                  <a:lnTo>
                    <a:pt x="134" y="8"/>
                  </a:lnTo>
                  <a:lnTo>
                    <a:pt x="142" y="12"/>
                  </a:lnTo>
                  <a:lnTo>
                    <a:pt x="150" y="17"/>
                  </a:lnTo>
                  <a:lnTo>
                    <a:pt x="157" y="23"/>
                  </a:lnTo>
                  <a:lnTo>
                    <a:pt x="164" y="29"/>
                  </a:lnTo>
                  <a:lnTo>
                    <a:pt x="170" y="36"/>
                  </a:lnTo>
                  <a:lnTo>
                    <a:pt x="176" y="44"/>
                  </a:lnTo>
                  <a:lnTo>
                    <a:pt x="181" y="53"/>
                  </a:lnTo>
                </a:path>
              </a:pathLst>
            </a:custGeom>
            <a:solidFill>
              <a:srgbClr val="4CFDFD">
                <a:alpha val="25490"/>
              </a:srgbClr>
            </a:solidFill>
            <a:ln>
              <a:noFill/>
            </a:ln>
          </p:spPr>
        </p:sp>
        <p:sp>
          <p:nvSpPr>
            <p:cNvPr id="137" name="Google Shape;137;p24"/>
            <p:cNvSpPr/>
            <p:nvPr/>
          </p:nvSpPr>
          <p:spPr>
            <a:xfrm>
              <a:off x="2836897" y="2386609"/>
              <a:ext cx="1048150" cy="344836"/>
            </a:xfrm>
            <a:custGeom>
              <a:rect b="b" l="l" r="r" t="t"/>
              <a:pathLst>
                <a:path extrusionOk="0" h="1364" w="4146">
                  <a:moveTo>
                    <a:pt x="1145" y="1363"/>
                  </a:moveTo>
                  <a:lnTo>
                    <a:pt x="4145" y="0"/>
                  </a:lnTo>
                  <a:lnTo>
                    <a:pt x="0" y="608"/>
                  </a:lnTo>
                  <a:lnTo>
                    <a:pt x="1145" y="1363"/>
                  </a:lnTo>
                </a:path>
              </a:pathLst>
            </a:custGeom>
            <a:solidFill>
              <a:srgbClr val="FFFFFF">
                <a:alpha val="17647"/>
              </a:srgbClr>
            </a:solidFill>
            <a:ln>
              <a:noFill/>
            </a:ln>
          </p:spPr>
        </p:sp>
        <p:sp>
          <p:nvSpPr>
            <p:cNvPr id="138" name="Google Shape;138;p24"/>
            <p:cNvSpPr/>
            <p:nvPr/>
          </p:nvSpPr>
          <p:spPr>
            <a:xfrm>
              <a:off x="2531249" y="1432500"/>
              <a:ext cx="680059" cy="943749"/>
            </a:xfrm>
            <a:custGeom>
              <a:rect b="b" l="l" r="r" t="t"/>
              <a:pathLst>
                <a:path extrusionOk="0" h="3733" w="2690">
                  <a:moveTo>
                    <a:pt x="0" y="3732"/>
                  </a:moveTo>
                  <a:lnTo>
                    <a:pt x="27" y="0"/>
                  </a:lnTo>
                  <a:lnTo>
                    <a:pt x="2689" y="1308"/>
                  </a:lnTo>
                  <a:lnTo>
                    <a:pt x="0" y="3732"/>
                  </a:lnTo>
                </a:path>
              </a:pathLst>
            </a:custGeom>
            <a:solidFill>
              <a:srgbClr val="FFFFFF">
                <a:alpha val="17647"/>
              </a:srgbClr>
            </a:solidFill>
            <a:ln>
              <a:noFill/>
            </a:ln>
          </p:spPr>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39" name="Shape 139"/>
        <p:cNvGrpSpPr/>
        <p:nvPr/>
      </p:nvGrpSpPr>
      <p:grpSpPr>
        <a:xfrm>
          <a:off x="0" y="0"/>
          <a:ext cx="0" cy="0"/>
          <a:chOff x="0" y="0"/>
          <a:chExt cx="0" cy="0"/>
        </a:xfrm>
      </p:grpSpPr>
      <p:sp>
        <p:nvSpPr>
          <p:cNvPr id="140" name="Google Shape;140;p25"/>
          <p:cNvSpPr txBox="1"/>
          <p:nvPr>
            <p:ph type="title"/>
          </p:nvPr>
        </p:nvSpPr>
        <p:spPr>
          <a:xfrm>
            <a:off x="798388" y="2773432"/>
            <a:ext cx="3492600" cy="768900"/>
          </a:xfrm>
          <a:prstGeom prst="rect">
            <a:avLst/>
          </a:prstGeom>
          <a:solidFill>
            <a:srgbClr val="FFFFFF">
              <a:alpha val="17647"/>
            </a:srgbClr>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6000"/>
              <a:buNone/>
              <a:defRPr sz="40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141" name="Google Shape;141;p25"/>
          <p:cNvSpPr txBox="1"/>
          <p:nvPr>
            <p:ph idx="1" type="subTitle"/>
          </p:nvPr>
        </p:nvSpPr>
        <p:spPr>
          <a:xfrm>
            <a:off x="798388" y="3608554"/>
            <a:ext cx="3492600" cy="32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200"/>
              <a:buFont typeface="PT Sans"/>
              <a:buNone/>
              <a:defRPr>
                <a:solidFill>
                  <a:schemeClr val="dk1"/>
                </a:solidFill>
              </a:defRPr>
            </a:lvl1pPr>
            <a:lvl2pPr lvl="1" algn="ctr">
              <a:lnSpc>
                <a:spcPct val="100000"/>
              </a:lnSpc>
              <a:spcBef>
                <a:spcPts val="0"/>
              </a:spcBef>
              <a:spcAft>
                <a:spcPts val="0"/>
              </a:spcAft>
              <a:buClr>
                <a:schemeClr val="dk1"/>
              </a:buClr>
              <a:buSzPts val="1200"/>
              <a:buNone/>
              <a:defRPr>
                <a:solidFill>
                  <a:schemeClr val="dk1"/>
                </a:solidFill>
              </a:defRPr>
            </a:lvl2pPr>
            <a:lvl3pPr lvl="2" algn="ctr">
              <a:lnSpc>
                <a:spcPct val="100000"/>
              </a:lnSpc>
              <a:spcBef>
                <a:spcPts val="0"/>
              </a:spcBef>
              <a:spcAft>
                <a:spcPts val="0"/>
              </a:spcAft>
              <a:buClr>
                <a:schemeClr val="dk1"/>
              </a:buClr>
              <a:buSzPts val="1200"/>
              <a:buNone/>
              <a:defRPr>
                <a:solidFill>
                  <a:schemeClr val="dk1"/>
                </a:solidFill>
              </a:defRPr>
            </a:lvl3pPr>
            <a:lvl4pPr lvl="3"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142" name="Google Shape;142;p25"/>
          <p:cNvSpPr txBox="1"/>
          <p:nvPr>
            <p:ph idx="2" type="title"/>
          </p:nvPr>
        </p:nvSpPr>
        <p:spPr>
          <a:xfrm>
            <a:off x="2825700" y="1214846"/>
            <a:ext cx="3492600" cy="768900"/>
          </a:xfrm>
          <a:prstGeom prst="rect">
            <a:avLst/>
          </a:prstGeom>
          <a:solidFill>
            <a:srgbClr val="FFFFFF">
              <a:alpha val="17647"/>
            </a:srgbClr>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6000"/>
              <a:buNone/>
              <a:defRPr sz="40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143" name="Google Shape;143;p25"/>
          <p:cNvSpPr txBox="1"/>
          <p:nvPr>
            <p:ph idx="3" type="subTitle"/>
          </p:nvPr>
        </p:nvSpPr>
        <p:spPr>
          <a:xfrm>
            <a:off x="2825700" y="2049958"/>
            <a:ext cx="3492600" cy="32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200"/>
              <a:buFont typeface="PT Sans"/>
              <a:buNone/>
              <a:defRPr>
                <a:solidFill>
                  <a:schemeClr val="dk1"/>
                </a:solidFill>
              </a:defRPr>
            </a:lvl1pPr>
            <a:lvl2pPr lvl="1" algn="ctr">
              <a:lnSpc>
                <a:spcPct val="100000"/>
              </a:lnSpc>
              <a:spcBef>
                <a:spcPts val="0"/>
              </a:spcBef>
              <a:spcAft>
                <a:spcPts val="0"/>
              </a:spcAft>
              <a:buClr>
                <a:schemeClr val="dk1"/>
              </a:buClr>
              <a:buSzPts val="1200"/>
              <a:buNone/>
              <a:defRPr>
                <a:solidFill>
                  <a:schemeClr val="dk1"/>
                </a:solidFill>
              </a:defRPr>
            </a:lvl2pPr>
            <a:lvl3pPr lvl="2" algn="ctr">
              <a:lnSpc>
                <a:spcPct val="100000"/>
              </a:lnSpc>
              <a:spcBef>
                <a:spcPts val="0"/>
              </a:spcBef>
              <a:spcAft>
                <a:spcPts val="0"/>
              </a:spcAft>
              <a:buClr>
                <a:schemeClr val="dk1"/>
              </a:buClr>
              <a:buSzPts val="1200"/>
              <a:buNone/>
              <a:defRPr>
                <a:solidFill>
                  <a:schemeClr val="dk1"/>
                </a:solidFill>
              </a:defRPr>
            </a:lvl3pPr>
            <a:lvl4pPr lvl="3"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144" name="Google Shape;144;p25"/>
          <p:cNvSpPr txBox="1"/>
          <p:nvPr>
            <p:ph idx="4" type="title"/>
          </p:nvPr>
        </p:nvSpPr>
        <p:spPr>
          <a:xfrm>
            <a:off x="4853013" y="2773432"/>
            <a:ext cx="3492600" cy="768900"/>
          </a:xfrm>
          <a:prstGeom prst="rect">
            <a:avLst/>
          </a:prstGeom>
          <a:solidFill>
            <a:srgbClr val="FFFFFF">
              <a:alpha val="17647"/>
            </a:srgbClr>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6000"/>
              <a:buNone/>
              <a:defRPr sz="40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145" name="Google Shape;145;p25"/>
          <p:cNvSpPr txBox="1"/>
          <p:nvPr>
            <p:ph idx="5" type="subTitle"/>
          </p:nvPr>
        </p:nvSpPr>
        <p:spPr>
          <a:xfrm>
            <a:off x="4853013" y="3608554"/>
            <a:ext cx="3492600" cy="32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200"/>
              <a:buFont typeface="PT Sans"/>
              <a:buNone/>
              <a:defRPr>
                <a:solidFill>
                  <a:schemeClr val="dk1"/>
                </a:solidFill>
              </a:defRPr>
            </a:lvl1pPr>
            <a:lvl2pPr lvl="1" algn="ctr">
              <a:lnSpc>
                <a:spcPct val="100000"/>
              </a:lnSpc>
              <a:spcBef>
                <a:spcPts val="0"/>
              </a:spcBef>
              <a:spcAft>
                <a:spcPts val="0"/>
              </a:spcAft>
              <a:buClr>
                <a:schemeClr val="dk1"/>
              </a:buClr>
              <a:buSzPts val="1200"/>
              <a:buNone/>
              <a:defRPr>
                <a:solidFill>
                  <a:schemeClr val="dk1"/>
                </a:solidFill>
              </a:defRPr>
            </a:lvl2pPr>
            <a:lvl3pPr lvl="2" algn="ctr">
              <a:lnSpc>
                <a:spcPct val="100000"/>
              </a:lnSpc>
              <a:spcBef>
                <a:spcPts val="0"/>
              </a:spcBef>
              <a:spcAft>
                <a:spcPts val="0"/>
              </a:spcAft>
              <a:buClr>
                <a:schemeClr val="dk1"/>
              </a:buClr>
              <a:buSzPts val="1200"/>
              <a:buNone/>
              <a:defRPr>
                <a:solidFill>
                  <a:schemeClr val="dk1"/>
                </a:solidFill>
              </a:defRPr>
            </a:lvl3pPr>
            <a:lvl4pPr lvl="3"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grpSp>
        <p:nvGrpSpPr>
          <p:cNvPr id="146" name="Google Shape;146;p25"/>
          <p:cNvGrpSpPr/>
          <p:nvPr/>
        </p:nvGrpSpPr>
        <p:grpSpPr>
          <a:xfrm flipH="1" rot="5400000">
            <a:off x="-490323" y="3150478"/>
            <a:ext cx="2422049" cy="2252750"/>
            <a:chOff x="1298039" y="1316459"/>
            <a:chExt cx="2817319" cy="2620391"/>
          </a:xfrm>
        </p:grpSpPr>
        <p:sp>
          <p:nvSpPr>
            <p:cNvPr id="147" name="Google Shape;147;p25"/>
            <p:cNvSpPr/>
            <p:nvPr/>
          </p:nvSpPr>
          <p:spPr>
            <a:xfrm>
              <a:off x="1985178" y="2365878"/>
              <a:ext cx="864105" cy="502338"/>
            </a:xfrm>
            <a:custGeom>
              <a:rect b="b" l="l" r="r" t="t"/>
              <a:pathLst>
                <a:path extrusionOk="0" h="1987" w="3418">
                  <a:moveTo>
                    <a:pt x="0" y="1986"/>
                  </a:moveTo>
                  <a:lnTo>
                    <a:pt x="244" y="0"/>
                  </a:lnTo>
                  <a:lnTo>
                    <a:pt x="3417" y="686"/>
                  </a:lnTo>
                  <a:lnTo>
                    <a:pt x="0" y="1986"/>
                  </a:lnTo>
                  <a:moveTo>
                    <a:pt x="267" y="32"/>
                  </a:moveTo>
                  <a:lnTo>
                    <a:pt x="32" y="1946"/>
                  </a:lnTo>
                  <a:lnTo>
                    <a:pt x="3324" y="693"/>
                  </a:lnTo>
                  <a:lnTo>
                    <a:pt x="267" y="32"/>
                  </a:lnTo>
                </a:path>
              </a:pathLst>
            </a:custGeom>
            <a:solidFill>
              <a:srgbClr val="4CFDFD">
                <a:alpha val="25490"/>
              </a:srgbClr>
            </a:solidFill>
            <a:ln>
              <a:noFill/>
            </a:ln>
          </p:spPr>
        </p:sp>
        <p:sp>
          <p:nvSpPr>
            <p:cNvPr id="148" name="Google Shape;148;p25"/>
            <p:cNvSpPr/>
            <p:nvPr/>
          </p:nvSpPr>
          <p:spPr>
            <a:xfrm>
              <a:off x="1836778" y="1316459"/>
              <a:ext cx="1864979" cy="1228416"/>
            </a:xfrm>
            <a:custGeom>
              <a:rect b="b" l="l" r="r" t="t"/>
              <a:pathLst>
                <a:path extrusionOk="0" h="4859" w="7377">
                  <a:moveTo>
                    <a:pt x="3962" y="4858"/>
                  </a:moveTo>
                  <a:lnTo>
                    <a:pt x="2750" y="4207"/>
                  </a:lnTo>
                  <a:lnTo>
                    <a:pt x="2401" y="4521"/>
                  </a:lnTo>
                  <a:lnTo>
                    <a:pt x="2392" y="4515"/>
                  </a:lnTo>
                  <a:lnTo>
                    <a:pt x="0" y="2729"/>
                  </a:lnTo>
                  <a:lnTo>
                    <a:pt x="14" y="2707"/>
                  </a:lnTo>
                  <a:lnTo>
                    <a:pt x="2746" y="4175"/>
                  </a:lnTo>
                  <a:lnTo>
                    <a:pt x="7376" y="0"/>
                  </a:lnTo>
                  <a:lnTo>
                    <a:pt x="3962" y="4858"/>
                  </a:lnTo>
                  <a:moveTo>
                    <a:pt x="2770" y="4188"/>
                  </a:moveTo>
                  <a:lnTo>
                    <a:pt x="3953" y="4823"/>
                  </a:lnTo>
                  <a:lnTo>
                    <a:pt x="7219" y="176"/>
                  </a:lnTo>
                  <a:lnTo>
                    <a:pt x="2770" y="4188"/>
                  </a:lnTo>
                  <a:moveTo>
                    <a:pt x="158" y="2815"/>
                  </a:moveTo>
                  <a:lnTo>
                    <a:pt x="2399" y="4487"/>
                  </a:lnTo>
                  <a:lnTo>
                    <a:pt x="2725" y="4193"/>
                  </a:lnTo>
                  <a:lnTo>
                    <a:pt x="158" y="2815"/>
                  </a:lnTo>
                </a:path>
              </a:pathLst>
            </a:custGeom>
            <a:solidFill>
              <a:srgbClr val="4CFDFD">
                <a:alpha val="25490"/>
              </a:srgbClr>
            </a:solidFill>
            <a:ln>
              <a:noFill/>
            </a:ln>
          </p:spPr>
        </p:sp>
        <p:sp>
          <p:nvSpPr>
            <p:cNvPr id="149" name="Google Shape;149;p25"/>
            <p:cNvSpPr/>
            <p:nvPr/>
          </p:nvSpPr>
          <p:spPr>
            <a:xfrm>
              <a:off x="1987201" y="2547144"/>
              <a:ext cx="1152814" cy="1158640"/>
            </a:xfrm>
            <a:custGeom>
              <a:rect b="b" l="l" r="r" t="t"/>
              <a:pathLst>
                <a:path extrusionOk="0" h="4583" w="4560">
                  <a:moveTo>
                    <a:pt x="4091" y="4582"/>
                  </a:moveTo>
                  <a:lnTo>
                    <a:pt x="0" y="1260"/>
                  </a:lnTo>
                  <a:lnTo>
                    <a:pt x="17" y="1239"/>
                  </a:lnTo>
                  <a:lnTo>
                    <a:pt x="3991" y="4466"/>
                  </a:lnTo>
                  <a:lnTo>
                    <a:pt x="1661" y="597"/>
                  </a:lnTo>
                  <a:lnTo>
                    <a:pt x="4454" y="712"/>
                  </a:lnTo>
                  <a:lnTo>
                    <a:pt x="3277" y="23"/>
                  </a:lnTo>
                  <a:lnTo>
                    <a:pt x="3290" y="0"/>
                  </a:lnTo>
                  <a:lnTo>
                    <a:pt x="4559" y="743"/>
                  </a:lnTo>
                  <a:lnTo>
                    <a:pt x="1709" y="625"/>
                  </a:lnTo>
                  <a:lnTo>
                    <a:pt x="4091" y="4582"/>
                  </a:lnTo>
                </a:path>
              </a:pathLst>
            </a:custGeom>
            <a:solidFill>
              <a:srgbClr val="4CFDFD">
                <a:alpha val="25490"/>
              </a:srgbClr>
            </a:solidFill>
            <a:ln>
              <a:noFill/>
            </a:ln>
          </p:spPr>
        </p:sp>
        <p:sp>
          <p:nvSpPr>
            <p:cNvPr id="150" name="Google Shape;150;p25"/>
            <p:cNvSpPr/>
            <p:nvPr/>
          </p:nvSpPr>
          <p:spPr>
            <a:xfrm>
              <a:off x="2824762" y="1801098"/>
              <a:ext cx="1064330" cy="744533"/>
            </a:xfrm>
            <a:custGeom>
              <a:rect b="b" l="l" r="r" t="t"/>
              <a:pathLst>
                <a:path extrusionOk="0" h="2945" w="4210">
                  <a:moveTo>
                    <a:pt x="0" y="2944"/>
                  </a:moveTo>
                  <a:lnTo>
                    <a:pt x="3848" y="0"/>
                  </a:lnTo>
                  <a:lnTo>
                    <a:pt x="4209" y="2327"/>
                  </a:lnTo>
                  <a:lnTo>
                    <a:pt x="0" y="2944"/>
                  </a:lnTo>
                  <a:moveTo>
                    <a:pt x="3828" y="48"/>
                  </a:moveTo>
                  <a:lnTo>
                    <a:pt x="97" y="2903"/>
                  </a:lnTo>
                  <a:lnTo>
                    <a:pt x="4178" y="2305"/>
                  </a:lnTo>
                  <a:lnTo>
                    <a:pt x="3828" y="48"/>
                  </a:lnTo>
                </a:path>
              </a:pathLst>
            </a:custGeom>
            <a:solidFill>
              <a:srgbClr val="4CFDFD">
                <a:alpha val="25490"/>
              </a:srgbClr>
            </a:solidFill>
            <a:ln>
              <a:noFill/>
            </a:ln>
          </p:spPr>
        </p:sp>
        <p:sp>
          <p:nvSpPr>
            <p:cNvPr id="151" name="Google Shape;151;p25"/>
            <p:cNvSpPr/>
            <p:nvPr/>
          </p:nvSpPr>
          <p:spPr>
            <a:xfrm>
              <a:off x="3121815" y="2725881"/>
              <a:ext cx="993543" cy="1039818"/>
            </a:xfrm>
            <a:custGeom>
              <a:rect b="b" l="l" r="r" t="t"/>
              <a:pathLst>
                <a:path extrusionOk="0" h="4113" w="3930">
                  <a:moveTo>
                    <a:pt x="872" y="4112"/>
                  </a:moveTo>
                  <a:lnTo>
                    <a:pt x="867" y="4089"/>
                  </a:lnTo>
                  <a:lnTo>
                    <a:pt x="0" y="0"/>
                  </a:lnTo>
                  <a:lnTo>
                    <a:pt x="22" y="7"/>
                  </a:lnTo>
                  <a:lnTo>
                    <a:pt x="3929" y="1252"/>
                  </a:lnTo>
                  <a:lnTo>
                    <a:pt x="3913" y="1268"/>
                  </a:lnTo>
                  <a:lnTo>
                    <a:pt x="872" y="4112"/>
                  </a:lnTo>
                  <a:moveTo>
                    <a:pt x="35" y="39"/>
                  </a:moveTo>
                  <a:lnTo>
                    <a:pt x="889" y="4061"/>
                  </a:lnTo>
                  <a:lnTo>
                    <a:pt x="3878" y="1264"/>
                  </a:lnTo>
                  <a:lnTo>
                    <a:pt x="35" y="39"/>
                  </a:lnTo>
                </a:path>
              </a:pathLst>
            </a:custGeom>
            <a:solidFill>
              <a:srgbClr val="4CFDFD">
                <a:alpha val="25490"/>
              </a:srgbClr>
            </a:solidFill>
            <a:ln>
              <a:noFill/>
            </a:ln>
          </p:spPr>
        </p:sp>
        <p:sp>
          <p:nvSpPr>
            <p:cNvPr id="152" name="Google Shape;152;p25"/>
            <p:cNvSpPr/>
            <p:nvPr/>
          </p:nvSpPr>
          <p:spPr>
            <a:xfrm>
              <a:off x="2401304" y="2688212"/>
              <a:ext cx="728851" cy="1012514"/>
            </a:xfrm>
            <a:custGeom>
              <a:rect b="b" l="l" r="r" t="t"/>
              <a:pathLst>
                <a:path extrusionOk="0" h="4005" w="2883">
                  <a:moveTo>
                    <a:pt x="2411" y="4004"/>
                  </a:moveTo>
                  <a:lnTo>
                    <a:pt x="0" y="0"/>
                  </a:lnTo>
                  <a:lnTo>
                    <a:pt x="2048" y="1554"/>
                  </a:lnTo>
                  <a:lnTo>
                    <a:pt x="1687" y="157"/>
                  </a:lnTo>
                  <a:lnTo>
                    <a:pt x="1713" y="150"/>
                  </a:lnTo>
                  <a:lnTo>
                    <a:pt x="2093" y="1621"/>
                  </a:lnTo>
                  <a:lnTo>
                    <a:pt x="94" y="104"/>
                  </a:lnTo>
                  <a:lnTo>
                    <a:pt x="2394" y="3925"/>
                  </a:lnTo>
                  <a:lnTo>
                    <a:pt x="2855" y="167"/>
                  </a:lnTo>
                  <a:lnTo>
                    <a:pt x="2882" y="170"/>
                  </a:lnTo>
                  <a:lnTo>
                    <a:pt x="2411" y="4004"/>
                  </a:lnTo>
                </a:path>
              </a:pathLst>
            </a:custGeom>
            <a:solidFill>
              <a:srgbClr val="4CFDFD">
                <a:alpha val="25490"/>
              </a:srgbClr>
            </a:solidFill>
            <a:ln>
              <a:noFill/>
            </a:ln>
          </p:spPr>
        </p:sp>
        <p:sp>
          <p:nvSpPr>
            <p:cNvPr id="153" name="Google Shape;153;p25"/>
            <p:cNvSpPr/>
            <p:nvPr/>
          </p:nvSpPr>
          <p:spPr>
            <a:xfrm>
              <a:off x="1750317" y="3235548"/>
              <a:ext cx="1266325" cy="701302"/>
            </a:xfrm>
            <a:custGeom>
              <a:rect b="b" l="l" r="r" t="t"/>
              <a:pathLst>
                <a:path extrusionOk="0" h="2774" w="5009">
                  <a:moveTo>
                    <a:pt x="0" y="2773"/>
                  </a:moveTo>
                  <a:lnTo>
                    <a:pt x="2782" y="0"/>
                  </a:lnTo>
                  <a:lnTo>
                    <a:pt x="2792" y="7"/>
                  </a:lnTo>
                  <a:lnTo>
                    <a:pt x="5008" y="1807"/>
                  </a:lnTo>
                  <a:lnTo>
                    <a:pt x="0" y="2773"/>
                  </a:lnTo>
                  <a:moveTo>
                    <a:pt x="2784" y="36"/>
                  </a:moveTo>
                  <a:lnTo>
                    <a:pt x="80" y="2731"/>
                  </a:lnTo>
                  <a:lnTo>
                    <a:pt x="4948" y="1792"/>
                  </a:lnTo>
                  <a:lnTo>
                    <a:pt x="2784" y="36"/>
                  </a:lnTo>
                </a:path>
              </a:pathLst>
            </a:custGeom>
            <a:solidFill>
              <a:srgbClr val="4CFDFD">
                <a:alpha val="25490"/>
              </a:srgbClr>
            </a:solidFill>
            <a:ln>
              <a:noFill/>
            </a:ln>
          </p:spPr>
        </p:sp>
        <p:sp>
          <p:nvSpPr>
            <p:cNvPr id="154" name="Google Shape;154;p25"/>
            <p:cNvSpPr/>
            <p:nvPr/>
          </p:nvSpPr>
          <p:spPr>
            <a:xfrm>
              <a:off x="1298039" y="2359558"/>
              <a:ext cx="756660" cy="1158134"/>
            </a:xfrm>
            <a:custGeom>
              <a:rect b="b" l="l" r="r" t="t"/>
              <a:pathLst>
                <a:path extrusionOk="0" h="4581" w="2993">
                  <a:moveTo>
                    <a:pt x="2421" y="4580"/>
                  </a:moveTo>
                  <a:lnTo>
                    <a:pt x="0" y="3345"/>
                  </a:lnTo>
                  <a:lnTo>
                    <a:pt x="2992" y="0"/>
                  </a:lnTo>
                  <a:lnTo>
                    <a:pt x="2421" y="4580"/>
                  </a:lnTo>
                  <a:moveTo>
                    <a:pt x="43" y="3337"/>
                  </a:moveTo>
                  <a:lnTo>
                    <a:pt x="2399" y="4539"/>
                  </a:lnTo>
                  <a:lnTo>
                    <a:pt x="2955" y="81"/>
                  </a:lnTo>
                  <a:lnTo>
                    <a:pt x="43" y="3337"/>
                  </a:lnTo>
                </a:path>
              </a:pathLst>
            </a:custGeom>
            <a:solidFill>
              <a:srgbClr val="4CFDFD">
                <a:alpha val="25490"/>
              </a:srgbClr>
            </a:solidFill>
            <a:ln>
              <a:noFill/>
            </a:ln>
          </p:spPr>
        </p:sp>
        <p:sp>
          <p:nvSpPr>
            <p:cNvPr id="155" name="Google Shape;155;p25"/>
            <p:cNvSpPr/>
            <p:nvPr/>
          </p:nvSpPr>
          <p:spPr>
            <a:xfrm>
              <a:off x="1903268" y="2856332"/>
              <a:ext cx="556940" cy="661863"/>
            </a:xfrm>
            <a:custGeom>
              <a:rect b="b" l="l" r="r" t="t"/>
              <a:pathLst>
                <a:path extrusionOk="0" h="2618" w="2203">
                  <a:moveTo>
                    <a:pt x="0" y="2617"/>
                  </a:moveTo>
                  <a:lnTo>
                    <a:pt x="330" y="0"/>
                  </a:lnTo>
                  <a:lnTo>
                    <a:pt x="2202" y="1520"/>
                  </a:lnTo>
                  <a:lnTo>
                    <a:pt x="0" y="2617"/>
                  </a:lnTo>
                  <a:moveTo>
                    <a:pt x="350" y="50"/>
                  </a:moveTo>
                  <a:lnTo>
                    <a:pt x="32" y="2571"/>
                  </a:lnTo>
                  <a:lnTo>
                    <a:pt x="2154" y="1515"/>
                  </a:lnTo>
                  <a:lnTo>
                    <a:pt x="350" y="50"/>
                  </a:lnTo>
                </a:path>
              </a:pathLst>
            </a:custGeom>
            <a:solidFill>
              <a:srgbClr val="4CFDFD">
                <a:alpha val="25490"/>
              </a:srgbClr>
            </a:solidFill>
            <a:ln>
              <a:noFill/>
            </a:ln>
          </p:spPr>
        </p:sp>
        <p:sp>
          <p:nvSpPr>
            <p:cNvPr id="156" name="Google Shape;156;p25"/>
            <p:cNvSpPr/>
            <p:nvPr/>
          </p:nvSpPr>
          <p:spPr>
            <a:xfrm>
              <a:off x="1344556" y="2243770"/>
              <a:ext cx="711913" cy="835040"/>
            </a:xfrm>
            <a:custGeom>
              <a:rect b="b" l="l" r="r" t="t"/>
              <a:pathLst>
                <a:path extrusionOk="0" h="3303" w="2816">
                  <a:moveTo>
                    <a:pt x="300" y="3302"/>
                  </a:moveTo>
                  <a:lnTo>
                    <a:pt x="298" y="3271"/>
                  </a:lnTo>
                  <a:lnTo>
                    <a:pt x="0" y="0"/>
                  </a:lnTo>
                  <a:lnTo>
                    <a:pt x="2815" y="490"/>
                  </a:lnTo>
                  <a:lnTo>
                    <a:pt x="300" y="3302"/>
                  </a:lnTo>
                  <a:moveTo>
                    <a:pt x="30" y="32"/>
                  </a:moveTo>
                  <a:lnTo>
                    <a:pt x="321" y="3239"/>
                  </a:lnTo>
                  <a:lnTo>
                    <a:pt x="2764" y="508"/>
                  </a:lnTo>
                  <a:lnTo>
                    <a:pt x="30" y="32"/>
                  </a:lnTo>
                </a:path>
              </a:pathLst>
            </a:custGeom>
            <a:solidFill>
              <a:srgbClr val="4CFDFD">
                <a:alpha val="25490"/>
              </a:srgbClr>
            </a:solidFill>
            <a:ln>
              <a:noFill/>
            </a:ln>
          </p:spPr>
        </p:sp>
        <p:sp>
          <p:nvSpPr>
            <p:cNvPr id="157" name="Google Shape;157;p25"/>
            <p:cNvSpPr/>
            <p:nvPr/>
          </p:nvSpPr>
          <p:spPr>
            <a:xfrm>
              <a:off x="3860780" y="2362592"/>
              <a:ext cx="48287" cy="48287"/>
            </a:xfrm>
            <a:custGeom>
              <a:rect b="b" l="l" r="r" t="t"/>
              <a:pathLst>
                <a:path extrusionOk="0" h="191" w="191">
                  <a:moveTo>
                    <a:pt x="181" y="53"/>
                  </a:moveTo>
                  <a:lnTo>
                    <a:pt x="184" y="62"/>
                  </a:lnTo>
                  <a:lnTo>
                    <a:pt x="187" y="71"/>
                  </a:lnTo>
                  <a:lnTo>
                    <a:pt x="189" y="80"/>
                  </a:lnTo>
                  <a:lnTo>
                    <a:pt x="190" y="89"/>
                  </a:lnTo>
                  <a:lnTo>
                    <a:pt x="190" y="98"/>
                  </a:lnTo>
                  <a:lnTo>
                    <a:pt x="190" y="108"/>
                  </a:lnTo>
                  <a:lnTo>
                    <a:pt x="188" y="117"/>
                  </a:lnTo>
                  <a:lnTo>
                    <a:pt x="185" y="125"/>
                  </a:lnTo>
                  <a:lnTo>
                    <a:pt x="182" y="134"/>
                  </a:lnTo>
                  <a:lnTo>
                    <a:pt x="178" y="142"/>
                  </a:lnTo>
                  <a:lnTo>
                    <a:pt x="173" y="150"/>
                  </a:lnTo>
                  <a:lnTo>
                    <a:pt x="167" y="157"/>
                  </a:lnTo>
                  <a:lnTo>
                    <a:pt x="161" y="164"/>
                  </a:lnTo>
                  <a:lnTo>
                    <a:pt x="154" y="170"/>
                  </a:lnTo>
                  <a:lnTo>
                    <a:pt x="146" y="176"/>
                  </a:lnTo>
                  <a:lnTo>
                    <a:pt x="138" y="181"/>
                  </a:lnTo>
                  <a:lnTo>
                    <a:pt x="129" y="184"/>
                  </a:lnTo>
                  <a:lnTo>
                    <a:pt x="120" y="187"/>
                  </a:lnTo>
                  <a:lnTo>
                    <a:pt x="110" y="189"/>
                  </a:lnTo>
                  <a:lnTo>
                    <a:pt x="101" y="190"/>
                  </a:lnTo>
                  <a:lnTo>
                    <a:pt x="92" y="190"/>
                  </a:lnTo>
                  <a:lnTo>
                    <a:pt x="83" y="190"/>
                  </a:lnTo>
                  <a:lnTo>
                    <a:pt x="74" y="188"/>
                  </a:lnTo>
                  <a:lnTo>
                    <a:pt x="65" y="185"/>
                  </a:lnTo>
                  <a:lnTo>
                    <a:pt x="56" y="182"/>
                  </a:lnTo>
                  <a:lnTo>
                    <a:pt x="48" y="178"/>
                  </a:lnTo>
                  <a:lnTo>
                    <a:pt x="40" y="173"/>
                  </a:lnTo>
                  <a:lnTo>
                    <a:pt x="33" y="167"/>
                  </a:lnTo>
                  <a:lnTo>
                    <a:pt x="26" y="161"/>
                  </a:lnTo>
                  <a:lnTo>
                    <a:pt x="20" y="154"/>
                  </a:lnTo>
                  <a:lnTo>
                    <a:pt x="14" y="146"/>
                  </a:lnTo>
                  <a:lnTo>
                    <a:pt x="10" y="138"/>
                  </a:lnTo>
                  <a:lnTo>
                    <a:pt x="6" y="129"/>
                  </a:lnTo>
                  <a:lnTo>
                    <a:pt x="3" y="120"/>
                  </a:lnTo>
                  <a:lnTo>
                    <a:pt x="1" y="110"/>
                  </a:lnTo>
                  <a:lnTo>
                    <a:pt x="0" y="101"/>
                  </a:lnTo>
                  <a:lnTo>
                    <a:pt x="0" y="92"/>
                  </a:lnTo>
                  <a:lnTo>
                    <a:pt x="1" y="83"/>
                  </a:lnTo>
                  <a:lnTo>
                    <a:pt x="2" y="74"/>
                  </a:lnTo>
                  <a:lnTo>
                    <a:pt x="5" y="65"/>
                  </a:lnTo>
                  <a:lnTo>
                    <a:pt x="8" y="56"/>
                  </a:lnTo>
                  <a:lnTo>
                    <a:pt x="12" y="48"/>
                  </a:lnTo>
                  <a:lnTo>
                    <a:pt x="17" y="40"/>
                  </a:lnTo>
                  <a:lnTo>
                    <a:pt x="23" y="33"/>
                  </a:lnTo>
                  <a:lnTo>
                    <a:pt x="29" y="26"/>
                  </a:lnTo>
                  <a:lnTo>
                    <a:pt x="36" y="20"/>
                  </a:lnTo>
                  <a:lnTo>
                    <a:pt x="44" y="14"/>
                  </a:lnTo>
                  <a:lnTo>
                    <a:pt x="53" y="10"/>
                  </a:lnTo>
                  <a:lnTo>
                    <a:pt x="62" y="6"/>
                  </a:lnTo>
                  <a:lnTo>
                    <a:pt x="71" y="3"/>
                  </a:lnTo>
                  <a:lnTo>
                    <a:pt x="80" y="1"/>
                  </a:lnTo>
                  <a:lnTo>
                    <a:pt x="89" y="0"/>
                  </a:lnTo>
                  <a:lnTo>
                    <a:pt x="98" y="0"/>
                  </a:lnTo>
                  <a:lnTo>
                    <a:pt x="108" y="1"/>
                  </a:lnTo>
                  <a:lnTo>
                    <a:pt x="117" y="2"/>
                  </a:lnTo>
                  <a:lnTo>
                    <a:pt x="125" y="5"/>
                  </a:lnTo>
                  <a:lnTo>
                    <a:pt x="134" y="8"/>
                  </a:lnTo>
                  <a:lnTo>
                    <a:pt x="142" y="12"/>
                  </a:lnTo>
                  <a:lnTo>
                    <a:pt x="150" y="17"/>
                  </a:lnTo>
                  <a:lnTo>
                    <a:pt x="157" y="23"/>
                  </a:lnTo>
                  <a:lnTo>
                    <a:pt x="164" y="29"/>
                  </a:lnTo>
                  <a:lnTo>
                    <a:pt x="170" y="36"/>
                  </a:lnTo>
                  <a:lnTo>
                    <a:pt x="176" y="44"/>
                  </a:lnTo>
                  <a:lnTo>
                    <a:pt x="181" y="53"/>
                  </a:lnTo>
                </a:path>
              </a:pathLst>
            </a:custGeom>
            <a:solidFill>
              <a:srgbClr val="4CFDFD">
                <a:alpha val="25490"/>
              </a:srgbClr>
            </a:solidFill>
            <a:ln>
              <a:noFill/>
            </a:ln>
          </p:spPr>
        </p:sp>
        <p:sp>
          <p:nvSpPr>
            <p:cNvPr id="158" name="Google Shape;158;p25"/>
            <p:cNvSpPr/>
            <p:nvPr/>
          </p:nvSpPr>
          <p:spPr>
            <a:xfrm>
              <a:off x="2836897" y="2386609"/>
              <a:ext cx="1048150" cy="344836"/>
            </a:xfrm>
            <a:custGeom>
              <a:rect b="b" l="l" r="r" t="t"/>
              <a:pathLst>
                <a:path extrusionOk="0" h="1364" w="4146">
                  <a:moveTo>
                    <a:pt x="1145" y="1363"/>
                  </a:moveTo>
                  <a:lnTo>
                    <a:pt x="4145" y="0"/>
                  </a:lnTo>
                  <a:lnTo>
                    <a:pt x="0" y="608"/>
                  </a:lnTo>
                  <a:lnTo>
                    <a:pt x="1145" y="1363"/>
                  </a:lnTo>
                </a:path>
              </a:pathLst>
            </a:custGeom>
            <a:solidFill>
              <a:srgbClr val="FFFFFF">
                <a:alpha val="17647"/>
              </a:srgbClr>
            </a:solidFill>
            <a:ln>
              <a:noFill/>
            </a:ln>
          </p:spPr>
        </p:sp>
        <p:sp>
          <p:nvSpPr>
            <p:cNvPr id="159" name="Google Shape;159;p25"/>
            <p:cNvSpPr/>
            <p:nvPr/>
          </p:nvSpPr>
          <p:spPr>
            <a:xfrm>
              <a:off x="2531249" y="1432500"/>
              <a:ext cx="680059" cy="943749"/>
            </a:xfrm>
            <a:custGeom>
              <a:rect b="b" l="l" r="r" t="t"/>
              <a:pathLst>
                <a:path extrusionOk="0" h="3733" w="2690">
                  <a:moveTo>
                    <a:pt x="0" y="3732"/>
                  </a:moveTo>
                  <a:lnTo>
                    <a:pt x="27" y="0"/>
                  </a:lnTo>
                  <a:lnTo>
                    <a:pt x="2689" y="1308"/>
                  </a:lnTo>
                  <a:lnTo>
                    <a:pt x="0" y="3732"/>
                  </a:lnTo>
                </a:path>
              </a:pathLst>
            </a:custGeom>
            <a:solidFill>
              <a:srgbClr val="FFFFFF">
                <a:alpha val="17647"/>
              </a:srgbClr>
            </a:solidFill>
            <a:ln>
              <a:noFill/>
            </a:ln>
          </p:spPr>
        </p:sp>
      </p:grpSp>
      <p:grpSp>
        <p:nvGrpSpPr>
          <p:cNvPr id="160" name="Google Shape;160;p25"/>
          <p:cNvGrpSpPr/>
          <p:nvPr/>
        </p:nvGrpSpPr>
        <p:grpSpPr>
          <a:xfrm flipH="1" rot="5400000">
            <a:off x="6806602" y="84653"/>
            <a:ext cx="2422049" cy="2252750"/>
            <a:chOff x="1298039" y="1316459"/>
            <a:chExt cx="2817319" cy="2620391"/>
          </a:xfrm>
        </p:grpSpPr>
        <p:sp>
          <p:nvSpPr>
            <p:cNvPr id="161" name="Google Shape;161;p25"/>
            <p:cNvSpPr/>
            <p:nvPr/>
          </p:nvSpPr>
          <p:spPr>
            <a:xfrm>
              <a:off x="1985178" y="2365878"/>
              <a:ext cx="864105" cy="502338"/>
            </a:xfrm>
            <a:custGeom>
              <a:rect b="b" l="l" r="r" t="t"/>
              <a:pathLst>
                <a:path extrusionOk="0" h="1987" w="3418">
                  <a:moveTo>
                    <a:pt x="0" y="1986"/>
                  </a:moveTo>
                  <a:lnTo>
                    <a:pt x="244" y="0"/>
                  </a:lnTo>
                  <a:lnTo>
                    <a:pt x="3417" y="686"/>
                  </a:lnTo>
                  <a:lnTo>
                    <a:pt x="0" y="1986"/>
                  </a:lnTo>
                  <a:moveTo>
                    <a:pt x="267" y="32"/>
                  </a:moveTo>
                  <a:lnTo>
                    <a:pt x="32" y="1946"/>
                  </a:lnTo>
                  <a:lnTo>
                    <a:pt x="3324" y="693"/>
                  </a:lnTo>
                  <a:lnTo>
                    <a:pt x="267" y="32"/>
                  </a:lnTo>
                </a:path>
              </a:pathLst>
            </a:custGeom>
            <a:solidFill>
              <a:srgbClr val="4CFDFD">
                <a:alpha val="25490"/>
              </a:srgbClr>
            </a:solidFill>
            <a:ln>
              <a:noFill/>
            </a:ln>
          </p:spPr>
        </p:sp>
        <p:sp>
          <p:nvSpPr>
            <p:cNvPr id="162" name="Google Shape;162;p25"/>
            <p:cNvSpPr/>
            <p:nvPr/>
          </p:nvSpPr>
          <p:spPr>
            <a:xfrm>
              <a:off x="1836778" y="1316459"/>
              <a:ext cx="1864979" cy="1228416"/>
            </a:xfrm>
            <a:custGeom>
              <a:rect b="b" l="l" r="r" t="t"/>
              <a:pathLst>
                <a:path extrusionOk="0" h="4859" w="7377">
                  <a:moveTo>
                    <a:pt x="3962" y="4858"/>
                  </a:moveTo>
                  <a:lnTo>
                    <a:pt x="2750" y="4207"/>
                  </a:lnTo>
                  <a:lnTo>
                    <a:pt x="2401" y="4521"/>
                  </a:lnTo>
                  <a:lnTo>
                    <a:pt x="2392" y="4515"/>
                  </a:lnTo>
                  <a:lnTo>
                    <a:pt x="0" y="2729"/>
                  </a:lnTo>
                  <a:lnTo>
                    <a:pt x="14" y="2707"/>
                  </a:lnTo>
                  <a:lnTo>
                    <a:pt x="2746" y="4175"/>
                  </a:lnTo>
                  <a:lnTo>
                    <a:pt x="7376" y="0"/>
                  </a:lnTo>
                  <a:lnTo>
                    <a:pt x="3962" y="4858"/>
                  </a:lnTo>
                  <a:moveTo>
                    <a:pt x="2770" y="4188"/>
                  </a:moveTo>
                  <a:lnTo>
                    <a:pt x="3953" y="4823"/>
                  </a:lnTo>
                  <a:lnTo>
                    <a:pt x="7219" y="176"/>
                  </a:lnTo>
                  <a:lnTo>
                    <a:pt x="2770" y="4188"/>
                  </a:lnTo>
                  <a:moveTo>
                    <a:pt x="158" y="2815"/>
                  </a:moveTo>
                  <a:lnTo>
                    <a:pt x="2399" y="4487"/>
                  </a:lnTo>
                  <a:lnTo>
                    <a:pt x="2725" y="4193"/>
                  </a:lnTo>
                  <a:lnTo>
                    <a:pt x="158" y="2815"/>
                  </a:lnTo>
                </a:path>
              </a:pathLst>
            </a:custGeom>
            <a:solidFill>
              <a:srgbClr val="4CFDFD">
                <a:alpha val="25490"/>
              </a:srgbClr>
            </a:solidFill>
            <a:ln>
              <a:noFill/>
            </a:ln>
          </p:spPr>
        </p:sp>
        <p:sp>
          <p:nvSpPr>
            <p:cNvPr id="163" name="Google Shape;163;p25"/>
            <p:cNvSpPr/>
            <p:nvPr/>
          </p:nvSpPr>
          <p:spPr>
            <a:xfrm>
              <a:off x="1987201" y="2547144"/>
              <a:ext cx="1152814" cy="1158640"/>
            </a:xfrm>
            <a:custGeom>
              <a:rect b="b" l="l" r="r" t="t"/>
              <a:pathLst>
                <a:path extrusionOk="0" h="4583" w="4560">
                  <a:moveTo>
                    <a:pt x="4091" y="4582"/>
                  </a:moveTo>
                  <a:lnTo>
                    <a:pt x="0" y="1260"/>
                  </a:lnTo>
                  <a:lnTo>
                    <a:pt x="17" y="1239"/>
                  </a:lnTo>
                  <a:lnTo>
                    <a:pt x="3991" y="4466"/>
                  </a:lnTo>
                  <a:lnTo>
                    <a:pt x="1661" y="597"/>
                  </a:lnTo>
                  <a:lnTo>
                    <a:pt x="4454" y="712"/>
                  </a:lnTo>
                  <a:lnTo>
                    <a:pt x="3277" y="23"/>
                  </a:lnTo>
                  <a:lnTo>
                    <a:pt x="3290" y="0"/>
                  </a:lnTo>
                  <a:lnTo>
                    <a:pt x="4559" y="743"/>
                  </a:lnTo>
                  <a:lnTo>
                    <a:pt x="1709" y="625"/>
                  </a:lnTo>
                  <a:lnTo>
                    <a:pt x="4091" y="4582"/>
                  </a:lnTo>
                </a:path>
              </a:pathLst>
            </a:custGeom>
            <a:solidFill>
              <a:srgbClr val="4CFDFD">
                <a:alpha val="25490"/>
              </a:srgbClr>
            </a:solidFill>
            <a:ln>
              <a:noFill/>
            </a:ln>
          </p:spPr>
        </p:sp>
        <p:sp>
          <p:nvSpPr>
            <p:cNvPr id="164" name="Google Shape;164;p25"/>
            <p:cNvSpPr/>
            <p:nvPr/>
          </p:nvSpPr>
          <p:spPr>
            <a:xfrm>
              <a:off x="2824762" y="1801098"/>
              <a:ext cx="1064330" cy="744533"/>
            </a:xfrm>
            <a:custGeom>
              <a:rect b="b" l="l" r="r" t="t"/>
              <a:pathLst>
                <a:path extrusionOk="0" h="2945" w="4210">
                  <a:moveTo>
                    <a:pt x="0" y="2944"/>
                  </a:moveTo>
                  <a:lnTo>
                    <a:pt x="3848" y="0"/>
                  </a:lnTo>
                  <a:lnTo>
                    <a:pt x="4209" y="2327"/>
                  </a:lnTo>
                  <a:lnTo>
                    <a:pt x="0" y="2944"/>
                  </a:lnTo>
                  <a:moveTo>
                    <a:pt x="3828" y="48"/>
                  </a:moveTo>
                  <a:lnTo>
                    <a:pt x="97" y="2903"/>
                  </a:lnTo>
                  <a:lnTo>
                    <a:pt x="4178" y="2305"/>
                  </a:lnTo>
                  <a:lnTo>
                    <a:pt x="3828" y="48"/>
                  </a:lnTo>
                </a:path>
              </a:pathLst>
            </a:custGeom>
            <a:solidFill>
              <a:srgbClr val="4CFDFD">
                <a:alpha val="25490"/>
              </a:srgbClr>
            </a:solidFill>
            <a:ln>
              <a:noFill/>
            </a:ln>
          </p:spPr>
        </p:sp>
        <p:sp>
          <p:nvSpPr>
            <p:cNvPr id="165" name="Google Shape;165;p25"/>
            <p:cNvSpPr/>
            <p:nvPr/>
          </p:nvSpPr>
          <p:spPr>
            <a:xfrm>
              <a:off x="3121815" y="2725881"/>
              <a:ext cx="993543" cy="1039818"/>
            </a:xfrm>
            <a:custGeom>
              <a:rect b="b" l="l" r="r" t="t"/>
              <a:pathLst>
                <a:path extrusionOk="0" h="4113" w="3930">
                  <a:moveTo>
                    <a:pt x="872" y="4112"/>
                  </a:moveTo>
                  <a:lnTo>
                    <a:pt x="867" y="4089"/>
                  </a:lnTo>
                  <a:lnTo>
                    <a:pt x="0" y="0"/>
                  </a:lnTo>
                  <a:lnTo>
                    <a:pt x="22" y="7"/>
                  </a:lnTo>
                  <a:lnTo>
                    <a:pt x="3929" y="1252"/>
                  </a:lnTo>
                  <a:lnTo>
                    <a:pt x="3913" y="1268"/>
                  </a:lnTo>
                  <a:lnTo>
                    <a:pt x="872" y="4112"/>
                  </a:lnTo>
                  <a:moveTo>
                    <a:pt x="35" y="39"/>
                  </a:moveTo>
                  <a:lnTo>
                    <a:pt x="889" y="4061"/>
                  </a:lnTo>
                  <a:lnTo>
                    <a:pt x="3878" y="1264"/>
                  </a:lnTo>
                  <a:lnTo>
                    <a:pt x="35" y="39"/>
                  </a:lnTo>
                </a:path>
              </a:pathLst>
            </a:custGeom>
            <a:solidFill>
              <a:srgbClr val="4CFDFD">
                <a:alpha val="25490"/>
              </a:srgbClr>
            </a:solidFill>
            <a:ln>
              <a:noFill/>
            </a:ln>
          </p:spPr>
        </p:sp>
        <p:sp>
          <p:nvSpPr>
            <p:cNvPr id="166" name="Google Shape;166;p25"/>
            <p:cNvSpPr/>
            <p:nvPr/>
          </p:nvSpPr>
          <p:spPr>
            <a:xfrm>
              <a:off x="2401304" y="2688212"/>
              <a:ext cx="728851" cy="1012514"/>
            </a:xfrm>
            <a:custGeom>
              <a:rect b="b" l="l" r="r" t="t"/>
              <a:pathLst>
                <a:path extrusionOk="0" h="4005" w="2883">
                  <a:moveTo>
                    <a:pt x="2411" y="4004"/>
                  </a:moveTo>
                  <a:lnTo>
                    <a:pt x="0" y="0"/>
                  </a:lnTo>
                  <a:lnTo>
                    <a:pt x="2048" y="1554"/>
                  </a:lnTo>
                  <a:lnTo>
                    <a:pt x="1687" y="157"/>
                  </a:lnTo>
                  <a:lnTo>
                    <a:pt x="1713" y="150"/>
                  </a:lnTo>
                  <a:lnTo>
                    <a:pt x="2093" y="1621"/>
                  </a:lnTo>
                  <a:lnTo>
                    <a:pt x="94" y="104"/>
                  </a:lnTo>
                  <a:lnTo>
                    <a:pt x="2394" y="3925"/>
                  </a:lnTo>
                  <a:lnTo>
                    <a:pt x="2855" y="167"/>
                  </a:lnTo>
                  <a:lnTo>
                    <a:pt x="2882" y="170"/>
                  </a:lnTo>
                  <a:lnTo>
                    <a:pt x="2411" y="4004"/>
                  </a:lnTo>
                </a:path>
              </a:pathLst>
            </a:custGeom>
            <a:solidFill>
              <a:srgbClr val="4CFDFD">
                <a:alpha val="25490"/>
              </a:srgbClr>
            </a:solidFill>
            <a:ln>
              <a:noFill/>
            </a:ln>
          </p:spPr>
        </p:sp>
        <p:sp>
          <p:nvSpPr>
            <p:cNvPr id="167" name="Google Shape;167;p25"/>
            <p:cNvSpPr/>
            <p:nvPr/>
          </p:nvSpPr>
          <p:spPr>
            <a:xfrm>
              <a:off x="1750317" y="3235548"/>
              <a:ext cx="1266325" cy="701302"/>
            </a:xfrm>
            <a:custGeom>
              <a:rect b="b" l="l" r="r" t="t"/>
              <a:pathLst>
                <a:path extrusionOk="0" h="2774" w="5009">
                  <a:moveTo>
                    <a:pt x="0" y="2773"/>
                  </a:moveTo>
                  <a:lnTo>
                    <a:pt x="2782" y="0"/>
                  </a:lnTo>
                  <a:lnTo>
                    <a:pt x="2792" y="7"/>
                  </a:lnTo>
                  <a:lnTo>
                    <a:pt x="5008" y="1807"/>
                  </a:lnTo>
                  <a:lnTo>
                    <a:pt x="0" y="2773"/>
                  </a:lnTo>
                  <a:moveTo>
                    <a:pt x="2784" y="36"/>
                  </a:moveTo>
                  <a:lnTo>
                    <a:pt x="80" y="2731"/>
                  </a:lnTo>
                  <a:lnTo>
                    <a:pt x="4948" y="1792"/>
                  </a:lnTo>
                  <a:lnTo>
                    <a:pt x="2784" y="36"/>
                  </a:lnTo>
                </a:path>
              </a:pathLst>
            </a:custGeom>
            <a:solidFill>
              <a:srgbClr val="4CFDFD">
                <a:alpha val="25490"/>
              </a:srgbClr>
            </a:solidFill>
            <a:ln>
              <a:noFill/>
            </a:ln>
          </p:spPr>
        </p:sp>
        <p:sp>
          <p:nvSpPr>
            <p:cNvPr id="168" name="Google Shape;168;p25"/>
            <p:cNvSpPr/>
            <p:nvPr/>
          </p:nvSpPr>
          <p:spPr>
            <a:xfrm>
              <a:off x="1298039" y="2359558"/>
              <a:ext cx="756660" cy="1158134"/>
            </a:xfrm>
            <a:custGeom>
              <a:rect b="b" l="l" r="r" t="t"/>
              <a:pathLst>
                <a:path extrusionOk="0" h="4581" w="2993">
                  <a:moveTo>
                    <a:pt x="2421" y="4580"/>
                  </a:moveTo>
                  <a:lnTo>
                    <a:pt x="0" y="3345"/>
                  </a:lnTo>
                  <a:lnTo>
                    <a:pt x="2992" y="0"/>
                  </a:lnTo>
                  <a:lnTo>
                    <a:pt x="2421" y="4580"/>
                  </a:lnTo>
                  <a:moveTo>
                    <a:pt x="43" y="3337"/>
                  </a:moveTo>
                  <a:lnTo>
                    <a:pt x="2399" y="4539"/>
                  </a:lnTo>
                  <a:lnTo>
                    <a:pt x="2955" y="81"/>
                  </a:lnTo>
                  <a:lnTo>
                    <a:pt x="43" y="3337"/>
                  </a:lnTo>
                </a:path>
              </a:pathLst>
            </a:custGeom>
            <a:solidFill>
              <a:srgbClr val="4CFDFD">
                <a:alpha val="25490"/>
              </a:srgbClr>
            </a:solidFill>
            <a:ln>
              <a:noFill/>
            </a:ln>
          </p:spPr>
        </p:sp>
        <p:sp>
          <p:nvSpPr>
            <p:cNvPr id="169" name="Google Shape;169;p25"/>
            <p:cNvSpPr/>
            <p:nvPr/>
          </p:nvSpPr>
          <p:spPr>
            <a:xfrm>
              <a:off x="1903268" y="2856332"/>
              <a:ext cx="556940" cy="661863"/>
            </a:xfrm>
            <a:custGeom>
              <a:rect b="b" l="l" r="r" t="t"/>
              <a:pathLst>
                <a:path extrusionOk="0" h="2618" w="2203">
                  <a:moveTo>
                    <a:pt x="0" y="2617"/>
                  </a:moveTo>
                  <a:lnTo>
                    <a:pt x="330" y="0"/>
                  </a:lnTo>
                  <a:lnTo>
                    <a:pt x="2202" y="1520"/>
                  </a:lnTo>
                  <a:lnTo>
                    <a:pt x="0" y="2617"/>
                  </a:lnTo>
                  <a:moveTo>
                    <a:pt x="350" y="50"/>
                  </a:moveTo>
                  <a:lnTo>
                    <a:pt x="32" y="2571"/>
                  </a:lnTo>
                  <a:lnTo>
                    <a:pt x="2154" y="1515"/>
                  </a:lnTo>
                  <a:lnTo>
                    <a:pt x="350" y="50"/>
                  </a:lnTo>
                </a:path>
              </a:pathLst>
            </a:custGeom>
            <a:solidFill>
              <a:srgbClr val="4CFDFD">
                <a:alpha val="25490"/>
              </a:srgbClr>
            </a:solidFill>
            <a:ln>
              <a:noFill/>
            </a:ln>
          </p:spPr>
        </p:sp>
        <p:sp>
          <p:nvSpPr>
            <p:cNvPr id="170" name="Google Shape;170;p25"/>
            <p:cNvSpPr/>
            <p:nvPr/>
          </p:nvSpPr>
          <p:spPr>
            <a:xfrm>
              <a:off x="1344556" y="2243770"/>
              <a:ext cx="711913" cy="835040"/>
            </a:xfrm>
            <a:custGeom>
              <a:rect b="b" l="l" r="r" t="t"/>
              <a:pathLst>
                <a:path extrusionOk="0" h="3303" w="2816">
                  <a:moveTo>
                    <a:pt x="300" y="3302"/>
                  </a:moveTo>
                  <a:lnTo>
                    <a:pt x="298" y="3271"/>
                  </a:lnTo>
                  <a:lnTo>
                    <a:pt x="0" y="0"/>
                  </a:lnTo>
                  <a:lnTo>
                    <a:pt x="2815" y="490"/>
                  </a:lnTo>
                  <a:lnTo>
                    <a:pt x="300" y="3302"/>
                  </a:lnTo>
                  <a:moveTo>
                    <a:pt x="30" y="32"/>
                  </a:moveTo>
                  <a:lnTo>
                    <a:pt x="321" y="3239"/>
                  </a:lnTo>
                  <a:lnTo>
                    <a:pt x="2764" y="508"/>
                  </a:lnTo>
                  <a:lnTo>
                    <a:pt x="30" y="32"/>
                  </a:lnTo>
                </a:path>
              </a:pathLst>
            </a:custGeom>
            <a:solidFill>
              <a:srgbClr val="4CFDFD">
                <a:alpha val="25490"/>
              </a:srgbClr>
            </a:solidFill>
            <a:ln>
              <a:noFill/>
            </a:ln>
          </p:spPr>
        </p:sp>
        <p:sp>
          <p:nvSpPr>
            <p:cNvPr id="171" name="Google Shape;171;p25"/>
            <p:cNvSpPr/>
            <p:nvPr/>
          </p:nvSpPr>
          <p:spPr>
            <a:xfrm>
              <a:off x="3860780" y="2362592"/>
              <a:ext cx="48287" cy="48287"/>
            </a:xfrm>
            <a:custGeom>
              <a:rect b="b" l="l" r="r" t="t"/>
              <a:pathLst>
                <a:path extrusionOk="0" h="191" w="191">
                  <a:moveTo>
                    <a:pt x="181" y="53"/>
                  </a:moveTo>
                  <a:lnTo>
                    <a:pt x="184" y="62"/>
                  </a:lnTo>
                  <a:lnTo>
                    <a:pt x="187" y="71"/>
                  </a:lnTo>
                  <a:lnTo>
                    <a:pt x="189" y="80"/>
                  </a:lnTo>
                  <a:lnTo>
                    <a:pt x="190" y="89"/>
                  </a:lnTo>
                  <a:lnTo>
                    <a:pt x="190" y="98"/>
                  </a:lnTo>
                  <a:lnTo>
                    <a:pt x="190" y="108"/>
                  </a:lnTo>
                  <a:lnTo>
                    <a:pt x="188" y="117"/>
                  </a:lnTo>
                  <a:lnTo>
                    <a:pt x="185" y="125"/>
                  </a:lnTo>
                  <a:lnTo>
                    <a:pt x="182" y="134"/>
                  </a:lnTo>
                  <a:lnTo>
                    <a:pt x="178" y="142"/>
                  </a:lnTo>
                  <a:lnTo>
                    <a:pt x="173" y="150"/>
                  </a:lnTo>
                  <a:lnTo>
                    <a:pt x="167" y="157"/>
                  </a:lnTo>
                  <a:lnTo>
                    <a:pt x="161" y="164"/>
                  </a:lnTo>
                  <a:lnTo>
                    <a:pt x="154" y="170"/>
                  </a:lnTo>
                  <a:lnTo>
                    <a:pt x="146" y="176"/>
                  </a:lnTo>
                  <a:lnTo>
                    <a:pt x="138" y="181"/>
                  </a:lnTo>
                  <a:lnTo>
                    <a:pt x="129" y="184"/>
                  </a:lnTo>
                  <a:lnTo>
                    <a:pt x="120" y="187"/>
                  </a:lnTo>
                  <a:lnTo>
                    <a:pt x="110" y="189"/>
                  </a:lnTo>
                  <a:lnTo>
                    <a:pt x="101" y="190"/>
                  </a:lnTo>
                  <a:lnTo>
                    <a:pt x="92" y="190"/>
                  </a:lnTo>
                  <a:lnTo>
                    <a:pt x="83" y="190"/>
                  </a:lnTo>
                  <a:lnTo>
                    <a:pt x="74" y="188"/>
                  </a:lnTo>
                  <a:lnTo>
                    <a:pt x="65" y="185"/>
                  </a:lnTo>
                  <a:lnTo>
                    <a:pt x="56" y="182"/>
                  </a:lnTo>
                  <a:lnTo>
                    <a:pt x="48" y="178"/>
                  </a:lnTo>
                  <a:lnTo>
                    <a:pt x="40" y="173"/>
                  </a:lnTo>
                  <a:lnTo>
                    <a:pt x="33" y="167"/>
                  </a:lnTo>
                  <a:lnTo>
                    <a:pt x="26" y="161"/>
                  </a:lnTo>
                  <a:lnTo>
                    <a:pt x="20" y="154"/>
                  </a:lnTo>
                  <a:lnTo>
                    <a:pt x="14" y="146"/>
                  </a:lnTo>
                  <a:lnTo>
                    <a:pt x="10" y="138"/>
                  </a:lnTo>
                  <a:lnTo>
                    <a:pt x="6" y="129"/>
                  </a:lnTo>
                  <a:lnTo>
                    <a:pt x="3" y="120"/>
                  </a:lnTo>
                  <a:lnTo>
                    <a:pt x="1" y="110"/>
                  </a:lnTo>
                  <a:lnTo>
                    <a:pt x="0" y="101"/>
                  </a:lnTo>
                  <a:lnTo>
                    <a:pt x="0" y="92"/>
                  </a:lnTo>
                  <a:lnTo>
                    <a:pt x="1" y="83"/>
                  </a:lnTo>
                  <a:lnTo>
                    <a:pt x="2" y="74"/>
                  </a:lnTo>
                  <a:lnTo>
                    <a:pt x="5" y="65"/>
                  </a:lnTo>
                  <a:lnTo>
                    <a:pt x="8" y="56"/>
                  </a:lnTo>
                  <a:lnTo>
                    <a:pt x="12" y="48"/>
                  </a:lnTo>
                  <a:lnTo>
                    <a:pt x="17" y="40"/>
                  </a:lnTo>
                  <a:lnTo>
                    <a:pt x="23" y="33"/>
                  </a:lnTo>
                  <a:lnTo>
                    <a:pt x="29" y="26"/>
                  </a:lnTo>
                  <a:lnTo>
                    <a:pt x="36" y="20"/>
                  </a:lnTo>
                  <a:lnTo>
                    <a:pt x="44" y="14"/>
                  </a:lnTo>
                  <a:lnTo>
                    <a:pt x="53" y="10"/>
                  </a:lnTo>
                  <a:lnTo>
                    <a:pt x="62" y="6"/>
                  </a:lnTo>
                  <a:lnTo>
                    <a:pt x="71" y="3"/>
                  </a:lnTo>
                  <a:lnTo>
                    <a:pt x="80" y="1"/>
                  </a:lnTo>
                  <a:lnTo>
                    <a:pt x="89" y="0"/>
                  </a:lnTo>
                  <a:lnTo>
                    <a:pt x="98" y="0"/>
                  </a:lnTo>
                  <a:lnTo>
                    <a:pt x="108" y="1"/>
                  </a:lnTo>
                  <a:lnTo>
                    <a:pt x="117" y="2"/>
                  </a:lnTo>
                  <a:lnTo>
                    <a:pt x="125" y="5"/>
                  </a:lnTo>
                  <a:lnTo>
                    <a:pt x="134" y="8"/>
                  </a:lnTo>
                  <a:lnTo>
                    <a:pt x="142" y="12"/>
                  </a:lnTo>
                  <a:lnTo>
                    <a:pt x="150" y="17"/>
                  </a:lnTo>
                  <a:lnTo>
                    <a:pt x="157" y="23"/>
                  </a:lnTo>
                  <a:lnTo>
                    <a:pt x="164" y="29"/>
                  </a:lnTo>
                  <a:lnTo>
                    <a:pt x="170" y="36"/>
                  </a:lnTo>
                  <a:lnTo>
                    <a:pt x="176" y="44"/>
                  </a:lnTo>
                  <a:lnTo>
                    <a:pt x="181" y="53"/>
                  </a:lnTo>
                </a:path>
              </a:pathLst>
            </a:custGeom>
            <a:solidFill>
              <a:srgbClr val="4CFDFD">
                <a:alpha val="25490"/>
              </a:srgbClr>
            </a:solidFill>
            <a:ln>
              <a:noFill/>
            </a:ln>
          </p:spPr>
        </p:sp>
        <p:sp>
          <p:nvSpPr>
            <p:cNvPr id="172" name="Google Shape;172;p25"/>
            <p:cNvSpPr/>
            <p:nvPr/>
          </p:nvSpPr>
          <p:spPr>
            <a:xfrm>
              <a:off x="2836897" y="2386609"/>
              <a:ext cx="1048150" cy="344836"/>
            </a:xfrm>
            <a:custGeom>
              <a:rect b="b" l="l" r="r" t="t"/>
              <a:pathLst>
                <a:path extrusionOk="0" h="1364" w="4146">
                  <a:moveTo>
                    <a:pt x="1145" y="1363"/>
                  </a:moveTo>
                  <a:lnTo>
                    <a:pt x="4145" y="0"/>
                  </a:lnTo>
                  <a:lnTo>
                    <a:pt x="0" y="608"/>
                  </a:lnTo>
                  <a:lnTo>
                    <a:pt x="1145" y="1363"/>
                  </a:lnTo>
                </a:path>
              </a:pathLst>
            </a:custGeom>
            <a:solidFill>
              <a:srgbClr val="FFFFFF">
                <a:alpha val="17647"/>
              </a:srgbClr>
            </a:solidFill>
            <a:ln>
              <a:noFill/>
            </a:ln>
          </p:spPr>
        </p:sp>
        <p:sp>
          <p:nvSpPr>
            <p:cNvPr id="173" name="Google Shape;173;p25"/>
            <p:cNvSpPr/>
            <p:nvPr/>
          </p:nvSpPr>
          <p:spPr>
            <a:xfrm>
              <a:off x="2531249" y="1432500"/>
              <a:ext cx="680059" cy="943749"/>
            </a:xfrm>
            <a:custGeom>
              <a:rect b="b" l="l" r="r" t="t"/>
              <a:pathLst>
                <a:path extrusionOk="0" h="3733" w="2690">
                  <a:moveTo>
                    <a:pt x="0" y="3732"/>
                  </a:moveTo>
                  <a:lnTo>
                    <a:pt x="27" y="0"/>
                  </a:lnTo>
                  <a:lnTo>
                    <a:pt x="2689" y="1308"/>
                  </a:lnTo>
                  <a:lnTo>
                    <a:pt x="0" y="3732"/>
                  </a:lnTo>
                </a:path>
              </a:pathLst>
            </a:custGeom>
            <a:solidFill>
              <a:srgbClr val="FFFFFF">
                <a:alpha val="17647"/>
              </a:srgbClr>
            </a:solidFill>
            <a:ln>
              <a:noFill/>
            </a:ln>
          </p:spPr>
        </p:sp>
      </p:grpSp>
      <p:grpSp>
        <p:nvGrpSpPr>
          <p:cNvPr id="174" name="Google Shape;174;p25"/>
          <p:cNvGrpSpPr/>
          <p:nvPr/>
        </p:nvGrpSpPr>
        <p:grpSpPr>
          <a:xfrm flipH="1" rot="10800000">
            <a:off x="1" y="1"/>
            <a:ext cx="9144000" cy="5143500"/>
            <a:chOff x="1" y="1"/>
            <a:chExt cx="9144000" cy="5143500"/>
          </a:xfrm>
        </p:grpSpPr>
        <p:pic>
          <p:nvPicPr>
            <p:cNvPr id="175" name="Google Shape;175;p25"/>
            <p:cNvPicPr preferRelativeResize="0"/>
            <p:nvPr/>
          </p:nvPicPr>
          <p:blipFill rotWithShape="1">
            <a:blip r:embed="rId2">
              <a:alphaModFix amt="56000"/>
            </a:blip>
            <a:srcRect b="6359" l="61099" r="7280" t="56669"/>
            <a:stretch/>
          </p:blipFill>
          <p:spPr>
            <a:xfrm rot="-5400000">
              <a:off x="158801" y="2152576"/>
              <a:ext cx="2832125" cy="3149725"/>
            </a:xfrm>
            <a:prstGeom prst="rect">
              <a:avLst/>
            </a:prstGeom>
            <a:noFill/>
            <a:ln>
              <a:noFill/>
            </a:ln>
          </p:spPr>
        </p:pic>
        <p:pic>
          <p:nvPicPr>
            <p:cNvPr id="176" name="Google Shape;176;p25"/>
            <p:cNvPicPr preferRelativeResize="0"/>
            <p:nvPr/>
          </p:nvPicPr>
          <p:blipFill rotWithShape="1">
            <a:blip r:embed="rId2">
              <a:alphaModFix amt="56000"/>
            </a:blip>
            <a:srcRect b="6359" l="61099" r="7280" t="56669"/>
            <a:stretch/>
          </p:blipFill>
          <p:spPr>
            <a:xfrm rot="5400000">
              <a:off x="6153076" y="-158799"/>
              <a:ext cx="2832125" cy="3149725"/>
            </a:xfrm>
            <a:prstGeom prst="rect">
              <a:avLst/>
            </a:prstGeom>
            <a:noFill/>
            <a:ln>
              <a:noFill/>
            </a:ln>
          </p:spPr>
        </p:pic>
      </p:grpSp>
      <p:grpSp>
        <p:nvGrpSpPr>
          <p:cNvPr id="177" name="Google Shape;177;p25"/>
          <p:cNvGrpSpPr/>
          <p:nvPr/>
        </p:nvGrpSpPr>
        <p:grpSpPr>
          <a:xfrm flipH="1">
            <a:off x="4993800" y="104870"/>
            <a:ext cx="3785361" cy="539482"/>
            <a:chOff x="0" y="-12"/>
            <a:chExt cx="6234125" cy="888475"/>
          </a:xfrm>
        </p:grpSpPr>
        <p:pic>
          <p:nvPicPr>
            <p:cNvPr id="178" name="Google Shape;178;p25"/>
            <p:cNvPicPr preferRelativeResize="0"/>
            <p:nvPr/>
          </p:nvPicPr>
          <p:blipFill rotWithShape="1">
            <a:blip r:embed="rId3">
              <a:alphaModFix/>
            </a:blip>
            <a:srcRect b="0" l="0" r="0" t="0"/>
            <a:stretch/>
          </p:blipFill>
          <p:spPr>
            <a:xfrm>
              <a:off x="0" y="-12"/>
              <a:ext cx="5295900" cy="581025"/>
            </a:xfrm>
            <a:prstGeom prst="rect">
              <a:avLst/>
            </a:prstGeom>
            <a:noFill/>
            <a:ln>
              <a:noFill/>
            </a:ln>
          </p:spPr>
        </p:pic>
        <p:pic>
          <p:nvPicPr>
            <p:cNvPr id="179" name="Google Shape;179;p25"/>
            <p:cNvPicPr preferRelativeResize="0"/>
            <p:nvPr/>
          </p:nvPicPr>
          <p:blipFill rotWithShape="1">
            <a:blip r:embed="rId3">
              <a:alphaModFix/>
            </a:blip>
            <a:srcRect b="0" l="0" r="0" t="0"/>
            <a:stretch/>
          </p:blipFill>
          <p:spPr>
            <a:xfrm>
              <a:off x="938225" y="307438"/>
              <a:ext cx="5295900" cy="581025"/>
            </a:xfrm>
            <a:prstGeom prst="rect">
              <a:avLst/>
            </a:prstGeom>
            <a:noFill/>
            <a:ln>
              <a:noFill/>
            </a:ln>
          </p:spPr>
        </p:pic>
      </p:grpSp>
      <p:grpSp>
        <p:nvGrpSpPr>
          <p:cNvPr id="180" name="Google Shape;180;p25"/>
          <p:cNvGrpSpPr/>
          <p:nvPr/>
        </p:nvGrpSpPr>
        <p:grpSpPr>
          <a:xfrm flipH="1">
            <a:off x="505650" y="4469295"/>
            <a:ext cx="3785361" cy="539482"/>
            <a:chOff x="0" y="-12"/>
            <a:chExt cx="6234125" cy="888475"/>
          </a:xfrm>
        </p:grpSpPr>
        <p:pic>
          <p:nvPicPr>
            <p:cNvPr id="181" name="Google Shape;181;p25"/>
            <p:cNvPicPr preferRelativeResize="0"/>
            <p:nvPr/>
          </p:nvPicPr>
          <p:blipFill rotWithShape="1">
            <a:blip r:embed="rId3">
              <a:alphaModFix/>
            </a:blip>
            <a:srcRect b="0" l="0" r="0" t="0"/>
            <a:stretch/>
          </p:blipFill>
          <p:spPr>
            <a:xfrm>
              <a:off x="0" y="-12"/>
              <a:ext cx="5295900" cy="581025"/>
            </a:xfrm>
            <a:prstGeom prst="rect">
              <a:avLst/>
            </a:prstGeom>
            <a:noFill/>
            <a:ln>
              <a:noFill/>
            </a:ln>
          </p:spPr>
        </p:pic>
        <p:pic>
          <p:nvPicPr>
            <p:cNvPr id="182" name="Google Shape;182;p25"/>
            <p:cNvPicPr preferRelativeResize="0"/>
            <p:nvPr/>
          </p:nvPicPr>
          <p:blipFill rotWithShape="1">
            <a:blip r:embed="rId3">
              <a:alphaModFix/>
            </a:blip>
            <a:srcRect b="0" l="0" r="0" t="0"/>
            <a:stretch/>
          </p:blipFill>
          <p:spPr>
            <a:xfrm>
              <a:off x="938225" y="307438"/>
              <a:ext cx="5295900" cy="581025"/>
            </a:xfrm>
            <a:prstGeom prst="rect">
              <a:avLst/>
            </a:prstGeom>
            <a:noFill/>
            <a:ln>
              <a:noFill/>
            </a:ln>
          </p:spPr>
        </p:pic>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3" name="Shape 183"/>
        <p:cNvGrpSpPr/>
        <p:nvPr/>
      </p:nvGrpSpPr>
      <p:grpSpPr>
        <a:xfrm>
          <a:off x="0" y="0"/>
          <a:ext cx="0" cy="0"/>
          <a:chOff x="0" y="0"/>
          <a:chExt cx="0" cy="0"/>
        </a:xfrm>
      </p:grpSpPr>
      <p:sp>
        <p:nvSpPr>
          <p:cNvPr id="184" name="Google Shape;184;p26"/>
          <p:cNvSpPr txBox="1"/>
          <p:nvPr>
            <p:ph type="title"/>
          </p:nvPr>
        </p:nvSpPr>
        <p:spPr>
          <a:xfrm>
            <a:off x="720000" y="5395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pic>
        <p:nvPicPr>
          <p:cNvPr id="185" name="Google Shape;185;p26"/>
          <p:cNvPicPr preferRelativeResize="0"/>
          <p:nvPr/>
        </p:nvPicPr>
        <p:blipFill rotWithShape="1">
          <a:blip r:embed="rId2">
            <a:alphaModFix amt="56000"/>
          </a:blip>
          <a:srcRect b="13972" l="64005" r="13555" t="59789"/>
          <a:stretch/>
        </p:blipFill>
        <p:spPr>
          <a:xfrm rot="5400000">
            <a:off x="6387562" y="-146362"/>
            <a:ext cx="2610075" cy="2902800"/>
          </a:xfrm>
          <a:prstGeom prst="rect">
            <a:avLst/>
          </a:prstGeom>
          <a:noFill/>
          <a:ln>
            <a:noFill/>
          </a:ln>
        </p:spPr>
      </p:pic>
      <p:grpSp>
        <p:nvGrpSpPr>
          <p:cNvPr id="186" name="Google Shape;186;p26"/>
          <p:cNvGrpSpPr/>
          <p:nvPr/>
        </p:nvGrpSpPr>
        <p:grpSpPr>
          <a:xfrm flipH="1" rot="5400000">
            <a:off x="7495220" y="-447729"/>
            <a:ext cx="2122850" cy="1974464"/>
            <a:chOff x="1298039" y="1316459"/>
            <a:chExt cx="2817319" cy="2620391"/>
          </a:xfrm>
        </p:grpSpPr>
        <p:sp>
          <p:nvSpPr>
            <p:cNvPr id="187" name="Google Shape;187;p26"/>
            <p:cNvSpPr/>
            <p:nvPr/>
          </p:nvSpPr>
          <p:spPr>
            <a:xfrm>
              <a:off x="1985178" y="2365878"/>
              <a:ext cx="864105" cy="502338"/>
            </a:xfrm>
            <a:custGeom>
              <a:rect b="b" l="l" r="r" t="t"/>
              <a:pathLst>
                <a:path extrusionOk="0" h="1987" w="3418">
                  <a:moveTo>
                    <a:pt x="0" y="1986"/>
                  </a:moveTo>
                  <a:lnTo>
                    <a:pt x="244" y="0"/>
                  </a:lnTo>
                  <a:lnTo>
                    <a:pt x="3417" y="686"/>
                  </a:lnTo>
                  <a:lnTo>
                    <a:pt x="0" y="1986"/>
                  </a:lnTo>
                  <a:moveTo>
                    <a:pt x="267" y="32"/>
                  </a:moveTo>
                  <a:lnTo>
                    <a:pt x="32" y="1946"/>
                  </a:lnTo>
                  <a:lnTo>
                    <a:pt x="3324" y="693"/>
                  </a:lnTo>
                  <a:lnTo>
                    <a:pt x="267" y="32"/>
                  </a:lnTo>
                </a:path>
              </a:pathLst>
            </a:custGeom>
            <a:solidFill>
              <a:srgbClr val="4CFDFD">
                <a:alpha val="25490"/>
              </a:srgbClr>
            </a:solidFill>
            <a:ln>
              <a:noFill/>
            </a:ln>
          </p:spPr>
        </p:sp>
        <p:sp>
          <p:nvSpPr>
            <p:cNvPr id="188" name="Google Shape;188;p26"/>
            <p:cNvSpPr/>
            <p:nvPr/>
          </p:nvSpPr>
          <p:spPr>
            <a:xfrm>
              <a:off x="1836778" y="1316459"/>
              <a:ext cx="1864979" cy="1228416"/>
            </a:xfrm>
            <a:custGeom>
              <a:rect b="b" l="l" r="r" t="t"/>
              <a:pathLst>
                <a:path extrusionOk="0" h="4859" w="7377">
                  <a:moveTo>
                    <a:pt x="3962" y="4858"/>
                  </a:moveTo>
                  <a:lnTo>
                    <a:pt x="2750" y="4207"/>
                  </a:lnTo>
                  <a:lnTo>
                    <a:pt x="2401" y="4521"/>
                  </a:lnTo>
                  <a:lnTo>
                    <a:pt x="2392" y="4515"/>
                  </a:lnTo>
                  <a:lnTo>
                    <a:pt x="0" y="2729"/>
                  </a:lnTo>
                  <a:lnTo>
                    <a:pt x="14" y="2707"/>
                  </a:lnTo>
                  <a:lnTo>
                    <a:pt x="2746" y="4175"/>
                  </a:lnTo>
                  <a:lnTo>
                    <a:pt x="7376" y="0"/>
                  </a:lnTo>
                  <a:lnTo>
                    <a:pt x="3962" y="4858"/>
                  </a:lnTo>
                  <a:moveTo>
                    <a:pt x="2770" y="4188"/>
                  </a:moveTo>
                  <a:lnTo>
                    <a:pt x="3953" y="4823"/>
                  </a:lnTo>
                  <a:lnTo>
                    <a:pt x="7219" y="176"/>
                  </a:lnTo>
                  <a:lnTo>
                    <a:pt x="2770" y="4188"/>
                  </a:lnTo>
                  <a:moveTo>
                    <a:pt x="158" y="2815"/>
                  </a:moveTo>
                  <a:lnTo>
                    <a:pt x="2399" y="4487"/>
                  </a:lnTo>
                  <a:lnTo>
                    <a:pt x="2725" y="4193"/>
                  </a:lnTo>
                  <a:lnTo>
                    <a:pt x="158" y="2815"/>
                  </a:lnTo>
                </a:path>
              </a:pathLst>
            </a:custGeom>
            <a:solidFill>
              <a:srgbClr val="4CFDFD">
                <a:alpha val="25490"/>
              </a:srgbClr>
            </a:solidFill>
            <a:ln>
              <a:noFill/>
            </a:ln>
          </p:spPr>
        </p:sp>
        <p:sp>
          <p:nvSpPr>
            <p:cNvPr id="189" name="Google Shape;189;p26"/>
            <p:cNvSpPr/>
            <p:nvPr/>
          </p:nvSpPr>
          <p:spPr>
            <a:xfrm>
              <a:off x="1987201" y="2547144"/>
              <a:ext cx="1152814" cy="1158640"/>
            </a:xfrm>
            <a:custGeom>
              <a:rect b="b" l="l" r="r" t="t"/>
              <a:pathLst>
                <a:path extrusionOk="0" h="4583" w="4560">
                  <a:moveTo>
                    <a:pt x="4091" y="4582"/>
                  </a:moveTo>
                  <a:lnTo>
                    <a:pt x="0" y="1260"/>
                  </a:lnTo>
                  <a:lnTo>
                    <a:pt x="17" y="1239"/>
                  </a:lnTo>
                  <a:lnTo>
                    <a:pt x="3991" y="4466"/>
                  </a:lnTo>
                  <a:lnTo>
                    <a:pt x="1661" y="597"/>
                  </a:lnTo>
                  <a:lnTo>
                    <a:pt x="4454" y="712"/>
                  </a:lnTo>
                  <a:lnTo>
                    <a:pt x="3277" y="23"/>
                  </a:lnTo>
                  <a:lnTo>
                    <a:pt x="3290" y="0"/>
                  </a:lnTo>
                  <a:lnTo>
                    <a:pt x="4559" y="743"/>
                  </a:lnTo>
                  <a:lnTo>
                    <a:pt x="1709" y="625"/>
                  </a:lnTo>
                  <a:lnTo>
                    <a:pt x="4091" y="4582"/>
                  </a:lnTo>
                </a:path>
              </a:pathLst>
            </a:custGeom>
            <a:solidFill>
              <a:srgbClr val="4CFDFD">
                <a:alpha val="25490"/>
              </a:srgbClr>
            </a:solidFill>
            <a:ln>
              <a:noFill/>
            </a:ln>
          </p:spPr>
        </p:sp>
        <p:sp>
          <p:nvSpPr>
            <p:cNvPr id="190" name="Google Shape;190;p26"/>
            <p:cNvSpPr/>
            <p:nvPr/>
          </p:nvSpPr>
          <p:spPr>
            <a:xfrm>
              <a:off x="2824762" y="1801098"/>
              <a:ext cx="1064330" cy="744533"/>
            </a:xfrm>
            <a:custGeom>
              <a:rect b="b" l="l" r="r" t="t"/>
              <a:pathLst>
                <a:path extrusionOk="0" h="2945" w="4210">
                  <a:moveTo>
                    <a:pt x="0" y="2944"/>
                  </a:moveTo>
                  <a:lnTo>
                    <a:pt x="3848" y="0"/>
                  </a:lnTo>
                  <a:lnTo>
                    <a:pt x="4209" y="2327"/>
                  </a:lnTo>
                  <a:lnTo>
                    <a:pt x="0" y="2944"/>
                  </a:lnTo>
                  <a:moveTo>
                    <a:pt x="3828" y="48"/>
                  </a:moveTo>
                  <a:lnTo>
                    <a:pt x="97" y="2903"/>
                  </a:lnTo>
                  <a:lnTo>
                    <a:pt x="4178" y="2305"/>
                  </a:lnTo>
                  <a:lnTo>
                    <a:pt x="3828" y="48"/>
                  </a:lnTo>
                </a:path>
              </a:pathLst>
            </a:custGeom>
            <a:solidFill>
              <a:srgbClr val="4CFDFD">
                <a:alpha val="25490"/>
              </a:srgbClr>
            </a:solidFill>
            <a:ln>
              <a:noFill/>
            </a:ln>
          </p:spPr>
        </p:sp>
        <p:sp>
          <p:nvSpPr>
            <p:cNvPr id="191" name="Google Shape;191;p26"/>
            <p:cNvSpPr/>
            <p:nvPr/>
          </p:nvSpPr>
          <p:spPr>
            <a:xfrm>
              <a:off x="3121815" y="2725881"/>
              <a:ext cx="993543" cy="1039818"/>
            </a:xfrm>
            <a:custGeom>
              <a:rect b="b" l="l" r="r" t="t"/>
              <a:pathLst>
                <a:path extrusionOk="0" h="4113" w="3930">
                  <a:moveTo>
                    <a:pt x="872" y="4112"/>
                  </a:moveTo>
                  <a:lnTo>
                    <a:pt x="867" y="4089"/>
                  </a:lnTo>
                  <a:lnTo>
                    <a:pt x="0" y="0"/>
                  </a:lnTo>
                  <a:lnTo>
                    <a:pt x="22" y="7"/>
                  </a:lnTo>
                  <a:lnTo>
                    <a:pt x="3929" y="1252"/>
                  </a:lnTo>
                  <a:lnTo>
                    <a:pt x="3913" y="1268"/>
                  </a:lnTo>
                  <a:lnTo>
                    <a:pt x="872" y="4112"/>
                  </a:lnTo>
                  <a:moveTo>
                    <a:pt x="35" y="39"/>
                  </a:moveTo>
                  <a:lnTo>
                    <a:pt x="889" y="4061"/>
                  </a:lnTo>
                  <a:lnTo>
                    <a:pt x="3878" y="1264"/>
                  </a:lnTo>
                  <a:lnTo>
                    <a:pt x="35" y="39"/>
                  </a:lnTo>
                </a:path>
              </a:pathLst>
            </a:custGeom>
            <a:solidFill>
              <a:srgbClr val="4CFDFD">
                <a:alpha val="25490"/>
              </a:srgbClr>
            </a:solidFill>
            <a:ln>
              <a:noFill/>
            </a:ln>
          </p:spPr>
        </p:sp>
        <p:sp>
          <p:nvSpPr>
            <p:cNvPr id="192" name="Google Shape;192;p26"/>
            <p:cNvSpPr/>
            <p:nvPr/>
          </p:nvSpPr>
          <p:spPr>
            <a:xfrm>
              <a:off x="2401304" y="2688212"/>
              <a:ext cx="728851" cy="1012514"/>
            </a:xfrm>
            <a:custGeom>
              <a:rect b="b" l="l" r="r" t="t"/>
              <a:pathLst>
                <a:path extrusionOk="0" h="4005" w="2883">
                  <a:moveTo>
                    <a:pt x="2411" y="4004"/>
                  </a:moveTo>
                  <a:lnTo>
                    <a:pt x="0" y="0"/>
                  </a:lnTo>
                  <a:lnTo>
                    <a:pt x="2048" y="1554"/>
                  </a:lnTo>
                  <a:lnTo>
                    <a:pt x="1687" y="157"/>
                  </a:lnTo>
                  <a:lnTo>
                    <a:pt x="1713" y="150"/>
                  </a:lnTo>
                  <a:lnTo>
                    <a:pt x="2093" y="1621"/>
                  </a:lnTo>
                  <a:lnTo>
                    <a:pt x="94" y="104"/>
                  </a:lnTo>
                  <a:lnTo>
                    <a:pt x="2394" y="3925"/>
                  </a:lnTo>
                  <a:lnTo>
                    <a:pt x="2855" y="167"/>
                  </a:lnTo>
                  <a:lnTo>
                    <a:pt x="2882" y="170"/>
                  </a:lnTo>
                  <a:lnTo>
                    <a:pt x="2411" y="4004"/>
                  </a:lnTo>
                </a:path>
              </a:pathLst>
            </a:custGeom>
            <a:solidFill>
              <a:srgbClr val="4CFDFD">
                <a:alpha val="25490"/>
              </a:srgbClr>
            </a:solidFill>
            <a:ln>
              <a:noFill/>
            </a:ln>
          </p:spPr>
        </p:sp>
        <p:sp>
          <p:nvSpPr>
            <p:cNvPr id="193" name="Google Shape;193;p26"/>
            <p:cNvSpPr/>
            <p:nvPr/>
          </p:nvSpPr>
          <p:spPr>
            <a:xfrm>
              <a:off x="1750317" y="3235548"/>
              <a:ext cx="1266325" cy="701302"/>
            </a:xfrm>
            <a:custGeom>
              <a:rect b="b" l="l" r="r" t="t"/>
              <a:pathLst>
                <a:path extrusionOk="0" h="2774" w="5009">
                  <a:moveTo>
                    <a:pt x="0" y="2773"/>
                  </a:moveTo>
                  <a:lnTo>
                    <a:pt x="2782" y="0"/>
                  </a:lnTo>
                  <a:lnTo>
                    <a:pt x="2792" y="7"/>
                  </a:lnTo>
                  <a:lnTo>
                    <a:pt x="5008" y="1807"/>
                  </a:lnTo>
                  <a:lnTo>
                    <a:pt x="0" y="2773"/>
                  </a:lnTo>
                  <a:moveTo>
                    <a:pt x="2784" y="36"/>
                  </a:moveTo>
                  <a:lnTo>
                    <a:pt x="80" y="2731"/>
                  </a:lnTo>
                  <a:lnTo>
                    <a:pt x="4948" y="1792"/>
                  </a:lnTo>
                  <a:lnTo>
                    <a:pt x="2784" y="36"/>
                  </a:lnTo>
                </a:path>
              </a:pathLst>
            </a:custGeom>
            <a:solidFill>
              <a:srgbClr val="4CFDFD">
                <a:alpha val="25490"/>
              </a:srgbClr>
            </a:solidFill>
            <a:ln>
              <a:noFill/>
            </a:ln>
          </p:spPr>
        </p:sp>
        <p:sp>
          <p:nvSpPr>
            <p:cNvPr id="194" name="Google Shape;194;p26"/>
            <p:cNvSpPr/>
            <p:nvPr/>
          </p:nvSpPr>
          <p:spPr>
            <a:xfrm>
              <a:off x="1298039" y="2359558"/>
              <a:ext cx="756660" cy="1158134"/>
            </a:xfrm>
            <a:custGeom>
              <a:rect b="b" l="l" r="r" t="t"/>
              <a:pathLst>
                <a:path extrusionOk="0" h="4581" w="2993">
                  <a:moveTo>
                    <a:pt x="2421" y="4580"/>
                  </a:moveTo>
                  <a:lnTo>
                    <a:pt x="0" y="3345"/>
                  </a:lnTo>
                  <a:lnTo>
                    <a:pt x="2992" y="0"/>
                  </a:lnTo>
                  <a:lnTo>
                    <a:pt x="2421" y="4580"/>
                  </a:lnTo>
                  <a:moveTo>
                    <a:pt x="43" y="3337"/>
                  </a:moveTo>
                  <a:lnTo>
                    <a:pt x="2399" y="4539"/>
                  </a:lnTo>
                  <a:lnTo>
                    <a:pt x="2955" y="81"/>
                  </a:lnTo>
                  <a:lnTo>
                    <a:pt x="43" y="3337"/>
                  </a:lnTo>
                </a:path>
              </a:pathLst>
            </a:custGeom>
            <a:solidFill>
              <a:srgbClr val="4CFDFD">
                <a:alpha val="25490"/>
              </a:srgbClr>
            </a:solidFill>
            <a:ln>
              <a:noFill/>
            </a:ln>
          </p:spPr>
        </p:sp>
        <p:sp>
          <p:nvSpPr>
            <p:cNvPr id="195" name="Google Shape;195;p26"/>
            <p:cNvSpPr/>
            <p:nvPr/>
          </p:nvSpPr>
          <p:spPr>
            <a:xfrm>
              <a:off x="1903268" y="2856332"/>
              <a:ext cx="556940" cy="661863"/>
            </a:xfrm>
            <a:custGeom>
              <a:rect b="b" l="l" r="r" t="t"/>
              <a:pathLst>
                <a:path extrusionOk="0" h="2618" w="2203">
                  <a:moveTo>
                    <a:pt x="0" y="2617"/>
                  </a:moveTo>
                  <a:lnTo>
                    <a:pt x="330" y="0"/>
                  </a:lnTo>
                  <a:lnTo>
                    <a:pt x="2202" y="1520"/>
                  </a:lnTo>
                  <a:lnTo>
                    <a:pt x="0" y="2617"/>
                  </a:lnTo>
                  <a:moveTo>
                    <a:pt x="350" y="50"/>
                  </a:moveTo>
                  <a:lnTo>
                    <a:pt x="32" y="2571"/>
                  </a:lnTo>
                  <a:lnTo>
                    <a:pt x="2154" y="1515"/>
                  </a:lnTo>
                  <a:lnTo>
                    <a:pt x="350" y="50"/>
                  </a:lnTo>
                </a:path>
              </a:pathLst>
            </a:custGeom>
            <a:solidFill>
              <a:srgbClr val="4CFDFD">
                <a:alpha val="25490"/>
              </a:srgbClr>
            </a:solidFill>
            <a:ln>
              <a:noFill/>
            </a:ln>
          </p:spPr>
        </p:sp>
        <p:sp>
          <p:nvSpPr>
            <p:cNvPr id="196" name="Google Shape;196;p26"/>
            <p:cNvSpPr/>
            <p:nvPr/>
          </p:nvSpPr>
          <p:spPr>
            <a:xfrm>
              <a:off x="1344556" y="2243770"/>
              <a:ext cx="711913" cy="835040"/>
            </a:xfrm>
            <a:custGeom>
              <a:rect b="b" l="l" r="r" t="t"/>
              <a:pathLst>
                <a:path extrusionOk="0" h="3303" w="2816">
                  <a:moveTo>
                    <a:pt x="300" y="3302"/>
                  </a:moveTo>
                  <a:lnTo>
                    <a:pt x="298" y="3271"/>
                  </a:lnTo>
                  <a:lnTo>
                    <a:pt x="0" y="0"/>
                  </a:lnTo>
                  <a:lnTo>
                    <a:pt x="2815" y="490"/>
                  </a:lnTo>
                  <a:lnTo>
                    <a:pt x="300" y="3302"/>
                  </a:lnTo>
                  <a:moveTo>
                    <a:pt x="30" y="32"/>
                  </a:moveTo>
                  <a:lnTo>
                    <a:pt x="321" y="3239"/>
                  </a:lnTo>
                  <a:lnTo>
                    <a:pt x="2764" y="508"/>
                  </a:lnTo>
                  <a:lnTo>
                    <a:pt x="30" y="32"/>
                  </a:lnTo>
                </a:path>
              </a:pathLst>
            </a:custGeom>
            <a:solidFill>
              <a:srgbClr val="4CFDFD">
                <a:alpha val="25490"/>
              </a:srgbClr>
            </a:solidFill>
            <a:ln>
              <a:noFill/>
            </a:ln>
          </p:spPr>
        </p:sp>
        <p:sp>
          <p:nvSpPr>
            <p:cNvPr id="197" name="Google Shape;197;p26"/>
            <p:cNvSpPr/>
            <p:nvPr/>
          </p:nvSpPr>
          <p:spPr>
            <a:xfrm>
              <a:off x="3860780" y="2362592"/>
              <a:ext cx="48287" cy="48287"/>
            </a:xfrm>
            <a:custGeom>
              <a:rect b="b" l="l" r="r" t="t"/>
              <a:pathLst>
                <a:path extrusionOk="0" h="191" w="191">
                  <a:moveTo>
                    <a:pt x="181" y="53"/>
                  </a:moveTo>
                  <a:lnTo>
                    <a:pt x="184" y="62"/>
                  </a:lnTo>
                  <a:lnTo>
                    <a:pt x="187" y="71"/>
                  </a:lnTo>
                  <a:lnTo>
                    <a:pt x="189" y="80"/>
                  </a:lnTo>
                  <a:lnTo>
                    <a:pt x="190" y="89"/>
                  </a:lnTo>
                  <a:lnTo>
                    <a:pt x="190" y="98"/>
                  </a:lnTo>
                  <a:lnTo>
                    <a:pt x="190" y="108"/>
                  </a:lnTo>
                  <a:lnTo>
                    <a:pt x="188" y="117"/>
                  </a:lnTo>
                  <a:lnTo>
                    <a:pt x="185" y="125"/>
                  </a:lnTo>
                  <a:lnTo>
                    <a:pt x="182" y="134"/>
                  </a:lnTo>
                  <a:lnTo>
                    <a:pt x="178" y="142"/>
                  </a:lnTo>
                  <a:lnTo>
                    <a:pt x="173" y="150"/>
                  </a:lnTo>
                  <a:lnTo>
                    <a:pt x="167" y="157"/>
                  </a:lnTo>
                  <a:lnTo>
                    <a:pt x="161" y="164"/>
                  </a:lnTo>
                  <a:lnTo>
                    <a:pt x="154" y="170"/>
                  </a:lnTo>
                  <a:lnTo>
                    <a:pt x="146" y="176"/>
                  </a:lnTo>
                  <a:lnTo>
                    <a:pt x="138" y="181"/>
                  </a:lnTo>
                  <a:lnTo>
                    <a:pt x="129" y="184"/>
                  </a:lnTo>
                  <a:lnTo>
                    <a:pt x="120" y="187"/>
                  </a:lnTo>
                  <a:lnTo>
                    <a:pt x="110" y="189"/>
                  </a:lnTo>
                  <a:lnTo>
                    <a:pt x="101" y="190"/>
                  </a:lnTo>
                  <a:lnTo>
                    <a:pt x="92" y="190"/>
                  </a:lnTo>
                  <a:lnTo>
                    <a:pt x="83" y="190"/>
                  </a:lnTo>
                  <a:lnTo>
                    <a:pt x="74" y="188"/>
                  </a:lnTo>
                  <a:lnTo>
                    <a:pt x="65" y="185"/>
                  </a:lnTo>
                  <a:lnTo>
                    <a:pt x="56" y="182"/>
                  </a:lnTo>
                  <a:lnTo>
                    <a:pt x="48" y="178"/>
                  </a:lnTo>
                  <a:lnTo>
                    <a:pt x="40" y="173"/>
                  </a:lnTo>
                  <a:lnTo>
                    <a:pt x="33" y="167"/>
                  </a:lnTo>
                  <a:lnTo>
                    <a:pt x="26" y="161"/>
                  </a:lnTo>
                  <a:lnTo>
                    <a:pt x="20" y="154"/>
                  </a:lnTo>
                  <a:lnTo>
                    <a:pt x="14" y="146"/>
                  </a:lnTo>
                  <a:lnTo>
                    <a:pt x="10" y="138"/>
                  </a:lnTo>
                  <a:lnTo>
                    <a:pt x="6" y="129"/>
                  </a:lnTo>
                  <a:lnTo>
                    <a:pt x="3" y="120"/>
                  </a:lnTo>
                  <a:lnTo>
                    <a:pt x="1" y="110"/>
                  </a:lnTo>
                  <a:lnTo>
                    <a:pt x="0" y="101"/>
                  </a:lnTo>
                  <a:lnTo>
                    <a:pt x="0" y="92"/>
                  </a:lnTo>
                  <a:lnTo>
                    <a:pt x="1" y="83"/>
                  </a:lnTo>
                  <a:lnTo>
                    <a:pt x="2" y="74"/>
                  </a:lnTo>
                  <a:lnTo>
                    <a:pt x="5" y="65"/>
                  </a:lnTo>
                  <a:lnTo>
                    <a:pt x="8" y="56"/>
                  </a:lnTo>
                  <a:lnTo>
                    <a:pt x="12" y="48"/>
                  </a:lnTo>
                  <a:lnTo>
                    <a:pt x="17" y="40"/>
                  </a:lnTo>
                  <a:lnTo>
                    <a:pt x="23" y="33"/>
                  </a:lnTo>
                  <a:lnTo>
                    <a:pt x="29" y="26"/>
                  </a:lnTo>
                  <a:lnTo>
                    <a:pt x="36" y="20"/>
                  </a:lnTo>
                  <a:lnTo>
                    <a:pt x="44" y="14"/>
                  </a:lnTo>
                  <a:lnTo>
                    <a:pt x="53" y="10"/>
                  </a:lnTo>
                  <a:lnTo>
                    <a:pt x="62" y="6"/>
                  </a:lnTo>
                  <a:lnTo>
                    <a:pt x="71" y="3"/>
                  </a:lnTo>
                  <a:lnTo>
                    <a:pt x="80" y="1"/>
                  </a:lnTo>
                  <a:lnTo>
                    <a:pt x="89" y="0"/>
                  </a:lnTo>
                  <a:lnTo>
                    <a:pt x="98" y="0"/>
                  </a:lnTo>
                  <a:lnTo>
                    <a:pt x="108" y="1"/>
                  </a:lnTo>
                  <a:lnTo>
                    <a:pt x="117" y="2"/>
                  </a:lnTo>
                  <a:lnTo>
                    <a:pt x="125" y="5"/>
                  </a:lnTo>
                  <a:lnTo>
                    <a:pt x="134" y="8"/>
                  </a:lnTo>
                  <a:lnTo>
                    <a:pt x="142" y="12"/>
                  </a:lnTo>
                  <a:lnTo>
                    <a:pt x="150" y="17"/>
                  </a:lnTo>
                  <a:lnTo>
                    <a:pt x="157" y="23"/>
                  </a:lnTo>
                  <a:lnTo>
                    <a:pt x="164" y="29"/>
                  </a:lnTo>
                  <a:lnTo>
                    <a:pt x="170" y="36"/>
                  </a:lnTo>
                  <a:lnTo>
                    <a:pt x="176" y="44"/>
                  </a:lnTo>
                  <a:lnTo>
                    <a:pt x="181" y="53"/>
                  </a:lnTo>
                </a:path>
              </a:pathLst>
            </a:custGeom>
            <a:solidFill>
              <a:srgbClr val="4CFDFD">
                <a:alpha val="25490"/>
              </a:srgbClr>
            </a:solidFill>
            <a:ln>
              <a:noFill/>
            </a:ln>
          </p:spPr>
        </p:sp>
        <p:sp>
          <p:nvSpPr>
            <p:cNvPr id="198" name="Google Shape;198;p26"/>
            <p:cNvSpPr/>
            <p:nvPr/>
          </p:nvSpPr>
          <p:spPr>
            <a:xfrm>
              <a:off x="2836897" y="2386609"/>
              <a:ext cx="1048150" cy="344836"/>
            </a:xfrm>
            <a:custGeom>
              <a:rect b="b" l="l" r="r" t="t"/>
              <a:pathLst>
                <a:path extrusionOk="0" h="1364" w="4146">
                  <a:moveTo>
                    <a:pt x="1145" y="1363"/>
                  </a:moveTo>
                  <a:lnTo>
                    <a:pt x="4145" y="0"/>
                  </a:lnTo>
                  <a:lnTo>
                    <a:pt x="0" y="608"/>
                  </a:lnTo>
                  <a:lnTo>
                    <a:pt x="1145" y="1363"/>
                  </a:lnTo>
                </a:path>
              </a:pathLst>
            </a:custGeom>
            <a:solidFill>
              <a:srgbClr val="FFFFFF">
                <a:alpha val="17647"/>
              </a:srgbClr>
            </a:solidFill>
            <a:ln>
              <a:noFill/>
            </a:ln>
          </p:spPr>
        </p:sp>
        <p:sp>
          <p:nvSpPr>
            <p:cNvPr id="199" name="Google Shape;199;p26"/>
            <p:cNvSpPr/>
            <p:nvPr/>
          </p:nvSpPr>
          <p:spPr>
            <a:xfrm>
              <a:off x="2531249" y="1432500"/>
              <a:ext cx="680059" cy="943749"/>
            </a:xfrm>
            <a:custGeom>
              <a:rect b="b" l="l" r="r" t="t"/>
              <a:pathLst>
                <a:path extrusionOk="0" h="3733" w="2690">
                  <a:moveTo>
                    <a:pt x="0" y="3732"/>
                  </a:moveTo>
                  <a:lnTo>
                    <a:pt x="27" y="0"/>
                  </a:lnTo>
                  <a:lnTo>
                    <a:pt x="2689" y="1308"/>
                  </a:lnTo>
                  <a:lnTo>
                    <a:pt x="0" y="3732"/>
                  </a:lnTo>
                </a:path>
              </a:pathLst>
            </a:custGeom>
            <a:solidFill>
              <a:srgbClr val="FFFFFF">
                <a:alpha val="17647"/>
              </a:srgbClr>
            </a:solidFill>
            <a:ln>
              <a:noFill/>
            </a:ln>
          </p:spPr>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spTree>
      <p:nvGrpSpPr>
        <p:cNvPr id="200" name="Shape 200"/>
        <p:cNvGrpSpPr/>
        <p:nvPr/>
      </p:nvGrpSpPr>
      <p:grpSpPr>
        <a:xfrm>
          <a:off x="0" y="0"/>
          <a:ext cx="0" cy="0"/>
          <a:chOff x="0" y="0"/>
          <a:chExt cx="0" cy="0"/>
        </a:xfrm>
      </p:grpSpPr>
      <p:sp>
        <p:nvSpPr>
          <p:cNvPr id="201" name="Google Shape;201;p27"/>
          <p:cNvSpPr txBox="1"/>
          <p:nvPr>
            <p:ph type="title"/>
          </p:nvPr>
        </p:nvSpPr>
        <p:spPr>
          <a:xfrm>
            <a:off x="1281875" y="1001436"/>
            <a:ext cx="3205500" cy="1055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02" name="Google Shape;202;p27"/>
          <p:cNvSpPr txBox="1"/>
          <p:nvPr>
            <p:ph idx="1" type="subTitle"/>
          </p:nvPr>
        </p:nvSpPr>
        <p:spPr>
          <a:xfrm>
            <a:off x="1281888" y="2209525"/>
            <a:ext cx="3949200" cy="2070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1200"/>
              <a:buAutoNum type="arabicPeriod"/>
              <a:defRPr/>
            </a:lvl1pPr>
            <a:lvl2pPr lvl="1" algn="ctr">
              <a:lnSpc>
                <a:spcPct val="100000"/>
              </a:lnSpc>
              <a:spcBef>
                <a:spcPts val="0"/>
              </a:spcBef>
              <a:spcAft>
                <a:spcPts val="0"/>
              </a:spcAft>
              <a:buSzPts val="1200"/>
              <a:buAutoNum type="alphaLcPeriod"/>
              <a:defRPr/>
            </a:lvl2pPr>
            <a:lvl3pPr lvl="2" algn="ctr">
              <a:lnSpc>
                <a:spcPct val="100000"/>
              </a:lnSpc>
              <a:spcBef>
                <a:spcPts val="0"/>
              </a:spcBef>
              <a:spcAft>
                <a:spcPts val="0"/>
              </a:spcAft>
              <a:buSzPts val="1200"/>
              <a:buAutoNum type="romanLcPeriod"/>
              <a:defRPr/>
            </a:lvl3pPr>
            <a:lvl4pPr lvl="3" algn="ctr">
              <a:lnSpc>
                <a:spcPct val="100000"/>
              </a:lnSpc>
              <a:spcBef>
                <a:spcPts val="0"/>
              </a:spcBef>
              <a:spcAft>
                <a:spcPts val="0"/>
              </a:spcAft>
              <a:buSzPts val="1200"/>
              <a:buAutoNum type="arabicPeriod"/>
              <a:defRPr/>
            </a:lvl4pPr>
            <a:lvl5pPr lvl="4" algn="ctr">
              <a:lnSpc>
                <a:spcPct val="100000"/>
              </a:lnSpc>
              <a:spcBef>
                <a:spcPts val="0"/>
              </a:spcBef>
              <a:spcAft>
                <a:spcPts val="0"/>
              </a:spcAft>
              <a:buSzPts val="1200"/>
              <a:buAutoNum type="alphaLcPeriod"/>
              <a:defRPr/>
            </a:lvl5pPr>
            <a:lvl6pPr lvl="5" algn="ctr">
              <a:lnSpc>
                <a:spcPct val="100000"/>
              </a:lnSpc>
              <a:spcBef>
                <a:spcPts val="0"/>
              </a:spcBef>
              <a:spcAft>
                <a:spcPts val="0"/>
              </a:spcAft>
              <a:buSzPts val="1200"/>
              <a:buAutoNum type="romanLcPeriod"/>
              <a:defRPr/>
            </a:lvl6pPr>
            <a:lvl7pPr lvl="6" algn="ctr">
              <a:lnSpc>
                <a:spcPct val="100000"/>
              </a:lnSpc>
              <a:spcBef>
                <a:spcPts val="0"/>
              </a:spcBef>
              <a:spcAft>
                <a:spcPts val="0"/>
              </a:spcAft>
              <a:buSzPts val="1200"/>
              <a:buAutoNum type="arabicPeriod"/>
              <a:defRPr/>
            </a:lvl7pPr>
            <a:lvl8pPr lvl="7" algn="ctr">
              <a:lnSpc>
                <a:spcPct val="100000"/>
              </a:lnSpc>
              <a:spcBef>
                <a:spcPts val="0"/>
              </a:spcBef>
              <a:spcAft>
                <a:spcPts val="0"/>
              </a:spcAft>
              <a:buSzPts val="1200"/>
              <a:buAutoNum type="alphaLcPeriod"/>
              <a:defRPr/>
            </a:lvl8pPr>
            <a:lvl9pPr lvl="8" algn="ctr">
              <a:lnSpc>
                <a:spcPct val="100000"/>
              </a:lnSpc>
              <a:spcBef>
                <a:spcPts val="0"/>
              </a:spcBef>
              <a:spcAft>
                <a:spcPts val="0"/>
              </a:spcAft>
              <a:buSzPts val="1200"/>
              <a:buAutoNum type="romanLcPeriod"/>
              <a:defRPr/>
            </a:lvl9pPr>
          </a:lstStyle>
          <a:p/>
        </p:txBody>
      </p:sp>
      <p:sp>
        <p:nvSpPr>
          <p:cNvPr id="203" name="Google Shape;203;p27"/>
          <p:cNvSpPr/>
          <p:nvPr>
            <p:ph idx="2" type="pic"/>
          </p:nvPr>
        </p:nvSpPr>
        <p:spPr>
          <a:xfrm>
            <a:off x="6173200" y="891925"/>
            <a:ext cx="1543200" cy="3176100"/>
          </a:xfrm>
          <a:prstGeom prst="rect">
            <a:avLst/>
          </a:prstGeom>
          <a:noFill/>
          <a:ln>
            <a:noFill/>
          </a:ln>
        </p:spPr>
      </p:sp>
      <p:grpSp>
        <p:nvGrpSpPr>
          <p:cNvPr id="204" name="Google Shape;204;p27"/>
          <p:cNvGrpSpPr/>
          <p:nvPr/>
        </p:nvGrpSpPr>
        <p:grpSpPr>
          <a:xfrm flipH="1" rot="5400000">
            <a:off x="-490323" y="3150478"/>
            <a:ext cx="2422049" cy="2252750"/>
            <a:chOff x="1298039" y="1316459"/>
            <a:chExt cx="2817319" cy="2620391"/>
          </a:xfrm>
        </p:grpSpPr>
        <p:sp>
          <p:nvSpPr>
            <p:cNvPr id="205" name="Google Shape;205;p27"/>
            <p:cNvSpPr/>
            <p:nvPr/>
          </p:nvSpPr>
          <p:spPr>
            <a:xfrm>
              <a:off x="1985178" y="2365878"/>
              <a:ext cx="864105" cy="502338"/>
            </a:xfrm>
            <a:custGeom>
              <a:rect b="b" l="l" r="r" t="t"/>
              <a:pathLst>
                <a:path extrusionOk="0" h="1987" w="3418">
                  <a:moveTo>
                    <a:pt x="0" y="1986"/>
                  </a:moveTo>
                  <a:lnTo>
                    <a:pt x="244" y="0"/>
                  </a:lnTo>
                  <a:lnTo>
                    <a:pt x="3417" y="686"/>
                  </a:lnTo>
                  <a:lnTo>
                    <a:pt x="0" y="1986"/>
                  </a:lnTo>
                  <a:moveTo>
                    <a:pt x="267" y="32"/>
                  </a:moveTo>
                  <a:lnTo>
                    <a:pt x="32" y="1946"/>
                  </a:lnTo>
                  <a:lnTo>
                    <a:pt x="3324" y="693"/>
                  </a:lnTo>
                  <a:lnTo>
                    <a:pt x="267" y="32"/>
                  </a:lnTo>
                </a:path>
              </a:pathLst>
            </a:custGeom>
            <a:solidFill>
              <a:srgbClr val="4CFDFD">
                <a:alpha val="25490"/>
              </a:srgbClr>
            </a:solidFill>
            <a:ln>
              <a:noFill/>
            </a:ln>
          </p:spPr>
        </p:sp>
        <p:sp>
          <p:nvSpPr>
            <p:cNvPr id="206" name="Google Shape;206;p27"/>
            <p:cNvSpPr/>
            <p:nvPr/>
          </p:nvSpPr>
          <p:spPr>
            <a:xfrm>
              <a:off x="1836778" y="1316459"/>
              <a:ext cx="1864979" cy="1228416"/>
            </a:xfrm>
            <a:custGeom>
              <a:rect b="b" l="l" r="r" t="t"/>
              <a:pathLst>
                <a:path extrusionOk="0" h="4859" w="7377">
                  <a:moveTo>
                    <a:pt x="3962" y="4858"/>
                  </a:moveTo>
                  <a:lnTo>
                    <a:pt x="2750" y="4207"/>
                  </a:lnTo>
                  <a:lnTo>
                    <a:pt x="2401" y="4521"/>
                  </a:lnTo>
                  <a:lnTo>
                    <a:pt x="2392" y="4515"/>
                  </a:lnTo>
                  <a:lnTo>
                    <a:pt x="0" y="2729"/>
                  </a:lnTo>
                  <a:lnTo>
                    <a:pt x="14" y="2707"/>
                  </a:lnTo>
                  <a:lnTo>
                    <a:pt x="2746" y="4175"/>
                  </a:lnTo>
                  <a:lnTo>
                    <a:pt x="7376" y="0"/>
                  </a:lnTo>
                  <a:lnTo>
                    <a:pt x="3962" y="4858"/>
                  </a:lnTo>
                  <a:moveTo>
                    <a:pt x="2770" y="4188"/>
                  </a:moveTo>
                  <a:lnTo>
                    <a:pt x="3953" y="4823"/>
                  </a:lnTo>
                  <a:lnTo>
                    <a:pt x="7219" y="176"/>
                  </a:lnTo>
                  <a:lnTo>
                    <a:pt x="2770" y="4188"/>
                  </a:lnTo>
                  <a:moveTo>
                    <a:pt x="158" y="2815"/>
                  </a:moveTo>
                  <a:lnTo>
                    <a:pt x="2399" y="4487"/>
                  </a:lnTo>
                  <a:lnTo>
                    <a:pt x="2725" y="4193"/>
                  </a:lnTo>
                  <a:lnTo>
                    <a:pt x="158" y="2815"/>
                  </a:lnTo>
                </a:path>
              </a:pathLst>
            </a:custGeom>
            <a:solidFill>
              <a:srgbClr val="4CFDFD">
                <a:alpha val="25490"/>
              </a:srgbClr>
            </a:solidFill>
            <a:ln>
              <a:noFill/>
            </a:ln>
          </p:spPr>
        </p:sp>
        <p:sp>
          <p:nvSpPr>
            <p:cNvPr id="207" name="Google Shape;207;p27"/>
            <p:cNvSpPr/>
            <p:nvPr/>
          </p:nvSpPr>
          <p:spPr>
            <a:xfrm>
              <a:off x="1987201" y="2547144"/>
              <a:ext cx="1152814" cy="1158640"/>
            </a:xfrm>
            <a:custGeom>
              <a:rect b="b" l="l" r="r" t="t"/>
              <a:pathLst>
                <a:path extrusionOk="0" h="4583" w="4560">
                  <a:moveTo>
                    <a:pt x="4091" y="4582"/>
                  </a:moveTo>
                  <a:lnTo>
                    <a:pt x="0" y="1260"/>
                  </a:lnTo>
                  <a:lnTo>
                    <a:pt x="17" y="1239"/>
                  </a:lnTo>
                  <a:lnTo>
                    <a:pt x="3991" y="4466"/>
                  </a:lnTo>
                  <a:lnTo>
                    <a:pt x="1661" y="597"/>
                  </a:lnTo>
                  <a:lnTo>
                    <a:pt x="4454" y="712"/>
                  </a:lnTo>
                  <a:lnTo>
                    <a:pt x="3277" y="23"/>
                  </a:lnTo>
                  <a:lnTo>
                    <a:pt x="3290" y="0"/>
                  </a:lnTo>
                  <a:lnTo>
                    <a:pt x="4559" y="743"/>
                  </a:lnTo>
                  <a:lnTo>
                    <a:pt x="1709" y="625"/>
                  </a:lnTo>
                  <a:lnTo>
                    <a:pt x="4091" y="4582"/>
                  </a:lnTo>
                </a:path>
              </a:pathLst>
            </a:custGeom>
            <a:solidFill>
              <a:srgbClr val="4CFDFD">
                <a:alpha val="25490"/>
              </a:srgbClr>
            </a:solidFill>
            <a:ln>
              <a:noFill/>
            </a:ln>
          </p:spPr>
        </p:sp>
        <p:sp>
          <p:nvSpPr>
            <p:cNvPr id="208" name="Google Shape;208;p27"/>
            <p:cNvSpPr/>
            <p:nvPr/>
          </p:nvSpPr>
          <p:spPr>
            <a:xfrm>
              <a:off x="2824762" y="1801098"/>
              <a:ext cx="1064330" cy="744533"/>
            </a:xfrm>
            <a:custGeom>
              <a:rect b="b" l="l" r="r" t="t"/>
              <a:pathLst>
                <a:path extrusionOk="0" h="2945" w="4210">
                  <a:moveTo>
                    <a:pt x="0" y="2944"/>
                  </a:moveTo>
                  <a:lnTo>
                    <a:pt x="3848" y="0"/>
                  </a:lnTo>
                  <a:lnTo>
                    <a:pt x="4209" y="2327"/>
                  </a:lnTo>
                  <a:lnTo>
                    <a:pt x="0" y="2944"/>
                  </a:lnTo>
                  <a:moveTo>
                    <a:pt x="3828" y="48"/>
                  </a:moveTo>
                  <a:lnTo>
                    <a:pt x="97" y="2903"/>
                  </a:lnTo>
                  <a:lnTo>
                    <a:pt x="4178" y="2305"/>
                  </a:lnTo>
                  <a:lnTo>
                    <a:pt x="3828" y="48"/>
                  </a:lnTo>
                </a:path>
              </a:pathLst>
            </a:custGeom>
            <a:solidFill>
              <a:srgbClr val="4CFDFD">
                <a:alpha val="25490"/>
              </a:srgbClr>
            </a:solidFill>
            <a:ln>
              <a:noFill/>
            </a:ln>
          </p:spPr>
        </p:sp>
        <p:sp>
          <p:nvSpPr>
            <p:cNvPr id="209" name="Google Shape;209;p27"/>
            <p:cNvSpPr/>
            <p:nvPr/>
          </p:nvSpPr>
          <p:spPr>
            <a:xfrm>
              <a:off x="3121815" y="2725881"/>
              <a:ext cx="993543" cy="1039818"/>
            </a:xfrm>
            <a:custGeom>
              <a:rect b="b" l="l" r="r" t="t"/>
              <a:pathLst>
                <a:path extrusionOk="0" h="4113" w="3930">
                  <a:moveTo>
                    <a:pt x="872" y="4112"/>
                  </a:moveTo>
                  <a:lnTo>
                    <a:pt x="867" y="4089"/>
                  </a:lnTo>
                  <a:lnTo>
                    <a:pt x="0" y="0"/>
                  </a:lnTo>
                  <a:lnTo>
                    <a:pt x="22" y="7"/>
                  </a:lnTo>
                  <a:lnTo>
                    <a:pt x="3929" y="1252"/>
                  </a:lnTo>
                  <a:lnTo>
                    <a:pt x="3913" y="1268"/>
                  </a:lnTo>
                  <a:lnTo>
                    <a:pt x="872" y="4112"/>
                  </a:lnTo>
                  <a:moveTo>
                    <a:pt x="35" y="39"/>
                  </a:moveTo>
                  <a:lnTo>
                    <a:pt x="889" y="4061"/>
                  </a:lnTo>
                  <a:lnTo>
                    <a:pt x="3878" y="1264"/>
                  </a:lnTo>
                  <a:lnTo>
                    <a:pt x="35" y="39"/>
                  </a:lnTo>
                </a:path>
              </a:pathLst>
            </a:custGeom>
            <a:solidFill>
              <a:srgbClr val="4CFDFD">
                <a:alpha val="25490"/>
              </a:srgbClr>
            </a:solidFill>
            <a:ln>
              <a:noFill/>
            </a:ln>
          </p:spPr>
        </p:sp>
        <p:sp>
          <p:nvSpPr>
            <p:cNvPr id="210" name="Google Shape;210;p27"/>
            <p:cNvSpPr/>
            <p:nvPr/>
          </p:nvSpPr>
          <p:spPr>
            <a:xfrm>
              <a:off x="2401304" y="2688212"/>
              <a:ext cx="728851" cy="1012514"/>
            </a:xfrm>
            <a:custGeom>
              <a:rect b="b" l="l" r="r" t="t"/>
              <a:pathLst>
                <a:path extrusionOk="0" h="4005" w="2883">
                  <a:moveTo>
                    <a:pt x="2411" y="4004"/>
                  </a:moveTo>
                  <a:lnTo>
                    <a:pt x="0" y="0"/>
                  </a:lnTo>
                  <a:lnTo>
                    <a:pt x="2048" y="1554"/>
                  </a:lnTo>
                  <a:lnTo>
                    <a:pt x="1687" y="157"/>
                  </a:lnTo>
                  <a:lnTo>
                    <a:pt x="1713" y="150"/>
                  </a:lnTo>
                  <a:lnTo>
                    <a:pt x="2093" y="1621"/>
                  </a:lnTo>
                  <a:lnTo>
                    <a:pt x="94" y="104"/>
                  </a:lnTo>
                  <a:lnTo>
                    <a:pt x="2394" y="3925"/>
                  </a:lnTo>
                  <a:lnTo>
                    <a:pt x="2855" y="167"/>
                  </a:lnTo>
                  <a:lnTo>
                    <a:pt x="2882" y="170"/>
                  </a:lnTo>
                  <a:lnTo>
                    <a:pt x="2411" y="4004"/>
                  </a:lnTo>
                </a:path>
              </a:pathLst>
            </a:custGeom>
            <a:solidFill>
              <a:srgbClr val="4CFDFD">
                <a:alpha val="25490"/>
              </a:srgbClr>
            </a:solidFill>
            <a:ln>
              <a:noFill/>
            </a:ln>
          </p:spPr>
        </p:sp>
        <p:sp>
          <p:nvSpPr>
            <p:cNvPr id="211" name="Google Shape;211;p27"/>
            <p:cNvSpPr/>
            <p:nvPr/>
          </p:nvSpPr>
          <p:spPr>
            <a:xfrm>
              <a:off x="1750317" y="3235548"/>
              <a:ext cx="1266325" cy="701302"/>
            </a:xfrm>
            <a:custGeom>
              <a:rect b="b" l="l" r="r" t="t"/>
              <a:pathLst>
                <a:path extrusionOk="0" h="2774" w="5009">
                  <a:moveTo>
                    <a:pt x="0" y="2773"/>
                  </a:moveTo>
                  <a:lnTo>
                    <a:pt x="2782" y="0"/>
                  </a:lnTo>
                  <a:lnTo>
                    <a:pt x="2792" y="7"/>
                  </a:lnTo>
                  <a:lnTo>
                    <a:pt x="5008" y="1807"/>
                  </a:lnTo>
                  <a:lnTo>
                    <a:pt x="0" y="2773"/>
                  </a:lnTo>
                  <a:moveTo>
                    <a:pt x="2784" y="36"/>
                  </a:moveTo>
                  <a:lnTo>
                    <a:pt x="80" y="2731"/>
                  </a:lnTo>
                  <a:lnTo>
                    <a:pt x="4948" y="1792"/>
                  </a:lnTo>
                  <a:lnTo>
                    <a:pt x="2784" y="36"/>
                  </a:lnTo>
                </a:path>
              </a:pathLst>
            </a:custGeom>
            <a:solidFill>
              <a:srgbClr val="4CFDFD">
                <a:alpha val="25490"/>
              </a:srgbClr>
            </a:solidFill>
            <a:ln>
              <a:noFill/>
            </a:ln>
          </p:spPr>
        </p:sp>
        <p:sp>
          <p:nvSpPr>
            <p:cNvPr id="212" name="Google Shape;212;p27"/>
            <p:cNvSpPr/>
            <p:nvPr/>
          </p:nvSpPr>
          <p:spPr>
            <a:xfrm>
              <a:off x="1298039" y="2359558"/>
              <a:ext cx="756660" cy="1158134"/>
            </a:xfrm>
            <a:custGeom>
              <a:rect b="b" l="l" r="r" t="t"/>
              <a:pathLst>
                <a:path extrusionOk="0" h="4581" w="2993">
                  <a:moveTo>
                    <a:pt x="2421" y="4580"/>
                  </a:moveTo>
                  <a:lnTo>
                    <a:pt x="0" y="3345"/>
                  </a:lnTo>
                  <a:lnTo>
                    <a:pt x="2992" y="0"/>
                  </a:lnTo>
                  <a:lnTo>
                    <a:pt x="2421" y="4580"/>
                  </a:lnTo>
                  <a:moveTo>
                    <a:pt x="43" y="3337"/>
                  </a:moveTo>
                  <a:lnTo>
                    <a:pt x="2399" y="4539"/>
                  </a:lnTo>
                  <a:lnTo>
                    <a:pt x="2955" y="81"/>
                  </a:lnTo>
                  <a:lnTo>
                    <a:pt x="43" y="3337"/>
                  </a:lnTo>
                </a:path>
              </a:pathLst>
            </a:custGeom>
            <a:solidFill>
              <a:srgbClr val="4CFDFD">
                <a:alpha val="25490"/>
              </a:srgbClr>
            </a:solidFill>
            <a:ln>
              <a:noFill/>
            </a:ln>
          </p:spPr>
        </p:sp>
        <p:sp>
          <p:nvSpPr>
            <p:cNvPr id="213" name="Google Shape;213;p27"/>
            <p:cNvSpPr/>
            <p:nvPr/>
          </p:nvSpPr>
          <p:spPr>
            <a:xfrm>
              <a:off x="1903268" y="2856332"/>
              <a:ext cx="556940" cy="661863"/>
            </a:xfrm>
            <a:custGeom>
              <a:rect b="b" l="l" r="r" t="t"/>
              <a:pathLst>
                <a:path extrusionOk="0" h="2618" w="2203">
                  <a:moveTo>
                    <a:pt x="0" y="2617"/>
                  </a:moveTo>
                  <a:lnTo>
                    <a:pt x="330" y="0"/>
                  </a:lnTo>
                  <a:lnTo>
                    <a:pt x="2202" y="1520"/>
                  </a:lnTo>
                  <a:lnTo>
                    <a:pt x="0" y="2617"/>
                  </a:lnTo>
                  <a:moveTo>
                    <a:pt x="350" y="50"/>
                  </a:moveTo>
                  <a:lnTo>
                    <a:pt x="32" y="2571"/>
                  </a:lnTo>
                  <a:lnTo>
                    <a:pt x="2154" y="1515"/>
                  </a:lnTo>
                  <a:lnTo>
                    <a:pt x="350" y="50"/>
                  </a:lnTo>
                </a:path>
              </a:pathLst>
            </a:custGeom>
            <a:solidFill>
              <a:srgbClr val="4CFDFD">
                <a:alpha val="25490"/>
              </a:srgbClr>
            </a:solidFill>
            <a:ln>
              <a:noFill/>
            </a:ln>
          </p:spPr>
        </p:sp>
        <p:sp>
          <p:nvSpPr>
            <p:cNvPr id="214" name="Google Shape;214;p27"/>
            <p:cNvSpPr/>
            <p:nvPr/>
          </p:nvSpPr>
          <p:spPr>
            <a:xfrm>
              <a:off x="1344556" y="2243770"/>
              <a:ext cx="711913" cy="835040"/>
            </a:xfrm>
            <a:custGeom>
              <a:rect b="b" l="l" r="r" t="t"/>
              <a:pathLst>
                <a:path extrusionOk="0" h="3303" w="2816">
                  <a:moveTo>
                    <a:pt x="300" y="3302"/>
                  </a:moveTo>
                  <a:lnTo>
                    <a:pt x="298" y="3271"/>
                  </a:lnTo>
                  <a:lnTo>
                    <a:pt x="0" y="0"/>
                  </a:lnTo>
                  <a:lnTo>
                    <a:pt x="2815" y="490"/>
                  </a:lnTo>
                  <a:lnTo>
                    <a:pt x="300" y="3302"/>
                  </a:lnTo>
                  <a:moveTo>
                    <a:pt x="30" y="32"/>
                  </a:moveTo>
                  <a:lnTo>
                    <a:pt x="321" y="3239"/>
                  </a:lnTo>
                  <a:lnTo>
                    <a:pt x="2764" y="508"/>
                  </a:lnTo>
                  <a:lnTo>
                    <a:pt x="30" y="32"/>
                  </a:lnTo>
                </a:path>
              </a:pathLst>
            </a:custGeom>
            <a:solidFill>
              <a:srgbClr val="4CFDFD">
                <a:alpha val="25490"/>
              </a:srgbClr>
            </a:solidFill>
            <a:ln>
              <a:noFill/>
            </a:ln>
          </p:spPr>
        </p:sp>
        <p:sp>
          <p:nvSpPr>
            <p:cNvPr id="215" name="Google Shape;215;p27"/>
            <p:cNvSpPr/>
            <p:nvPr/>
          </p:nvSpPr>
          <p:spPr>
            <a:xfrm>
              <a:off x="3860780" y="2362592"/>
              <a:ext cx="48287" cy="48287"/>
            </a:xfrm>
            <a:custGeom>
              <a:rect b="b" l="l" r="r" t="t"/>
              <a:pathLst>
                <a:path extrusionOk="0" h="191" w="191">
                  <a:moveTo>
                    <a:pt x="181" y="53"/>
                  </a:moveTo>
                  <a:lnTo>
                    <a:pt x="184" y="62"/>
                  </a:lnTo>
                  <a:lnTo>
                    <a:pt x="187" y="71"/>
                  </a:lnTo>
                  <a:lnTo>
                    <a:pt x="189" y="80"/>
                  </a:lnTo>
                  <a:lnTo>
                    <a:pt x="190" y="89"/>
                  </a:lnTo>
                  <a:lnTo>
                    <a:pt x="190" y="98"/>
                  </a:lnTo>
                  <a:lnTo>
                    <a:pt x="190" y="108"/>
                  </a:lnTo>
                  <a:lnTo>
                    <a:pt x="188" y="117"/>
                  </a:lnTo>
                  <a:lnTo>
                    <a:pt x="185" y="125"/>
                  </a:lnTo>
                  <a:lnTo>
                    <a:pt x="182" y="134"/>
                  </a:lnTo>
                  <a:lnTo>
                    <a:pt x="178" y="142"/>
                  </a:lnTo>
                  <a:lnTo>
                    <a:pt x="173" y="150"/>
                  </a:lnTo>
                  <a:lnTo>
                    <a:pt x="167" y="157"/>
                  </a:lnTo>
                  <a:lnTo>
                    <a:pt x="161" y="164"/>
                  </a:lnTo>
                  <a:lnTo>
                    <a:pt x="154" y="170"/>
                  </a:lnTo>
                  <a:lnTo>
                    <a:pt x="146" y="176"/>
                  </a:lnTo>
                  <a:lnTo>
                    <a:pt x="138" y="181"/>
                  </a:lnTo>
                  <a:lnTo>
                    <a:pt x="129" y="184"/>
                  </a:lnTo>
                  <a:lnTo>
                    <a:pt x="120" y="187"/>
                  </a:lnTo>
                  <a:lnTo>
                    <a:pt x="110" y="189"/>
                  </a:lnTo>
                  <a:lnTo>
                    <a:pt x="101" y="190"/>
                  </a:lnTo>
                  <a:lnTo>
                    <a:pt x="92" y="190"/>
                  </a:lnTo>
                  <a:lnTo>
                    <a:pt x="83" y="190"/>
                  </a:lnTo>
                  <a:lnTo>
                    <a:pt x="74" y="188"/>
                  </a:lnTo>
                  <a:lnTo>
                    <a:pt x="65" y="185"/>
                  </a:lnTo>
                  <a:lnTo>
                    <a:pt x="56" y="182"/>
                  </a:lnTo>
                  <a:lnTo>
                    <a:pt x="48" y="178"/>
                  </a:lnTo>
                  <a:lnTo>
                    <a:pt x="40" y="173"/>
                  </a:lnTo>
                  <a:lnTo>
                    <a:pt x="33" y="167"/>
                  </a:lnTo>
                  <a:lnTo>
                    <a:pt x="26" y="161"/>
                  </a:lnTo>
                  <a:lnTo>
                    <a:pt x="20" y="154"/>
                  </a:lnTo>
                  <a:lnTo>
                    <a:pt x="14" y="146"/>
                  </a:lnTo>
                  <a:lnTo>
                    <a:pt x="10" y="138"/>
                  </a:lnTo>
                  <a:lnTo>
                    <a:pt x="6" y="129"/>
                  </a:lnTo>
                  <a:lnTo>
                    <a:pt x="3" y="120"/>
                  </a:lnTo>
                  <a:lnTo>
                    <a:pt x="1" y="110"/>
                  </a:lnTo>
                  <a:lnTo>
                    <a:pt x="0" y="101"/>
                  </a:lnTo>
                  <a:lnTo>
                    <a:pt x="0" y="92"/>
                  </a:lnTo>
                  <a:lnTo>
                    <a:pt x="1" y="83"/>
                  </a:lnTo>
                  <a:lnTo>
                    <a:pt x="2" y="74"/>
                  </a:lnTo>
                  <a:lnTo>
                    <a:pt x="5" y="65"/>
                  </a:lnTo>
                  <a:lnTo>
                    <a:pt x="8" y="56"/>
                  </a:lnTo>
                  <a:lnTo>
                    <a:pt x="12" y="48"/>
                  </a:lnTo>
                  <a:lnTo>
                    <a:pt x="17" y="40"/>
                  </a:lnTo>
                  <a:lnTo>
                    <a:pt x="23" y="33"/>
                  </a:lnTo>
                  <a:lnTo>
                    <a:pt x="29" y="26"/>
                  </a:lnTo>
                  <a:lnTo>
                    <a:pt x="36" y="20"/>
                  </a:lnTo>
                  <a:lnTo>
                    <a:pt x="44" y="14"/>
                  </a:lnTo>
                  <a:lnTo>
                    <a:pt x="53" y="10"/>
                  </a:lnTo>
                  <a:lnTo>
                    <a:pt x="62" y="6"/>
                  </a:lnTo>
                  <a:lnTo>
                    <a:pt x="71" y="3"/>
                  </a:lnTo>
                  <a:lnTo>
                    <a:pt x="80" y="1"/>
                  </a:lnTo>
                  <a:lnTo>
                    <a:pt x="89" y="0"/>
                  </a:lnTo>
                  <a:lnTo>
                    <a:pt x="98" y="0"/>
                  </a:lnTo>
                  <a:lnTo>
                    <a:pt x="108" y="1"/>
                  </a:lnTo>
                  <a:lnTo>
                    <a:pt x="117" y="2"/>
                  </a:lnTo>
                  <a:lnTo>
                    <a:pt x="125" y="5"/>
                  </a:lnTo>
                  <a:lnTo>
                    <a:pt x="134" y="8"/>
                  </a:lnTo>
                  <a:lnTo>
                    <a:pt x="142" y="12"/>
                  </a:lnTo>
                  <a:lnTo>
                    <a:pt x="150" y="17"/>
                  </a:lnTo>
                  <a:lnTo>
                    <a:pt x="157" y="23"/>
                  </a:lnTo>
                  <a:lnTo>
                    <a:pt x="164" y="29"/>
                  </a:lnTo>
                  <a:lnTo>
                    <a:pt x="170" y="36"/>
                  </a:lnTo>
                  <a:lnTo>
                    <a:pt x="176" y="44"/>
                  </a:lnTo>
                  <a:lnTo>
                    <a:pt x="181" y="53"/>
                  </a:lnTo>
                </a:path>
              </a:pathLst>
            </a:custGeom>
            <a:solidFill>
              <a:srgbClr val="4CFDFD">
                <a:alpha val="25490"/>
              </a:srgbClr>
            </a:solidFill>
            <a:ln>
              <a:noFill/>
            </a:ln>
          </p:spPr>
        </p:sp>
        <p:sp>
          <p:nvSpPr>
            <p:cNvPr id="216" name="Google Shape;216;p27"/>
            <p:cNvSpPr/>
            <p:nvPr/>
          </p:nvSpPr>
          <p:spPr>
            <a:xfrm>
              <a:off x="2836897" y="2386609"/>
              <a:ext cx="1048150" cy="344836"/>
            </a:xfrm>
            <a:custGeom>
              <a:rect b="b" l="l" r="r" t="t"/>
              <a:pathLst>
                <a:path extrusionOk="0" h="1364" w="4146">
                  <a:moveTo>
                    <a:pt x="1145" y="1363"/>
                  </a:moveTo>
                  <a:lnTo>
                    <a:pt x="4145" y="0"/>
                  </a:lnTo>
                  <a:lnTo>
                    <a:pt x="0" y="608"/>
                  </a:lnTo>
                  <a:lnTo>
                    <a:pt x="1145" y="1363"/>
                  </a:lnTo>
                </a:path>
              </a:pathLst>
            </a:custGeom>
            <a:solidFill>
              <a:srgbClr val="FFFFFF">
                <a:alpha val="17647"/>
              </a:srgbClr>
            </a:solidFill>
            <a:ln>
              <a:noFill/>
            </a:ln>
          </p:spPr>
        </p:sp>
        <p:sp>
          <p:nvSpPr>
            <p:cNvPr id="217" name="Google Shape;217;p27"/>
            <p:cNvSpPr/>
            <p:nvPr/>
          </p:nvSpPr>
          <p:spPr>
            <a:xfrm>
              <a:off x="2531249" y="1432500"/>
              <a:ext cx="680059" cy="943749"/>
            </a:xfrm>
            <a:custGeom>
              <a:rect b="b" l="l" r="r" t="t"/>
              <a:pathLst>
                <a:path extrusionOk="0" h="3733" w="2690">
                  <a:moveTo>
                    <a:pt x="0" y="3732"/>
                  </a:moveTo>
                  <a:lnTo>
                    <a:pt x="27" y="0"/>
                  </a:lnTo>
                  <a:lnTo>
                    <a:pt x="2689" y="1308"/>
                  </a:lnTo>
                  <a:lnTo>
                    <a:pt x="0" y="3732"/>
                  </a:lnTo>
                </a:path>
              </a:pathLst>
            </a:custGeom>
            <a:solidFill>
              <a:srgbClr val="FFFFFF">
                <a:alpha val="17647"/>
              </a:srgbClr>
            </a:solidFill>
            <a:ln>
              <a:noFill/>
            </a:ln>
          </p:spPr>
        </p:sp>
      </p:grpSp>
      <p:grpSp>
        <p:nvGrpSpPr>
          <p:cNvPr id="218" name="Google Shape;218;p27"/>
          <p:cNvGrpSpPr/>
          <p:nvPr/>
        </p:nvGrpSpPr>
        <p:grpSpPr>
          <a:xfrm flipH="1" rot="5400000">
            <a:off x="6806602" y="84653"/>
            <a:ext cx="2422049" cy="2252750"/>
            <a:chOff x="1298039" y="1316459"/>
            <a:chExt cx="2817319" cy="2620391"/>
          </a:xfrm>
        </p:grpSpPr>
        <p:sp>
          <p:nvSpPr>
            <p:cNvPr id="219" name="Google Shape;219;p27"/>
            <p:cNvSpPr/>
            <p:nvPr/>
          </p:nvSpPr>
          <p:spPr>
            <a:xfrm>
              <a:off x="1985178" y="2365878"/>
              <a:ext cx="864105" cy="502338"/>
            </a:xfrm>
            <a:custGeom>
              <a:rect b="b" l="l" r="r" t="t"/>
              <a:pathLst>
                <a:path extrusionOk="0" h="1987" w="3418">
                  <a:moveTo>
                    <a:pt x="0" y="1986"/>
                  </a:moveTo>
                  <a:lnTo>
                    <a:pt x="244" y="0"/>
                  </a:lnTo>
                  <a:lnTo>
                    <a:pt x="3417" y="686"/>
                  </a:lnTo>
                  <a:lnTo>
                    <a:pt x="0" y="1986"/>
                  </a:lnTo>
                  <a:moveTo>
                    <a:pt x="267" y="32"/>
                  </a:moveTo>
                  <a:lnTo>
                    <a:pt x="32" y="1946"/>
                  </a:lnTo>
                  <a:lnTo>
                    <a:pt x="3324" y="693"/>
                  </a:lnTo>
                  <a:lnTo>
                    <a:pt x="267" y="32"/>
                  </a:lnTo>
                </a:path>
              </a:pathLst>
            </a:custGeom>
            <a:solidFill>
              <a:srgbClr val="4CFDFD">
                <a:alpha val="25490"/>
              </a:srgbClr>
            </a:solidFill>
            <a:ln>
              <a:noFill/>
            </a:ln>
          </p:spPr>
        </p:sp>
        <p:sp>
          <p:nvSpPr>
            <p:cNvPr id="220" name="Google Shape;220;p27"/>
            <p:cNvSpPr/>
            <p:nvPr/>
          </p:nvSpPr>
          <p:spPr>
            <a:xfrm>
              <a:off x="1836778" y="1316459"/>
              <a:ext cx="1864979" cy="1228416"/>
            </a:xfrm>
            <a:custGeom>
              <a:rect b="b" l="l" r="r" t="t"/>
              <a:pathLst>
                <a:path extrusionOk="0" h="4859" w="7377">
                  <a:moveTo>
                    <a:pt x="3962" y="4858"/>
                  </a:moveTo>
                  <a:lnTo>
                    <a:pt x="2750" y="4207"/>
                  </a:lnTo>
                  <a:lnTo>
                    <a:pt x="2401" y="4521"/>
                  </a:lnTo>
                  <a:lnTo>
                    <a:pt x="2392" y="4515"/>
                  </a:lnTo>
                  <a:lnTo>
                    <a:pt x="0" y="2729"/>
                  </a:lnTo>
                  <a:lnTo>
                    <a:pt x="14" y="2707"/>
                  </a:lnTo>
                  <a:lnTo>
                    <a:pt x="2746" y="4175"/>
                  </a:lnTo>
                  <a:lnTo>
                    <a:pt x="7376" y="0"/>
                  </a:lnTo>
                  <a:lnTo>
                    <a:pt x="3962" y="4858"/>
                  </a:lnTo>
                  <a:moveTo>
                    <a:pt x="2770" y="4188"/>
                  </a:moveTo>
                  <a:lnTo>
                    <a:pt x="3953" y="4823"/>
                  </a:lnTo>
                  <a:lnTo>
                    <a:pt x="7219" y="176"/>
                  </a:lnTo>
                  <a:lnTo>
                    <a:pt x="2770" y="4188"/>
                  </a:lnTo>
                  <a:moveTo>
                    <a:pt x="158" y="2815"/>
                  </a:moveTo>
                  <a:lnTo>
                    <a:pt x="2399" y="4487"/>
                  </a:lnTo>
                  <a:lnTo>
                    <a:pt x="2725" y="4193"/>
                  </a:lnTo>
                  <a:lnTo>
                    <a:pt x="158" y="2815"/>
                  </a:lnTo>
                </a:path>
              </a:pathLst>
            </a:custGeom>
            <a:solidFill>
              <a:srgbClr val="4CFDFD">
                <a:alpha val="25490"/>
              </a:srgbClr>
            </a:solidFill>
            <a:ln>
              <a:noFill/>
            </a:ln>
          </p:spPr>
        </p:sp>
        <p:sp>
          <p:nvSpPr>
            <p:cNvPr id="221" name="Google Shape;221;p27"/>
            <p:cNvSpPr/>
            <p:nvPr/>
          </p:nvSpPr>
          <p:spPr>
            <a:xfrm>
              <a:off x="1987201" y="2547144"/>
              <a:ext cx="1152814" cy="1158640"/>
            </a:xfrm>
            <a:custGeom>
              <a:rect b="b" l="l" r="r" t="t"/>
              <a:pathLst>
                <a:path extrusionOk="0" h="4583" w="4560">
                  <a:moveTo>
                    <a:pt x="4091" y="4582"/>
                  </a:moveTo>
                  <a:lnTo>
                    <a:pt x="0" y="1260"/>
                  </a:lnTo>
                  <a:lnTo>
                    <a:pt x="17" y="1239"/>
                  </a:lnTo>
                  <a:lnTo>
                    <a:pt x="3991" y="4466"/>
                  </a:lnTo>
                  <a:lnTo>
                    <a:pt x="1661" y="597"/>
                  </a:lnTo>
                  <a:lnTo>
                    <a:pt x="4454" y="712"/>
                  </a:lnTo>
                  <a:lnTo>
                    <a:pt x="3277" y="23"/>
                  </a:lnTo>
                  <a:lnTo>
                    <a:pt x="3290" y="0"/>
                  </a:lnTo>
                  <a:lnTo>
                    <a:pt x="4559" y="743"/>
                  </a:lnTo>
                  <a:lnTo>
                    <a:pt x="1709" y="625"/>
                  </a:lnTo>
                  <a:lnTo>
                    <a:pt x="4091" y="4582"/>
                  </a:lnTo>
                </a:path>
              </a:pathLst>
            </a:custGeom>
            <a:solidFill>
              <a:srgbClr val="4CFDFD">
                <a:alpha val="25490"/>
              </a:srgbClr>
            </a:solidFill>
            <a:ln>
              <a:noFill/>
            </a:ln>
          </p:spPr>
        </p:sp>
        <p:sp>
          <p:nvSpPr>
            <p:cNvPr id="222" name="Google Shape;222;p27"/>
            <p:cNvSpPr/>
            <p:nvPr/>
          </p:nvSpPr>
          <p:spPr>
            <a:xfrm>
              <a:off x="2824762" y="1801098"/>
              <a:ext cx="1064330" cy="744533"/>
            </a:xfrm>
            <a:custGeom>
              <a:rect b="b" l="l" r="r" t="t"/>
              <a:pathLst>
                <a:path extrusionOk="0" h="2945" w="4210">
                  <a:moveTo>
                    <a:pt x="0" y="2944"/>
                  </a:moveTo>
                  <a:lnTo>
                    <a:pt x="3848" y="0"/>
                  </a:lnTo>
                  <a:lnTo>
                    <a:pt x="4209" y="2327"/>
                  </a:lnTo>
                  <a:lnTo>
                    <a:pt x="0" y="2944"/>
                  </a:lnTo>
                  <a:moveTo>
                    <a:pt x="3828" y="48"/>
                  </a:moveTo>
                  <a:lnTo>
                    <a:pt x="97" y="2903"/>
                  </a:lnTo>
                  <a:lnTo>
                    <a:pt x="4178" y="2305"/>
                  </a:lnTo>
                  <a:lnTo>
                    <a:pt x="3828" y="48"/>
                  </a:lnTo>
                </a:path>
              </a:pathLst>
            </a:custGeom>
            <a:solidFill>
              <a:srgbClr val="4CFDFD">
                <a:alpha val="25490"/>
              </a:srgbClr>
            </a:solidFill>
            <a:ln>
              <a:noFill/>
            </a:ln>
          </p:spPr>
        </p:sp>
        <p:sp>
          <p:nvSpPr>
            <p:cNvPr id="223" name="Google Shape;223;p27"/>
            <p:cNvSpPr/>
            <p:nvPr/>
          </p:nvSpPr>
          <p:spPr>
            <a:xfrm>
              <a:off x="3121815" y="2725881"/>
              <a:ext cx="993543" cy="1039818"/>
            </a:xfrm>
            <a:custGeom>
              <a:rect b="b" l="l" r="r" t="t"/>
              <a:pathLst>
                <a:path extrusionOk="0" h="4113" w="3930">
                  <a:moveTo>
                    <a:pt x="872" y="4112"/>
                  </a:moveTo>
                  <a:lnTo>
                    <a:pt x="867" y="4089"/>
                  </a:lnTo>
                  <a:lnTo>
                    <a:pt x="0" y="0"/>
                  </a:lnTo>
                  <a:lnTo>
                    <a:pt x="22" y="7"/>
                  </a:lnTo>
                  <a:lnTo>
                    <a:pt x="3929" y="1252"/>
                  </a:lnTo>
                  <a:lnTo>
                    <a:pt x="3913" y="1268"/>
                  </a:lnTo>
                  <a:lnTo>
                    <a:pt x="872" y="4112"/>
                  </a:lnTo>
                  <a:moveTo>
                    <a:pt x="35" y="39"/>
                  </a:moveTo>
                  <a:lnTo>
                    <a:pt x="889" y="4061"/>
                  </a:lnTo>
                  <a:lnTo>
                    <a:pt x="3878" y="1264"/>
                  </a:lnTo>
                  <a:lnTo>
                    <a:pt x="35" y="39"/>
                  </a:lnTo>
                </a:path>
              </a:pathLst>
            </a:custGeom>
            <a:solidFill>
              <a:srgbClr val="4CFDFD">
                <a:alpha val="25490"/>
              </a:srgbClr>
            </a:solidFill>
            <a:ln>
              <a:noFill/>
            </a:ln>
          </p:spPr>
        </p:sp>
        <p:sp>
          <p:nvSpPr>
            <p:cNvPr id="224" name="Google Shape;224;p27"/>
            <p:cNvSpPr/>
            <p:nvPr/>
          </p:nvSpPr>
          <p:spPr>
            <a:xfrm>
              <a:off x="2401304" y="2688212"/>
              <a:ext cx="728851" cy="1012514"/>
            </a:xfrm>
            <a:custGeom>
              <a:rect b="b" l="l" r="r" t="t"/>
              <a:pathLst>
                <a:path extrusionOk="0" h="4005" w="2883">
                  <a:moveTo>
                    <a:pt x="2411" y="4004"/>
                  </a:moveTo>
                  <a:lnTo>
                    <a:pt x="0" y="0"/>
                  </a:lnTo>
                  <a:lnTo>
                    <a:pt x="2048" y="1554"/>
                  </a:lnTo>
                  <a:lnTo>
                    <a:pt x="1687" y="157"/>
                  </a:lnTo>
                  <a:lnTo>
                    <a:pt x="1713" y="150"/>
                  </a:lnTo>
                  <a:lnTo>
                    <a:pt x="2093" y="1621"/>
                  </a:lnTo>
                  <a:lnTo>
                    <a:pt x="94" y="104"/>
                  </a:lnTo>
                  <a:lnTo>
                    <a:pt x="2394" y="3925"/>
                  </a:lnTo>
                  <a:lnTo>
                    <a:pt x="2855" y="167"/>
                  </a:lnTo>
                  <a:lnTo>
                    <a:pt x="2882" y="170"/>
                  </a:lnTo>
                  <a:lnTo>
                    <a:pt x="2411" y="4004"/>
                  </a:lnTo>
                </a:path>
              </a:pathLst>
            </a:custGeom>
            <a:solidFill>
              <a:srgbClr val="4CFDFD">
                <a:alpha val="25490"/>
              </a:srgbClr>
            </a:solidFill>
            <a:ln>
              <a:noFill/>
            </a:ln>
          </p:spPr>
        </p:sp>
        <p:sp>
          <p:nvSpPr>
            <p:cNvPr id="225" name="Google Shape;225;p27"/>
            <p:cNvSpPr/>
            <p:nvPr/>
          </p:nvSpPr>
          <p:spPr>
            <a:xfrm>
              <a:off x="1750317" y="3235548"/>
              <a:ext cx="1266325" cy="701302"/>
            </a:xfrm>
            <a:custGeom>
              <a:rect b="b" l="l" r="r" t="t"/>
              <a:pathLst>
                <a:path extrusionOk="0" h="2774" w="5009">
                  <a:moveTo>
                    <a:pt x="0" y="2773"/>
                  </a:moveTo>
                  <a:lnTo>
                    <a:pt x="2782" y="0"/>
                  </a:lnTo>
                  <a:lnTo>
                    <a:pt x="2792" y="7"/>
                  </a:lnTo>
                  <a:lnTo>
                    <a:pt x="5008" y="1807"/>
                  </a:lnTo>
                  <a:lnTo>
                    <a:pt x="0" y="2773"/>
                  </a:lnTo>
                  <a:moveTo>
                    <a:pt x="2784" y="36"/>
                  </a:moveTo>
                  <a:lnTo>
                    <a:pt x="80" y="2731"/>
                  </a:lnTo>
                  <a:lnTo>
                    <a:pt x="4948" y="1792"/>
                  </a:lnTo>
                  <a:lnTo>
                    <a:pt x="2784" y="36"/>
                  </a:lnTo>
                </a:path>
              </a:pathLst>
            </a:custGeom>
            <a:solidFill>
              <a:srgbClr val="4CFDFD">
                <a:alpha val="25490"/>
              </a:srgbClr>
            </a:solidFill>
            <a:ln>
              <a:noFill/>
            </a:ln>
          </p:spPr>
        </p:sp>
        <p:sp>
          <p:nvSpPr>
            <p:cNvPr id="226" name="Google Shape;226;p27"/>
            <p:cNvSpPr/>
            <p:nvPr/>
          </p:nvSpPr>
          <p:spPr>
            <a:xfrm>
              <a:off x="1298039" y="2359558"/>
              <a:ext cx="756660" cy="1158134"/>
            </a:xfrm>
            <a:custGeom>
              <a:rect b="b" l="l" r="r" t="t"/>
              <a:pathLst>
                <a:path extrusionOk="0" h="4581" w="2993">
                  <a:moveTo>
                    <a:pt x="2421" y="4580"/>
                  </a:moveTo>
                  <a:lnTo>
                    <a:pt x="0" y="3345"/>
                  </a:lnTo>
                  <a:lnTo>
                    <a:pt x="2992" y="0"/>
                  </a:lnTo>
                  <a:lnTo>
                    <a:pt x="2421" y="4580"/>
                  </a:lnTo>
                  <a:moveTo>
                    <a:pt x="43" y="3337"/>
                  </a:moveTo>
                  <a:lnTo>
                    <a:pt x="2399" y="4539"/>
                  </a:lnTo>
                  <a:lnTo>
                    <a:pt x="2955" y="81"/>
                  </a:lnTo>
                  <a:lnTo>
                    <a:pt x="43" y="3337"/>
                  </a:lnTo>
                </a:path>
              </a:pathLst>
            </a:custGeom>
            <a:solidFill>
              <a:srgbClr val="4CFDFD">
                <a:alpha val="25490"/>
              </a:srgbClr>
            </a:solidFill>
            <a:ln>
              <a:noFill/>
            </a:ln>
          </p:spPr>
        </p:sp>
        <p:sp>
          <p:nvSpPr>
            <p:cNvPr id="227" name="Google Shape;227;p27"/>
            <p:cNvSpPr/>
            <p:nvPr/>
          </p:nvSpPr>
          <p:spPr>
            <a:xfrm>
              <a:off x="1903268" y="2856332"/>
              <a:ext cx="556940" cy="661863"/>
            </a:xfrm>
            <a:custGeom>
              <a:rect b="b" l="l" r="r" t="t"/>
              <a:pathLst>
                <a:path extrusionOk="0" h="2618" w="2203">
                  <a:moveTo>
                    <a:pt x="0" y="2617"/>
                  </a:moveTo>
                  <a:lnTo>
                    <a:pt x="330" y="0"/>
                  </a:lnTo>
                  <a:lnTo>
                    <a:pt x="2202" y="1520"/>
                  </a:lnTo>
                  <a:lnTo>
                    <a:pt x="0" y="2617"/>
                  </a:lnTo>
                  <a:moveTo>
                    <a:pt x="350" y="50"/>
                  </a:moveTo>
                  <a:lnTo>
                    <a:pt x="32" y="2571"/>
                  </a:lnTo>
                  <a:lnTo>
                    <a:pt x="2154" y="1515"/>
                  </a:lnTo>
                  <a:lnTo>
                    <a:pt x="350" y="50"/>
                  </a:lnTo>
                </a:path>
              </a:pathLst>
            </a:custGeom>
            <a:solidFill>
              <a:srgbClr val="4CFDFD">
                <a:alpha val="25490"/>
              </a:srgbClr>
            </a:solidFill>
            <a:ln>
              <a:noFill/>
            </a:ln>
          </p:spPr>
        </p:sp>
        <p:sp>
          <p:nvSpPr>
            <p:cNvPr id="228" name="Google Shape;228;p27"/>
            <p:cNvSpPr/>
            <p:nvPr/>
          </p:nvSpPr>
          <p:spPr>
            <a:xfrm>
              <a:off x="1344556" y="2243770"/>
              <a:ext cx="711913" cy="835040"/>
            </a:xfrm>
            <a:custGeom>
              <a:rect b="b" l="l" r="r" t="t"/>
              <a:pathLst>
                <a:path extrusionOk="0" h="3303" w="2816">
                  <a:moveTo>
                    <a:pt x="300" y="3302"/>
                  </a:moveTo>
                  <a:lnTo>
                    <a:pt x="298" y="3271"/>
                  </a:lnTo>
                  <a:lnTo>
                    <a:pt x="0" y="0"/>
                  </a:lnTo>
                  <a:lnTo>
                    <a:pt x="2815" y="490"/>
                  </a:lnTo>
                  <a:lnTo>
                    <a:pt x="300" y="3302"/>
                  </a:lnTo>
                  <a:moveTo>
                    <a:pt x="30" y="32"/>
                  </a:moveTo>
                  <a:lnTo>
                    <a:pt x="321" y="3239"/>
                  </a:lnTo>
                  <a:lnTo>
                    <a:pt x="2764" y="508"/>
                  </a:lnTo>
                  <a:lnTo>
                    <a:pt x="30" y="32"/>
                  </a:lnTo>
                </a:path>
              </a:pathLst>
            </a:custGeom>
            <a:solidFill>
              <a:srgbClr val="4CFDFD">
                <a:alpha val="25490"/>
              </a:srgbClr>
            </a:solidFill>
            <a:ln>
              <a:noFill/>
            </a:ln>
          </p:spPr>
        </p:sp>
        <p:sp>
          <p:nvSpPr>
            <p:cNvPr id="229" name="Google Shape;229;p27"/>
            <p:cNvSpPr/>
            <p:nvPr/>
          </p:nvSpPr>
          <p:spPr>
            <a:xfrm>
              <a:off x="3860780" y="2362592"/>
              <a:ext cx="48287" cy="48287"/>
            </a:xfrm>
            <a:custGeom>
              <a:rect b="b" l="l" r="r" t="t"/>
              <a:pathLst>
                <a:path extrusionOk="0" h="191" w="191">
                  <a:moveTo>
                    <a:pt x="181" y="53"/>
                  </a:moveTo>
                  <a:lnTo>
                    <a:pt x="184" y="62"/>
                  </a:lnTo>
                  <a:lnTo>
                    <a:pt x="187" y="71"/>
                  </a:lnTo>
                  <a:lnTo>
                    <a:pt x="189" y="80"/>
                  </a:lnTo>
                  <a:lnTo>
                    <a:pt x="190" y="89"/>
                  </a:lnTo>
                  <a:lnTo>
                    <a:pt x="190" y="98"/>
                  </a:lnTo>
                  <a:lnTo>
                    <a:pt x="190" y="108"/>
                  </a:lnTo>
                  <a:lnTo>
                    <a:pt x="188" y="117"/>
                  </a:lnTo>
                  <a:lnTo>
                    <a:pt x="185" y="125"/>
                  </a:lnTo>
                  <a:lnTo>
                    <a:pt x="182" y="134"/>
                  </a:lnTo>
                  <a:lnTo>
                    <a:pt x="178" y="142"/>
                  </a:lnTo>
                  <a:lnTo>
                    <a:pt x="173" y="150"/>
                  </a:lnTo>
                  <a:lnTo>
                    <a:pt x="167" y="157"/>
                  </a:lnTo>
                  <a:lnTo>
                    <a:pt x="161" y="164"/>
                  </a:lnTo>
                  <a:lnTo>
                    <a:pt x="154" y="170"/>
                  </a:lnTo>
                  <a:lnTo>
                    <a:pt x="146" y="176"/>
                  </a:lnTo>
                  <a:lnTo>
                    <a:pt x="138" y="181"/>
                  </a:lnTo>
                  <a:lnTo>
                    <a:pt x="129" y="184"/>
                  </a:lnTo>
                  <a:lnTo>
                    <a:pt x="120" y="187"/>
                  </a:lnTo>
                  <a:lnTo>
                    <a:pt x="110" y="189"/>
                  </a:lnTo>
                  <a:lnTo>
                    <a:pt x="101" y="190"/>
                  </a:lnTo>
                  <a:lnTo>
                    <a:pt x="92" y="190"/>
                  </a:lnTo>
                  <a:lnTo>
                    <a:pt x="83" y="190"/>
                  </a:lnTo>
                  <a:lnTo>
                    <a:pt x="74" y="188"/>
                  </a:lnTo>
                  <a:lnTo>
                    <a:pt x="65" y="185"/>
                  </a:lnTo>
                  <a:lnTo>
                    <a:pt x="56" y="182"/>
                  </a:lnTo>
                  <a:lnTo>
                    <a:pt x="48" y="178"/>
                  </a:lnTo>
                  <a:lnTo>
                    <a:pt x="40" y="173"/>
                  </a:lnTo>
                  <a:lnTo>
                    <a:pt x="33" y="167"/>
                  </a:lnTo>
                  <a:lnTo>
                    <a:pt x="26" y="161"/>
                  </a:lnTo>
                  <a:lnTo>
                    <a:pt x="20" y="154"/>
                  </a:lnTo>
                  <a:lnTo>
                    <a:pt x="14" y="146"/>
                  </a:lnTo>
                  <a:lnTo>
                    <a:pt x="10" y="138"/>
                  </a:lnTo>
                  <a:lnTo>
                    <a:pt x="6" y="129"/>
                  </a:lnTo>
                  <a:lnTo>
                    <a:pt x="3" y="120"/>
                  </a:lnTo>
                  <a:lnTo>
                    <a:pt x="1" y="110"/>
                  </a:lnTo>
                  <a:lnTo>
                    <a:pt x="0" y="101"/>
                  </a:lnTo>
                  <a:lnTo>
                    <a:pt x="0" y="92"/>
                  </a:lnTo>
                  <a:lnTo>
                    <a:pt x="1" y="83"/>
                  </a:lnTo>
                  <a:lnTo>
                    <a:pt x="2" y="74"/>
                  </a:lnTo>
                  <a:lnTo>
                    <a:pt x="5" y="65"/>
                  </a:lnTo>
                  <a:lnTo>
                    <a:pt x="8" y="56"/>
                  </a:lnTo>
                  <a:lnTo>
                    <a:pt x="12" y="48"/>
                  </a:lnTo>
                  <a:lnTo>
                    <a:pt x="17" y="40"/>
                  </a:lnTo>
                  <a:lnTo>
                    <a:pt x="23" y="33"/>
                  </a:lnTo>
                  <a:lnTo>
                    <a:pt x="29" y="26"/>
                  </a:lnTo>
                  <a:lnTo>
                    <a:pt x="36" y="20"/>
                  </a:lnTo>
                  <a:lnTo>
                    <a:pt x="44" y="14"/>
                  </a:lnTo>
                  <a:lnTo>
                    <a:pt x="53" y="10"/>
                  </a:lnTo>
                  <a:lnTo>
                    <a:pt x="62" y="6"/>
                  </a:lnTo>
                  <a:lnTo>
                    <a:pt x="71" y="3"/>
                  </a:lnTo>
                  <a:lnTo>
                    <a:pt x="80" y="1"/>
                  </a:lnTo>
                  <a:lnTo>
                    <a:pt x="89" y="0"/>
                  </a:lnTo>
                  <a:lnTo>
                    <a:pt x="98" y="0"/>
                  </a:lnTo>
                  <a:lnTo>
                    <a:pt x="108" y="1"/>
                  </a:lnTo>
                  <a:lnTo>
                    <a:pt x="117" y="2"/>
                  </a:lnTo>
                  <a:lnTo>
                    <a:pt x="125" y="5"/>
                  </a:lnTo>
                  <a:lnTo>
                    <a:pt x="134" y="8"/>
                  </a:lnTo>
                  <a:lnTo>
                    <a:pt x="142" y="12"/>
                  </a:lnTo>
                  <a:lnTo>
                    <a:pt x="150" y="17"/>
                  </a:lnTo>
                  <a:lnTo>
                    <a:pt x="157" y="23"/>
                  </a:lnTo>
                  <a:lnTo>
                    <a:pt x="164" y="29"/>
                  </a:lnTo>
                  <a:lnTo>
                    <a:pt x="170" y="36"/>
                  </a:lnTo>
                  <a:lnTo>
                    <a:pt x="176" y="44"/>
                  </a:lnTo>
                  <a:lnTo>
                    <a:pt x="181" y="53"/>
                  </a:lnTo>
                </a:path>
              </a:pathLst>
            </a:custGeom>
            <a:solidFill>
              <a:srgbClr val="4CFDFD">
                <a:alpha val="25490"/>
              </a:srgbClr>
            </a:solidFill>
            <a:ln>
              <a:noFill/>
            </a:ln>
          </p:spPr>
        </p:sp>
        <p:sp>
          <p:nvSpPr>
            <p:cNvPr id="230" name="Google Shape;230;p27"/>
            <p:cNvSpPr/>
            <p:nvPr/>
          </p:nvSpPr>
          <p:spPr>
            <a:xfrm>
              <a:off x="2836897" y="2386609"/>
              <a:ext cx="1048150" cy="344836"/>
            </a:xfrm>
            <a:custGeom>
              <a:rect b="b" l="l" r="r" t="t"/>
              <a:pathLst>
                <a:path extrusionOk="0" h="1364" w="4146">
                  <a:moveTo>
                    <a:pt x="1145" y="1363"/>
                  </a:moveTo>
                  <a:lnTo>
                    <a:pt x="4145" y="0"/>
                  </a:lnTo>
                  <a:lnTo>
                    <a:pt x="0" y="608"/>
                  </a:lnTo>
                  <a:lnTo>
                    <a:pt x="1145" y="1363"/>
                  </a:lnTo>
                </a:path>
              </a:pathLst>
            </a:custGeom>
            <a:solidFill>
              <a:srgbClr val="FFFFFF">
                <a:alpha val="17647"/>
              </a:srgbClr>
            </a:solidFill>
            <a:ln>
              <a:noFill/>
            </a:ln>
          </p:spPr>
        </p:sp>
        <p:sp>
          <p:nvSpPr>
            <p:cNvPr id="231" name="Google Shape;231;p27"/>
            <p:cNvSpPr/>
            <p:nvPr/>
          </p:nvSpPr>
          <p:spPr>
            <a:xfrm>
              <a:off x="2531249" y="1432500"/>
              <a:ext cx="680059" cy="943749"/>
            </a:xfrm>
            <a:custGeom>
              <a:rect b="b" l="l" r="r" t="t"/>
              <a:pathLst>
                <a:path extrusionOk="0" h="3733" w="2690">
                  <a:moveTo>
                    <a:pt x="0" y="3732"/>
                  </a:moveTo>
                  <a:lnTo>
                    <a:pt x="27" y="0"/>
                  </a:lnTo>
                  <a:lnTo>
                    <a:pt x="2689" y="1308"/>
                  </a:lnTo>
                  <a:lnTo>
                    <a:pt x="0" y="3732"/>
                  </a:lnTo>
                </a:path>
              </a:pathLst>
            </a:custGeom>
            <a:solidFill>
              <a:srgbClr val="FFFFFF">
                <a:alpha val="17647"/>
              </a:srgbClr>
            </a:solidFill>
            <a:ln>
              <a:noFill/>
            </a:ln>
          </p:spPr>
        </p:sp>
      </p:grpSp>
      <p:grpSp>
        <p:nvGrpSpPr>
          <p:cNvPr id="232" name="Google Shape;232;p27"/>
          <p:cNvGrpSpPr/>
          <p:nvPr/>
        </p:nvGrpSpPr>
        <p:grpSpPr>
          <a:xfrm>
            <a:off x="1" y="1"/>
            <a:ext cx="9144000" cy="5143500"/>
            <a:chOff x="1" y="1"/>
            <a:chExt cx="9144000" cy="5143500"/>
          </a:xfrm>
        </p:grpSpPr>
        <p:pic>
          <p:nvPicPr>
            <p:cNvPr id="233" name="Google Shape;233;p27"/>
            <p:cNvPicPr preferRelativeResize="0"/>
            <p:nvPr/>
          </p:nvPicPr>
          <p:blipFill rotWithShape="1">
            <a:blip r:embed="rId2">
              <a:alphaModFix amt="56000"/>
            </a:blip>
            <a:srcRect b="6359" l="61099" r="7280" t="56669"/>
            <a:stretch/>
          </p:blipFill>
          <p:spPr>
            <a:xfrm rot="-5400000">
              <a:off x="158801" y="2152576"/>
              <a:ext cx="2832125" cy="3149725"/>
            </a:xfrm>
            <a:prstGeom prst="rect">
              <a:avLst/>
            </a:prstGeom>
            <a:noFill/>
            <a:ln>
              <a:noFill/>
            </a:ln>
          </p:spPr>
        </p:pic>
        <p:pic>
          <p:nvPicPr>
            <p:cNvPr id="234" name="Google Shape;234;p27"/>
            <p:cNvPicPr preferRelativeResize="0"/>
            <p:nvPr/>
          </p:nvPicPr>
          <p:blipFill rotWithShape="1">
            <a:blip r:embed="rId2">
              <a:alphaModFix amt="56000"/>
            </a:blip>
            <a:srcRect b="6359" l="61099" r="7280" t="56669"/>
            <a:stretch/>
          </p:blipFill>
          <p:spPr>
            <a:xfrm rot="5400000">
              <a:off x="6153076" y="-158799"/>
              <a:ext cx="2832125" cy="3149725"/>
            </a:xfrm>
            <a:prstGeom prst="rect">
              <a:avLst/>
            </a:prstGeom>
            <a:noFill/>
            <a:ln>
              <a:noFill/>
            </a:ln>
          </p:spPr>
        </p:pic>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_1">
    <p:spTree>
      <p:nvGrpSpPr>
        <p:cNvPr id="235" name="Shape 235"/>
        <p:cNvGrpSpPr/>
        <p:nvPr/>
      </p:nvGrpSpPr>
      <p:grpSpPr>
        <a:xfrm>
          <a:off x="0" y="0"/>
          <a:ext cx="0" cy="0"/>
          <a:chOff x="0" y="0"/>
          <a:chExt cx="0" cy="0"/>
        </a:xfrm>
      </p:grpSpPr>
      <p:sp>
        <p:nvSpPr>
          <p:cNvPr id="236" name="Google Shape;236;p28"/>
          <p:cNvSpPr txBox="1"/>
          <p:nvPr>
            <p:ph type="title"/>
          </p:nvPr>
        </p:nvSpPr>
        <p:spPr>
          <a:xfrm>
            <a:off x="713225" y="539500"/>
            <a:ext cx="2192100" cy="1030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37" name="Google Shape;237;p28"/>
          <p:cNvSpPr txBox="1"/>
          <p:nvPr>
            <p:ph idx="1" type="subTitle"/>
          </p:nvPr>
        </p:nvSpPr>
        <p:spPr>
          <a:xfrm>
            <a:off x="713225" y="1686100"/>
            <a:ext cx="2192100" cy="1030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38" name="Google Shape;238;p28"/>
          <p:cNvSpPr/>
          <p:nvPr>
            <p:ph idx="2" type="pic"/>
          </p:nvPr>
        </p:nvSpPr>
        <p:spPr>
          <a:xfrm>
            <a:off x="5629675" y="554676"/>
            <a:ext cx="2801100" cy="4049400"/>
          </a:xfrm>
          <a:prstGeom prst="rect">
            <a:avLst/>
          </a:prstGeom>
          <a:noFill/>
          <a:ln>
            <a:noFill/>
          </a:ln>
        </p:spPr>
      </p:sp>
      <p:sp>
        <p:nvSpPr>
          <p:cNvPr id="239" name="Google Shape;239;p28"/>
          <p:cNvSpPr/>
          <p:nvPr>
            <p:ph idx="3" type="pic"/>
          </p:nvPr>
        </p:nvSpPr>
        <p:spPr>
          <a:xfrm>
            <a:off x="3149224" y="539500"/>
            <a:ext cx="2304300" cy="2285700"/>
          </a:xfrm>
          <a:prstGeom prst="rect">
            <a:avLst/>
          </a:prstGeom>
          <a:noFill/>
          <a:ln>
            <a:noFill/>
          </a:ln>
        </p:spPr>
      </p:sp>
      <p:sp>
        <p:nvSpPr>
          <p:cNvPr id="240" name="Google Shape;240;p28"/>
          <p:cNvSpPr/>
          <p:nvPr>
            <p:ph idx="4" type="pic"/>
          </p:nvPr>
        </p:nvSpPr>
        <p:spPr>
          <a:xfrm>
            <a:off x="713225" y="3017075"/>
            <a:ext cx="4740300" cy="1587000"/>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713225" y="539500"/>
            <a:ext cx="77175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2"/>
              </a:buClr>
              <a:buSzPts val="3000"/>
              <a:buFont typeface="IBM Plex Sans"/>
              <a:buNone/>
              <a:defRPr b="1" i="0" sz="3000" u="none" cap="none" strike="noStrike">
                <a:solidFill>
                  <a:schemeClr val="dk2"/>
                </a:solidFill>
                <a:latin typeface="IBM Plex Sans"/>
                <a:ea typeface="IBM Plex Sans"/>
                <a:cs typeface="IBM Plex Sans"/>
                <a:sym typeface="IBM Plex Sans"/>
              </a:defRPr>
            </a:lvl1pPr>
            <a:lvl2pPr lvl="1"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9pPr>
          </a:lstStyle>
          <a:p/>
        </p:txBody>
      </p:sp>
      <p:sp>
        <p:nvSpPr>
          <p:cNvPr id="7" name="Google Shape;7;p19"/>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00000"/>
              </a:lnSpc>
              <a:spcBef>
                <a:spcPts val="0"/>
              </a:spcBef>
              <a:spcAft>
                <a:spcPts val="0"/>
              </a:spcAft>
              <a:buClr>
                <a:schemeClr val="dk1"/>
              </a:buClr>
              <a:buSzPts val="1200"/>
              <a:buFont typeface="Catamaran"/>
              <a:buChar char="●"/>
              <a:defRPr b="0" i="0" sz="1200" u="none" cap="none" strike="noStrike">
                <a:solidFill>
                  <a:schemeClr val="dk1"/>
                </a:solidFill>
                <a:latin typeface="Catamaran"/>
                <a:ea typeface="Catamaran"/>
                <a:cs typeface="Catamaran"/>
                <a:sym typeface="Catamaran"/>
              </a:defRPr>
            </a:lvl1pPr>
            <a:lvl2pPr indent="-304800" lvl="1" marL="914400" marR="0" rtl="0" algn="l">
              <a:lnSpc>
                <a:spcPct val="100000"/>
              </a:lnSpc>
              <a:spcBef>
                <a:spcPts val="0"/>
              </a:spcBef>
              <a:spcAft>
                <a:spcPts val="0"/>
              </a:spcAft>
              <a:buClr>
                <a:schemeClr val="dk1"/>
              </a:buClr>
              <a:buSzPts val="1200"/>
              <a:buFont typeface="Catamaran"/>
              <a:buChar char="○"/>
              <a:defRPr b="0" i="0" sz="1200" u="none" cap="none" strike="noStrike">
                <a:solidFill>
                  <a:schemeClr val="dk1"/>
                </a:solidFill>
                <a:latin typeface="Catamaran"/>
                <a:ea typeface="Catamaran"/>
                <a:cs typeface="Catamaran"/>
                <a:sym typeface="Catamaran"/>
              </a:defRPr>
            </a:lvl2pPr>
            <a:lvl3pPr indent="-304800" lvl="2" marL="1371600" marR="0" rtl="0" algn="l">
              <a:lnSpc>
                <a:spcPct val="100000"/>
              </a:lnSpc>
              <a:spcBef>
                <a:spcPts val="0"/>
              </a:spcBef>
              <a:spcAft>
                <a:spcPts val="0"/>
              </a:spcAft>
              <a:buClr>
                <a:schemeClr val="dk1"/>
              </a:buClr>
              <a:buSzPts val="1200"/>
              <a:buFont typeface="Catamaran"/>
              <a:buChar char="■"/>
              <a:defRPr b="0" i="0" sz="1200" u="none" cap="none" strike="noStrike">
                <a:solidFill>
                  <a:schemeClr val="dk1"/>
                </a:solidFill>
                <a:latin typeface="Catamaran"/>
                <a:ea typeface="Catamaran"/>
                <a:cs typeface="Catamaran"/>
                <a:sym typeface="Catamaran"/>
              </a:defRPr>
            </a:lvl3pPr>
            <a:lvl4pPr indent="-304800" lvl="3" marL="1828800" marR="0" rtl="0" algn="l">
              <a:lnSpc>
                <a:spcPct val="100000"/>
              </a:lnSpc>
              <a:spcBef>
                <a:spcPts val="0"/>
              </a:spcBef>
              <a:spcAft>
                <a:spcPts val="0"/>
              </a:spcAft>
              <a:buClr>
                <a:schemeClr val="dk1"/>
              </a:buClr>
              <a:buSzPts val="1200"/>
              <a:buFont typeface="Catamaran"/>
              <a:buChar char="●"/>
              <a:defRPr b="0" i="0" sz="1200" u="none" cap="none" strike="noStrike">
                <a:solidFill>
                  <a:schemeClr val="dk1"/>
                </a:solidFill>
                <a:latin typeface="Catamaran"/>
                <a:ea typeface="Catamaran"/>
                <a:cs typeface="Catamaran"/>
                <a:sym typeface="Catamaran"/>
              </a:defRPr>
            </a:lvl4pPr>
            <a:lvl5pPr indent="-304800" lvl="4" marL="2286000" marR="0" rtl="0" algn="l">
              <a:lnSpc>
                <a:spcPct val="100000"/>
              </a:lnSpc>
              <a:spcBef>
                <a:spcPts val="0"/>
              </a:spcBef>
              <a:spcAft>
                <a:spcPts val="0"/>
              </a:spcAft>
              <a:buClr>
                <a:schemeClr val="dk1"/>
              </a:buClr>
              <a:buSzPts val="1200"/>
              <a:buFont typeface="Catamaran"/>
              <a:buChar char="○"/>
              <a:defRPr b="0" i="0" sz="1200" u="none" cap="none" strike="noStrike">
                <a:solidFill>
                  <a:schemeClr val="dk1"/>
                </a:solidFill>
                <a:latin typeface="Catamaran"/>
                <a:ea typeface="Catamaran"/>
                <a:cs typeface="Catamaran"/>
                <a:sym typeface="Catamaran"/>
              </a:defRPr>
            </a:lvl5pPr>
            <a:lvl6pPr indent="-304800" lvl="5" marL="2743200" marR="0" rtl="0" algn="l">
              <a:lnSpc>
                <a:spcPct val="100000"/>
              </a:lnSpc>
              <a:spcBef>
                <a:spcPts val="0"/>
              </a:spcBef>
              <a:spcAft>
                <a:spcPts val="0"/>
              </a:spcAft>
              <a:buClr>
                <a:schemeClr val="dk1"/>
              </a:buClr>
              <a:buSzPts val="1200"/>
              <a:buFont typeface="Catamaran"/>
              <a:buChar char="■"/>
              <a:defRPr b="0" i="0" sz="1200" u="none" cap="none" strike="noStrike">
                <a:solidFill>
                  <a:schemeClr val="dk1"/>
                </a:solidFill>
                <a:latin typeface="Catamaran"/>
                <a:ea typeface="Catamaran"/>
                <a:cs typeface="Catamaran"/>
                <a:sym typeface="Catamaran"/>
              </a:defRPr>
            </a:lvl6pPr>
            <a:lvl7pPr indent="-304800" lvl="6" marL="3200400" marR="0" rtl="0" algn="l">
              <a:lnSpc>
                <a:spcPct val="100000"/>
              </a:lnSpc>
              <a:spcBef>
                <a:spcPts val="0"/>
              </a:spcBef>
              <a:spcAft>
                <a:spcPts val="0"/>
              </a:spcAft>
              <a:buClr>
                <a:schemeClr val="dk1"/>
              </a:buClr>
              <a:buSzPts val="1200"/>
              <a:buFont typeface="Catamaran"/>
              <a:buChar char="●"/>
              <a:defRPr b="0" i="0" sz="1200" u="none" cap="none" strike="noStrike">
                <a:solidFill>
                  <a:schemeClr val="dk1"/>
                </a:solidFill>
                <a:latin typeface="Catamaran"/>
                <a:ea typeface="Catamaran"/>
                <a:cs typeface="Catamaran"/>
                <a:sym typeface="Catamaran"/>
              </a:defRPr>
            </a:lvl7pPr>
            <a:lvl8pPr indent="-304800" lvl="7" marL="3657600" marR="0" rtl="0" algn="l">
              <a:lnSpc>
                <a:spcPct val="100000"/>
              </a:lnSpc>
              <a:spcBef>
                <a:spcPts val="0"/>
              </a:spcBef>
              <a:spcAft>
                <a:spcPts val="0"/>
              </a:spcAft>
              <a:buClr>
                <a:schemeClr val="dk1"/>
              </a:buClr>
              <a:buSzPts val="1200"/>
              <a:buFont typeface="Catamaran"/>
              <a:buChar char="○"/>
              <a:defRPr b="0" i="0" sz="1200" u="none" cap="none" strike="noStrike">
                <a:solidFill>
                  <a:schemeClr val="dk1"/>
                </a:solidFill>
                <a:latin typeface="Catamaran"/>
                <a:ea typeface="Catamaran"/>
                <a:cs typeface="Catamaran"/>
                <a:sym typeface="Catamaran"/>
              </a:defRPr>
            </a:lvl8pPr>
            <a:lvl9pPr indent="-304800" lvl="8" marL="4114800" marR="0" rtl="0" algn="l">
              <a:lnSpc>
                <a:spcPct val="100000"/>
              </a:lnSpc>
              <a:spcBef>
                <a:spcPts val="0"/>
              </a:spcBef>
              <a:spcAft>
                <a:spcPts val="0"/>
              </a:spcAft>
              <a:buClr>
                <a:schemeClr val="dk1"/>
              </a:buClr>
              <a:buSzPts val="1200"/>
              <a:buFont typeface="Catamaran"/>
              <a:buChar char="■"/>
              <a:defRPr b="0" i="0" sz="1200" u="none" cap="none" strike="noStrike">
                <a:solidFill>
                  <a:schemeClr val="dk1"/>
                </a:solidFill>
                <a:latin typeface="Catamaran"/>
                <a:ea typeface="Catamaran"/>
                <a:cs typeface="Catamaran"/>
                <a:sym typeface="Catamaran"/>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6.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15.png"/><Relationship Id="rId5" Type="http://schemas.openxmlformats.org/officeDocument/2006/relationships/image" Target="../media/image8.png"/><Relationship Id="rId6"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
          <p:cNvSpPr txBox="1"/>
          <p:nvPr>
            <p:ph type="ctrTitle"/>
          </p:nvPr>
        </p:nvSpPr>
        <p:spPr>
          <a:xfrm>
            <a:off x="1148834" y="1096545"/>
            <a:ext cx="4639200" cy="1634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lang="en-US">
                <a:solidFill>
                  <a:schemeClr val="dk2"/>
                </a:solidFill>
              </a:rPr>
              <a:t>Multi-Threading</a:t>
            </a:r>
            <a:endParaRPr>
              <a:solidFill>
                <a:schemeClr val="dk1"/>
              </a:solidFill>
            </a:endParaRPr>
          </a:p>
        </p:txBody>
      </p:sp>
      <p:grpSp>
        <p:nvGrpSpPr>
          <p:cNvPr id="285" name="Google Shape;285;p1"/>
          <p:cNvGrpSpPr/>
          <p:nvPr/>
        </p:nvGrpSpPr>
        <p:grpSpPr>
          <a:xfrm>
            <a:off x="5438303" y="988284"/>
            <a:ext cx="3812457" cy="4420932"/>
            <a:chOff x="5117388" y="718596"/>
            <a:chExt cx="3812457" cy="4420932"/>
          </a:xfrm>
        </p:grpSpPr>
        <p:grpSp>
          <p:nvGrpSpPr>
            <p:cNvPr id="286" name="Google Shape;286;p1"/>
            <p:cNvGrpSpPr/>
            <p:nvPr/>
          </p:nvGrpSpPr>
          <p:grpSpPr>
            <a:xfrm flipH="1">
              <a:off x="6806995" y="718596"/>
              <a:ext cx="2122850" cy="1974464"/>
              <a:chOff x="1298039" y="1316459"/>
              <a:chExt cx="2817319" cy="2620391"/>
            </a:xfrm>
          </p:grpSpPr>
          <p:sp>
            <p:nvSpPr>
              <p:cNvPr id="287" name="Google Shape;287;p1"/>
              <p:cNvSpPr/>
              <p:nvPr/>
            </p:nvSpPr>
            <p:spPr>
              <a:xfrm>
                <a:off x="1985178" y="2365878"/>
                <a:ext cx="864105" cy="502338"/>
              </a:xfrm>
              <a:custGeom>
                <a:rect b="b" l="l" r="r" t="t"/>
                <a:pathLst>
                  <a:path extrusionOk="0" h="1987" w="3418">
                    <a:moveTo>
                      <a:pt x="0" y="1986"/>
                    </a:moveTo>
                    <a:lnTo>
                      <a:pt x="244" y="0"/>
                    </a:lnTo>
                    <a:lnTo>
                      <a:pt x="3417" y="686"/>
                    </a:lnTo>
                    <a:lnTo>
                      <a:pt x="0" y="1986"/>
                    </a:lnTo>
                    <a:moveTo>
                      <a:pt x="267" y="32"/>
                    </a:moveTo>
                    <a:lnTo>
                      <a:pt x="32" y="1946"/>
                    </a:lnTo>
                    <a:lnTo>
                      <a:pt x="3324" y="693"/>
                    </a:lnTo>
                    <a:lnTo>
                      <a:pt x="267" y="32"/>
                    </a:lnTo>
                  </a:path>
                </a:pathLst>
              </a:custGeom>
              <a:solidFill>
                <a:srgbClr val="4CFDFD">
                  <a:alpha val="2549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88" name="Google Shape;288;p1"/>
              <p:cNvSpPr/>
              <p:nvPr/>
            </p:nvSpPr>
            <p:spPr>
              <a:xfrm>
                <a:off x="1836778" y="1316459"/>
                <a:ext cx="1864979" cy="1228416"/>
              </a:xfrm>
              <a:custGeom>
                <a:rect b="b" l="l" r="r" t="t"/>
                <a:pathLst>
                  <a:path extrusionOk="0" h="4859" w="7377">
                    <a:moveTo>
                      <a:pt x="3962" y="4858"/>
                    </a:moveTo>
                    <a:lnTo>
                      <a:pt x="2750" y="4207"/>
                    </a:lnTo>
                    <a:lnTo>
                      <a:pt x="2401" y="4521"/>
                    </a:lnTo>
                    <a:lnTo>
                      <a:pt x="2392" y="4515"/>
                    </a:lnTo>
                    <a:lnTo>
                      <a:pt x="0" y="2729"/>
                    </a:lnTo>
                    <a:lnTo>
                      <a:pt x="14" y="2707"/>
                    </a:lnTo>
                    <a:lnTo>
                      <a:pt x="2746" y="4175"/>
                    </a:lnTo>
                    <a:lnTo>
                      <a:pt x="7376" y="0"/>
                    </a:lnTo>
                    <a:lnTo>
                      <a:pt x="3962" y="4858"/>
                    </a:lnTo>
                    <a:moveTo>
                      <a:pt x="2770" y="4188"/>
                    </a:moveTo>
                    <a:lnTo>
                      <a:pt x="3953" y="4823"/>
                    </a:lnTo>
                    <a:lnTo>
                      <a:pt x="7219" y="176"/>
                    </a:lnTo>
                    <a:lnTo>
                      <a:pt x="2770" y="4188"/>
                    </a:lnTo>
                    <a:moveTo>
                      <a:pt x="158" y="2815"/>
                    </a:moveTo>
                    <a:lnTo>
                      <a:pt x="2399" y="4487"/>
                    </a:lnTo>
                    <a:lnTo>
                      <a:pt x="2725" y="4193"/>
                    </a:lnTo>
                    <a:lnTo>
                      <a:pt x="158" y="2815"/>
                    </a:lnTo>
                  </a:path>
                </a:pathLst>
              </a:custGeom>
              <a:solidFill>
                <a:srgbClr val="4CFDFD">
                  <a:alpha val="2549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89" name="Google Shape;289;p1"/>
              <p:cNvSpPr/>
              <p:nvPr/>
            </p:nvSpPr>
            <p:spPr>
              <a:xfrm>
                <a:off x="1987201" y="2547144"/>
                <a:ext cx="1152814" cy="1158640"/>
              </a:xfrm>
              <a:custGeom>
                <a:rect b="b" l="l" r="r" t="t"/>
                <a:pathLst>
                  <a:path extrusionOk="0" h="4583" w="4560">
                    <a:moveTo>
                      <a:pt x="4091" y="4582"/>
                    </a:moveTo>
                    <a:lnTo>
                      <a:pt x="0" y="1260"/>
                    </a:lnTo>
                    <a:lnTo>
                      <a:pt x="17" y="1239"/>
                    </a:lnTo>
                    <a:lnTo>
                      <a:pt x="3991" y="4466"/>
                    </a:lnTo>
                    <a:lnTo>
                      <a:pt x="1661" y="597"/>
                    </a:lnTo>
                    <a:lnTo>
                      <a:pt x="4454" y="712"/>
                    </a:lnTo>
                    <a:lnTo>
                      <a:pt x="3277" y="23"/>
                    </a:lnTo>
                    <a:lnTo>
                      <a:pt x="3290" y="0"/>
                    </a:lnTo>
                    <a:lnTo>
                      <a:pt x="4559" y="743"/>
                    </a:lnTo>
                    <a:lnTo>
                      <a:pt x="1709" y="625"/>
                    </a:lnTo>
                    <a:lnTo>
                      <a:pt x="4091" y="4582"/>
                    </a:lnTo>
                  </a:path>
                </a:pathLst>
              </a:custGeom>
              <a:solidFill>
                <a:srgbClr val="4CFDFD">
                  <a:alpha val="2549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90" name="Google Shape;290;p1"/>
              <p:cNvSpPr/>
              <p:nvPr/>
            </p:nvSpPr>
            <p:spPr>
              <a:xfrm>
                <a:off x="2824762" y="1801098"/>
                <a:ext cx="1064330" cy="744533"/>
              </a:xfrm>
              <a:custGeom>
                <a:rect b="b" l="l" r="r" t="t"/>
                <a:pathLst>
                  <a:path extrusionOk="0" h="2945" w="4210">
                    <a:moveTo>
                      <a:pt x="0" y="2944"/>
                    </a:moveTo>
                    <a:lnTo>
                      <a:pt x="3848" y="0"/>
                    </a:lnTo>
                    <a:lnTo>
                      <a:pt x="4209" y="2327"/>
                    </a:lnTo>
                    <a:lnTo>
                      <a:pt x="0" y="2944"/>
                    </a:lnTo>
                    <a:moveTo>
                      <a:pt x="3828" y="48"/>
                    </a:moveTo>
                    <a:lnTo>
                      <a:pt x="97" y="2903"/>
                    </a:lnTo>
                    <a:lnTo>
                      <a:pt x="4178" y="2305"/>
                    </a:lnTo>
                    <a:lnTo>
                      <a:pt x="3828" y="48"/>
                    </a:lnTo>
                  </a:path>
                </a:pathLst>
              </a:custGeom>
              <a:solidFill>
                <a:srgbClr val="4CFDFD">
                  <a:alpha val="2549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91" name="Google Shape;291;p1"/>
              <p:cNvSpPr/>
              <p:nvPr/>
            </p:nvSpPr>
            <p:spPr>
              <a:xfrm>
                <a:off x="3121815" y="2725881"/>
                <a:ext cx="993543" cy="1039818"/>
              </a:xfrm>
              <a:custGeom>
                <a:rect b="b" l="l" r="r" t="t"/>
                <a:pathLst>
                  <a:path extrusionOk="0" h="4113" w="3930">
                    <a:moveTo>
                      <a:pt x="872" y="4112"/>
                    </a:moveTo>
                    <a:lnTo>
                      <a:pt x="867" y="4089"/>
                    </a:lnTo>
                    <a:lnTo>
                      <a:pt x="0" y="0"/>
                    </a:lnTo>
                    <a:lnTo>
                      <a:pt x="22" y="7"/>
                    </a:lnTo>
                    <a:lnTo>
                      <a:pt x="3929" y="1252"/>
                    </a:lnTo>
                    <a:lnTo>
                      <a:pt x="3913" y="1268"/>
                    </a:lnTo>
                    <a:lnTo>
                      <a:pt x="872" y="4112"/>
                    </a:lnTo>
                    <a:moveTo>
                      <a:pt x="35" y="39"/>
                    </a:moveTo>
                    <a:lnTo>
                      <a:pt x="889" y="4061"/>
                    </a:lnTo>
                    <a:lnTo>
                      <a:pt x="3878" y="1264"/>
                    </a:lnTo>
                    <a:lnTo>
                      <a:pt x="35" y="39"/>
                    </a:lnTo>
                  </a:path>
                </a:pathLst>
              </a:custGeom>
              <a:solidFill>
                <a:srgbClr val="4CFDFD">
                  <a:alpha val="2549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92" name="Google Shape;292;p1"/>
              <p:cNvSpPr/>
              <p:nvPr/>
            </p:nvSpPr>
            <p:spPr>
              <a:xfrm>
                <a:off x="2401304" y="2688212"/>
                <a:ext cx="728851" cy="1012514"/>
              </a:xfrm>
              <a:custGeom>
                <a:rect b="b" l="l" r="r" t="t"/>
                <a:pathLst>
                  <a:path extrusionOk="0" h="4005" w="2883">
                    <a:moveTo>
                      <a:pt x="2411" y="4004"/>
                    </a:moveTo>
                    <a:lnTo>
                      <a:pt x="0" y="0"/>
                    </a:lnTo>
                    <a:lnTo>
                      <a:pt x="2048" y="1554"/>
                    </a:lnTo>
                    <a:lnTo>
                      <a:pt x="1687" y="157"/>
                    </a:lnTo>
                    <a:lnTo>
                      <a:pt x="1713" y="150"/>
                    </a:lnTo>
                    <a:lnTo>
                      <a:pt x="2093" y="1621"/>
                    </a:lnTo>
                    <a:lnTo>
                      <a:pt x="94" y="104"/>
                    </a:lnTo>
                    <a:lnTo>
                      <a:pt x="2394" y="3925"/>
                    </a:lnTo>
                    <a:lnTo>
                      <a:pt x="2855" y="167"/>
                    </a:lnTo>
                    <a:lnTo>
                      <a:pt x="2882" y="170"/>
                    </a:lnTo>
                    <a:lnTo>
                      <a:pt x="2411" y="4004"/>
                    </a:lnTo>
                  </a:path>
                </a:pathLst>
              </a:custGeom>
              <a:solidFill>
                <a:srgbClr val="4CFDFD">
                  <a:alpha val="2549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93" name="Google Shape;293;p1"/>
              <p:cNvSpPr/>
              <p:nvPr/>
            </p:nvSpPr>
            <p:spPr>
              <a:xfrm>
                <a:off x="1750317" y="3235548"/>
                <a:ext cx="1266325" cy="701302"/>
              </a:xfrm>
              <a:custGeom>
                <a:rect b="b" l="l" r="r" t="t"/>
                <a:pathLst>
                  <a:path extrusionOk="0" h="2774" w="5009">
                    <a:moveTo>
                      <a:pt x="0" y="2773"/>
                    </a:moveTo>
                    <a:lnTo>
                      <a:pt x="2782" y="0"/>
                    </a:lnTo>
                    <a:lnTo>
                      <a:pt x="2792" y="7"/>
                    </a:lnTo>
                    <a:lnTo>
                      <a:pt x="5008" y="1807"/>
                    </a:lnTo>
                    <a:lnTo>
                      <a:pt x="0" y="2773"/>
                    </a:lnTo>
                    <a:moveTo>
                      <a:pt x="2784" y="36"/>
                    </a:moveTo>
                    <a:lnTo>
                      <a:pt x="80" y="2731"/>
                    </a:lnTo>
                    <a:lnTo>
                      <a:pt x="4948" y="1792"/>
                    </a:lnTo>
                    <a:lnTo>
                      <a:pt x="2784" y="36"/>
                    </a:lnTo>
                  </a:path>
                </a:pathLst>
              </a:custGeom>
              <a:solidFill>
                <a:srgbClr val="4CFDFD">
                  <a:alpha val="2549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94" name="Google Shape;294;p1"/>
              <p:cNvSpPr/>
              <p:nvPr/>
            </p:nvSpPr>
            <p:spPr>
              <a:xfrm>
                <a:off x="1298039" y="2359558"/>
                <a:ext cx="756660" cy="1158134"/>
              </a:xfrm>
              <a:custGeom>
                <a:rect b="b" l="l" r="r" t="t"/>
                <a:pathLst>
                  <a:path extrusionOk="0" h="4581" w="2993">
                    <a:moveTo>
                      <a:pt x="2421" y="4580"/>
                    </a:moveTo>
                    <a:lnTo>
                      <a:pt x="0" y="3345"/>
                    </a:lnTo>
                    <a:lnTo>
                      <a:pt x="2992" y="0"/>
                    </a:lnTo>
                    <a:lnTo>
                      <a:pt x="2421" y="4580"/>
                    </a:lnTo>
                    <a:moveTo>
                      <a:pt x="43" y="3337"/>
                    </a:moveTo>
                    <a:lnTo>
                      <a:pt x="2399" y="4539"/>
                    </a:lnTo>
                    <a:lnTo>
                      <a:pt x="2955" y="81"/>
                    </a:lnTo>
                    <a:lnTo>
                      <a:pt x="43" y="3337"/>
                    </a:lnTo>
                  </a:path>
                </a:pathLst>
              </a:custGeom>
              <a:solidFill>
                <a:srgbClr val="4CFDFD">
                  <a:alpha val="2549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95" name="Google Shape;295;p1"/>
              <p:cNvSpPr/>
              <p:nvPr/>
            </p:nvSpPr>
            <p:spPr>
              <a:xfrm>
                <a:off x="1903268" y="2856332"/>
                <a:ext cx="556940" cy="661863"/>
              </a:xfrm>
              <a:custGeom>
                <a:rect b="b" l="l" r="r" t="t"/>
                <a:pathLst>
                  <a:path extrusionOk="0" h="2618" w="2203">
                    <a:moveTo>
                      <a:pt x="0" y="2617"/>
                    </a:moveTo>
                    <a:lnTo>
                      <a:pt x="330" y="0"/>
                    </a:lnTo>
                    <a:lnTo>
                      <a:pt x="2202" y="1520"/>
                    </a:lnTo>
                    <a:lnTo>
                      <a:pt x="0" y="2617"/>
                    </a:lnTo>
                    <a:moveTo>
                      <a:pt x="350" y="50"/>
                    </a:moveTo>
                    <a:lnTo>
                      <a:pt x="32" y="2571"/>
                    </a:lnTo>
                    <a:lnTo>
                      <a:pt x="2154" y="1515"/>
                    </a:lnTo>
                    <a:lnTo>
                      <a:pt x="350" y="50"/>
                    </a:lnTo>
                  </a:path>
                </a:pathLst>
              </a:custGeom>
              <a:solidFill>
                <a:srgbClr val="4CFDFD">
                  <a:alpha val="2549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96" name="Google Shape;296;p1"/>
              <p:cNvSpPr/>
              <p:nvPr/>
            </p:nvSpPr>
            <p:spPr>
              <a:xfrm>
                <a:off x="1344556" y="2243770"/>
                <a:ext cx="711913" cy="835040"/>
              </a:xfrm>
              <a:custGeom>
                <a:rect b="b" l="l" r="r" t="t"/>
                <a:pathLst>
                  <a:path extrusionOk="0" h="3303" w="2816">
                    <a:moveTo>
                      <a:pt x="300" y="3302"/>
                    </a:moveTo>
                    <a:lnTo>
                      <a:pt x="298" y="3271"/>
                    </a:lnTo>
                    <a:lnTo>
                      <a:pt x="0" y="0"/>
                    </a:lnTo>
                    <a:lnTo>
                      <a:pt x="2815" y="490"/>
                    </a:lnTo>
                    <a:lnTo>
                      <a:pt x="300" y="3302"/>
                    </a:lnTo>
                    <a:moveTo>
                      <a:pt x="30" y="32"/>
                    </a:moveTo>
                    <a:lnTo>
                      <a:pt x="321" y="3239"/>
                    </a:lnTo>
                    <a:lnTo>
                      <a:pt x="2764" y="508"/>
                    </a:lnTo>
                    <a:lnTo>
                      <a:pt x="30" y="32"/>
                    </a:lnTo>
                  </a:path>
                </a:pathLst>
              </a:custGeom>
              <a:solidFill>
                <a:srgbClr val="4CFDFD">
                  <a:alpha val="2549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97" name="Google Shape;297;p1"/>
              <p:cNvSpPr/>
              <p:nvPr/>
            </p:nvSpPr>
            <p:spPr>
              <a:xfrm>
                <a:off x="3860780" y="2362592"/>
                <a:ext cx="48287" cy="48287"/>
              </a:xfrm>
              <a:custGeom>
                <a:rect b="b" l="l" r="r" t="t"/>
                <a:pathLst>
                  <a:path extrusionOk="0" h="191" w="191">
                    <a:moveTo>
                      <a:pt x="181" y="53"/>
                    </a:moveTo>
                    <a:lnTo>
                      <a:pt x="184" y="62"/>
                    </a:lnTo>
                    <a:lnTo>
                      <a:pt x="187" y="71"/>
                    </a:lnTo>
                    <a:lnTo>
                      <a:pt x="189" y="80"/>
                    </a:lnTo>
                    <a:lnTo>
                      <a:pt x="190" y="89"/>
                    </a:lnTo>
                    <a:lnTo>
                      <a:pt x="190" y="98"/>
                    </a:lnTo>
                    <a:lnTo>
                      <a:pt x="190" y="108"/>
                    </a:lnTo>
                    <a:lnTo>
                      <a:pt x="188" y="117"/>
                    </a:lnTo>
                    <a:lnTo>
                      <a:pt x="185" y="125"/>
                    </a:lnTo>
                    <a:lnTo>
                      <a:pt x="182" y="134"/>
                    </a:lnTo>
                    <a:lnTo>
                      <a:pt x="178" y="142"/>
                    </a:lnTo>
                    <a:lnTo>
                      <a:pt x="173" y="150"/>
                    </a:lnTo>
                    <a:lnTo>
                      <a:pt x="167" y="157"/>
                    </a:lnTo>
                    <a:lnTo>
                      <a:pt x="161" y="164"/>
                    </a:lnTo>
                    <a:lnTo>
                      <a:pt x="154" y="170"/>
                    </a:lnTo>
                    <a:lnTo>
                      <a:pt x="146" y="176"/>
                    </a:lnTo>
                    <a:lnTo>
                      <a:pt x="138" y="181"/>
                    </a:lnTo>
                    <a:lnTo>
                      <a:pt x="129" y="184"/>
                    </a:lnTo>
                    <a:lnTo>
                      <a:pt x="120" y="187"/>
                    </a:lnTo>
                    <a:lnTo>
                      <a:pt x="110" y="189"/>
                    </a:lnTo>
                    <a:lnTo>
                      <a:pt x="101" y="190"/>
                    </a:lnTo>
                    <a:lnTo>
                      <a:pt x="92" y="190"/>
                    </a:lnTo>
                    <a:lnTo>
                      <a:pt x="83" y="190"/>
                    </a:lnTo>
                    <a:lnTo>
                      <a:pt x="74" y="188"/>
                    </a:lnTo>
                    <a:lnTo>
                      <a:pt x="65" y="185"/>
                    </a:lnTo>
                    <a:lnTo>
                      <a:pt x="56" y="182"/>
                    </a:lnTo>
                    <a:lnTo>
                      <a:pt x="48" y="178"/>
                    </a:lnTo>
                    <a:lnTo>
                      <a:pt x="40" y="173"/>
                    </a:lnTo>
                    <a:lnTo>
                      <a:pt x="33" y="167"/>
                    </a:lnTo>
                    <a:lnTo>
                      <a:pt x="26" y="161"/>
                    </a:lnTo>
                    <a:lnTo>
                      <a:pt x="20" y="154"/>
                    </a:lnTo>
                    <a:lnTo>
                      <a:pt x="14" y="146"/>
                    </a:lnTo>
                    <a:lnTo>
                      <a:pt x="10" y="138"/>
                    </a:lnTo>
                    <a:lnTo>
                      <a:pt x="6" y="129"/>
                    </a:lnTo>
                    <a:lnTo>
                      <a:pt x="3" y="120"/>
                    </a:lnTo>
                    <a:lnTo>
                      <a:pt x="1" y="110"/>
                    </a:lnTo>
                    <a:lnTo>
                      <a:pt x="0" y="101"/>
                    </a:lnTo>
                    <a:lnTo>
                      <a:pt x="0" y="92"/>
                    </a:lnTo>
                    <a:lnTo>
                      <a:pt x="1" y="83"/>
                    </a:lnTo>
                    <a:lnTo>
                      <a:pt x="2" y="74"/>
                    </a:lnTo>
                    <a:lnTo>
                      <a:pt x="5" y="65"/>
                    </a:lnTo>
                    <a:lnTo>
                      <a:pt x="8" y="56"/>
                    </a:lnTo>
                    <a:lnTo>
                      <a:pt x="12" y="48"/>
                    </a:lnTo>
                    <a:lnTo>
                      <a:pt x="17" y="40"/>
                    </a:lnTo>
                    <a:lnTo>
                      <a:pt x="23" y="33"/>
                    </a:lnTo>
                    <a:lnTo>
                      <a:pt x="29" y="26"/>
                    </a:lnTo>
                    <a:lnTo>
                      <a:pt x="36" y="20"/>
                    </a:lnTo>
                    <a:lnTo>
                      <a:pt x="44" y="14"/>
                    </a:lnTo>
                    <a:lnTo>
                      <a:pt x="53" y="10"/>
                    </a:lnTo>
                    <a:lnTo>
                      <a:pt x="62" y="6"/>
                    </a:lnTo>
                    <a:lnTo>
                      <a:pt x="71" y="3"/>
                    </a:lnTo>
                    <a:lnTo>
                      <a:pt x="80" y="1"/>
                    </a:lnTo>
                    <a:lnTo>
                      <a:pt x="89" y="0"/>
                    </a:lnTo>
                    <a:lnTo>
                      <a:pt x="98" y="0"/>
                    </a:lnTo>
                    <a:lnTo>
                      <a:pt x="108" y="1"/>
                    </a:lnTo>
                    <a:lnTo>
                      <a:pt x="117" y="2"/>
                    </a:lnTo>
                    <a:lnTo>
                      <a:pt x="125" y="5"/>
                    </a:lnTo>
                    <a:lnTo>
                      <a:pt x="134" y="8"/>
                    </a:lnTo>
                    <a:lnTo>
                      <a:pt x="142" y="12"/>
                    </a:lnTo>
                    <a:lnTo>
                      <a:pt x="150" y="17"/>
                    </a:lnTo>
                    <a:lnTo>
                      <a:pt x="157" y="23"/>
                    </a:lnTo>
                    <a:lnTo>
                      <a:pt x="164" y="29"/>
                    </a:lnTo>
                    <a:lnTo>
                      <a:pt x="170" y="36"/>
                    </a:lnTo>
                    <a:lnTo>
                      <a:pt x="176" y="44"/>
                    </a:lnTo>
                    <a:lnTo>
                      <a:pt x="181" y="53"/>
                    </a:lnTo>
                  </a:path>
                </a:pathLst>
              </a:custGeom>
              <a:solidFill>
                <a:srgbClr val="4CFDFD">
                  <a:alpha val="2549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98" name="Google Shape;298;p1"/>
              <p:cNvSpPr/>
              <p:nvPr/>
            </p:nvSpPr>
            <p:spPr>
              <a:xfrm>
                <a:off x="2836897" y="2386609"/>
                <a:ext cx="1048150" cy="344836"/>
              </a:xfrm>
              <a:custGeom>
                <a:rect b="b" l="l" r="r" t="t"/>
                <a:pathLst>
                  <a:path extrusionOk="0" h="1364" w="4146">
                    <a:moveTo>
                      <a:pt x="1145" y="1363"/>
                    </a:moveTo>
                    <a:lnTo>
                      <a:pt x="4145" y="0"/>
                    </a:lnTo>
                    <a:lnTo>
                      <a:pt x="0" y="608"/>
                    </a:lnTo>
                    <a:lnTo>
                      <a:pt x="1145" y="1363"/>
                    </a:lnTo>
                  </a:path>
                </a:pathLst>
              </a:custGeom>
              <a:solidFill>
                <a:srgbClr val="FFFFFF">
                  <a:alpha val="17647"/>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99" name="Google Shape;299;p1"/>
              <p:cNvSpPr/>
              <p:nvPr/>
            </p:nvSpPr>
            <p:spPr>
              <a:xfrm>
                <a:off x="2531249" y="1432500"/>
                <a:ext cx="680059" cy="943749"/>
              </a:xfrm>
              <a:custGeom>
                <a:rect b="b" l="l" r="r" t="t"/>
                <a:pathLst>
                  <a:path extrusionOk="0" h="3733" w="2690">
                    <a:moveTo>
                      <a:pt x="0" y="3732"/>
                    </a:moveTo>
                    <a:lnTo>
                      <a:pt x="27" y="0"/>
                    </a:lnTo>
                    <a:lnTo>
                      <a:pt x="2689" y="1308"/>
                    </a:lnTo>
                    <a:lnTo>
                      <a:pt x="0" y="3732"/>
                    </a:lnTo>
                  </a:path>
                </a:pathLst>
              </a:custGeom>
              <a:solidFill>
                <a:srgbClr val="FFFFFF">
                  <a:alpha val="17647"/>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300" name="Google Shape;300;p1"/>
            <p:cNvGrpSpPr/>
            <p:nvPr/>
          </p:nvGrpSpPr>
          <p:grpSpPr>
            <a:xfrm flipH="1" rot="5400000">
              <a:off x="5297370" y="3090871"/>
              <a:ext cx="2122850" cy="1974464"/>
              <a:chOff x="1298039" y="1316459"/>
              <a:chExt cx="2817319" cy="2620391"/>
            </a:xfrm>
          </p:grpSpPr>
          <p:sp>
            <p:nvSpPr>
              <p:cNvPr id="301" name="Google Shape;301;p1"/>
              <p:cNvSpPr/>
              <p:nvPr/>
            </p:nvSpPr>
            <p:spPr>
              <a:xfrm>
                <a:off x="1985178" y="2365878"/>
                <a:ext cx="864105" cy="502338"/>
              </a:xfrm>
              <a:custGeom>
                <a:rect b="b" l="l" r="r" t="t"/>
                <a:pathLst>
                  <a:path extrusionOk="0" h="1987" w="3418">
                    <a:moveTo>
                      <a:pt x="0" y="1986"/>
                    </a:moveTo>
                    <a:lnTo>
                      <a:pt x="244" y="0"/>
                    </a:lnTo>
                    <a:lnTo>
                      <a:pt x="3417" y="686"/>
                    </a:lnTo>
                    <a:lnTo>
                      <a:pt x="0" y="1986"/>
                    </a:lnTo>
                    <a:moveTo>
                      <a:pt x="267" y="32"/>
                    </a:moveTo>
                    <a:lnTo>
                      <a:pt x="32" y="1946"/>
                    </a:lnTo>
                    <a:lnTo>
                      <a:pt x="3324" y="693"/>
                    </a:lnTo>
                    <a:lnTo>
                      <a:pt x="267" y="32"/>
                    </a:lnTo>
                  </a:path>
                </a:pathLst>
              </a:custGeom>
              <a:solidFill>
                <a:srgbClr val="4CFDFD">
                  <a:alpha val="2549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02" name="Google Shape;302;p1"/>
              <p:cNvSpPr/>
              <p:nvPr/>
            </p:nvSpPr>
            <p:spPr>
              <a:xfrm>
                <a:off x="1836778" y="1316459"/>
                <a:ext cx="1864979" cy="1228416"/>
              </a:xfrm>
              <a:custGeom>
                <a:rect b="b" l="l" r="r" t="t"/>
                <a:pathLst>
                  <a:path extrusionOk="0" h="4859" w="7377">
                    <a:moveTo>
                      <a:pt x="3962" y="4858"/>
                    </a:moveTo>
                    <a:lnTo>
                      <a:pt x="2750" y="4207"/>
                    </a:lnTo>
                    <a:lnTo>
                      <a:pt x="2401" y="4521"/>
                    </a:lnTo>
                    <a:lnTo>
                      <a:pt x="2392" y="4515"/>
                    </a:lnTo>
                    <a:lnTo>
                      <a:pt x="0" y="2729"/>
                    </a:lnTo>
                    <a:lnTo>
                      <a:pt x="14" y="2707"/>
                    </a:lnTo>
                    <a:lnTo>
                      <a:pt x="2746" y="4175"/>
                    </a:lnTo>
                    <a:lnTo>
                      <a:pt x="7376" y="0"/>
                    </a:lnTo>
                    <a:lnTo>
                      <a:pt x="3962" y="4858"/>
                    </a:lnTo>
                    <a:moveTo>
                      <a:pt x="2770" y="4188"/>
                    </a:moveTo>
                    <a:lnTo>
                      <a:pt x="3953" y="4823"/>
                    </a:lnTo>
                    <a:lnTo>
                      <a:pt x="7219" y="176"/>
                    </a:lnTo>
                    <a:lnTo>
                      <a:pt x="2770" y="4188"/>
                    </a:lnTo>
                    <a:moveTo>
                      <a:pt x="158" y="2815"/>
                    </a:moveTo>
                    <a:lnTo>
                      <a:pt x="2399" y="4487"/>
                    </a:lnTo>
                    <a:lnTo>
                      <a:pt x="2725" y="4193"/>
                    </a:lnTo>
                    <a:lnTo>
                      <a:pt x="158" y="2815"/>
                    </a:lnTo>
                  </a:path>
                </a:pathLst>
              </a:custGeom>
              <a:solidFill>
                <a:srgbClr val="4CFDFD">
                  <a:alpha val="2549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03" name="Google Shape;303;p1"/>
              <p:cNvSpPr/>
              <p:nvPr/>
            </p:nvSpPr>
            <p:spPr>
              <a:xfrm>
                <a:off x="1987201" y="2547144"/>
                <a:ext cx="1152814" cy="1158640"/>
              </a:xfrm>
              <a:custGeom>
                <a:rect b="b" l="l" r="r" t="t"/>
                <a:pathLst>
                  <a:path extrusionOk="0" h="4583" w="4560">
                    <a:moveTo>
                      <a:pt x="4091" y="4582"/>
                    </a:moveTo>
                    <a:lnTo>
                      <a:pt x="0" y="1260"/>
                    </a:lnTo>
                    <a:lnTo>
                      <a:pt x="17" y="1239"/>
                    </a:lnTo>
                    <a:lnTo>
                      <a:pt x="3991" y="4466"/>
                    </a:lnTo>
                    <a:lnTo>
                      <a:pt x="1661" y="597"/>
                    </a:lnTo>
                    <a:lnTo>
                      <a:pt x="4454" y="712"/>
                    </a:lnTo>
                    <a:lnTo>
                      <a:pt x="3277" y="23"/>
                    </a:lnTo>
                    <a:lnTo>
                      <a:pt x="3290" y="0"/>
                    </a:lnTo>
                    <a:lnTo>
                      <a:pt x="4559" y="743"/>
                    </a:lnTo>
                    <a:lnTo>
                      <a:pt x="1709" y="625"/>
                    </a:lnTo>
                    <a:lnTo>
                      <a:pt x="4091" y="4582"/>
                    </a:lnTo>
                  </a:path>
                </a:pathLst>
              </a:custGeom>
              <a:solidFill>
                <a:srgbClr val="4CFDFD">
                  <a:alpha val="2549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04" name="Google Shape;304;p1"/>
              <p:cNvSpPr/>
              <p:nvPr/>
            </p:nvSpPr>
            <p:spPr>
              <a:xfrm>
                <a:off x="2824762" y="1801098"/>
                <a:ext cx="1064330" cy="744533"/>
              </a:xfrm>
              <a:custGeom>
                <a:rect b="b" l="l" r="r" t="t"/>
                <a:pathLst>
                  <a:path extrusionOk="0" h="2945" w="4210">
                    <a:moveTo>
                      <a:pt x="0" y="2944"/>
                    </a:moveTo>
                    <a:lnTo>
                      <a:pt x="3848" y="0"/>
                    </a:lnTo>
                    <a:lnTo>
                      <a:pt x="4209" y="2327"/>
                    </a:lnTo>
                    <a:lnTo>
                      <a:pt x="0" y="2944"/>
                    </a:lnTo>
                    <a:moveTo>
                      <a:pt x="3828" y="48"/>
                    </a:moveTo>
                    <a:lnTo>
                      <a:pt x="97" y="2903"/>
                    </a:lnTo>
                    <a:lnTo>
                      <a:pt x="4178" y="2305"/>
                    </a:lnTo>
                    <a:lnTo>
                      <a:pt x="3828" y="48"/>
                    </a:lnTo>
                  </a:path>
                </a:pathLst>
              </a:custGeom>
              <a:solidFill>
                <a:srgbClr val="4CFDFD">
                  <a:alpha val="2549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05" name="Google Shape;305;p1"/>
              <p:cNvSpPr/>
              <p:nvPr/>
            </p:nvSpPr>
            <p:spPr>
              <a:xfrm>
                <a:off x="3121815" y="2725881"/>
                <a:ext cx="993543" cy="1039818"/>
              </a:xfrm>
              <a:custGeom>
                <a:rect b="b" l="l" r="r" t="t"/>
                <a:pathLst>
                  <a:path extrusionOk="0" h="4113" w="3930">
                    <a:moveTo>
                      <a:pt x="872" y="4112"/>
                    </a:moveTo>
                    <a:lnTo>
                      <a:pt x="867" y="4089"/>
                    </a:lnTo>
                    <a:lnTo>
                      <a:pt x="0" y="0"/>
                    </a:lnTo>
                    <a:lnTo>
                      <a:pt x="22" y="7"/>
                    </a:lnTo>
                    <a:lnTo>
                      <a:pt x="3929" y="1252"/>
                    </a:lnTo>
                    <a:lnTo>
                      <a:pt x="3913" y="1268"/>
                    </a:lnTo>
                    <a:lnTo>
                      <a:pt x="872" y="4112"/>
                    </a:lnTo>
                    <a:moveTo>
                      <a:pt x="35" y="39"/>
                    </a:moveTo>
                    <a:lnTo>
                      <a:pt x="889" y="4061"/>
                    </a:lnTo>
                    <a:lnTo>
                      <a:pt x="3878" y="1264"/>
                    </a:lnTo>
                    <a:lnTo>
                      <a:pt x="35" y="39"/>
                    </a:lnTo>
                  </a:path>
                </a:pathLst>
              </a:custGeom>
              <a:solidFill>
                <a:srgbClr val="4CFDFD">
                  <a:alpha val="2549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06" name="Google Shape;306;p1"/>
              <p:cNvSpPr/>
              <p:nvPr/>
            </p:nvSpPr>
            <p:spPr>
              <a:xfrm>
                <a:off x="2401304" y="2688212"/>
                <a:ext cx="728851" cy="1012514"/>
              </a:xfrm>
              <a:custGeom>
                <a:rect b="b" l="l" r="r" t="t"/>
                <a:pathLst>
                  <a:path extrusionOk="0" h="4005" w="2883">
                    <a:moveTo>
                      <a:pt x="2411" y="4004"/>
                    </a:moveTo>
                    <a:lnTo>
                      <a:pt x="0" y="0"/>
                    </a:lnTo>
                    <a:lnTo>
                      <a:pt x="2048" y="1554"/>
                    </a:lnTo>
                    <a:lnTo>
                      <a:pt x="1687" y="157"/>
                    </a:lnTo>
                    <a:lnTo>
                      <a:pt x="1713" y="150"/>
                    </a:lnTo>
                    <a:lnTo>
                      <a:pt x="2093" y="1621"/>
                    </a:lnTo>
                    <a:lnTo>
                      <a:pt x="94" y="104"/>
                    </a:lnTo>
                    <a:lnTo>
                      <a:pt x="2394" y="3925"/>
                    </a:lnTo>
                    <a:lnTo>
                      <a:pt x="2855" y="167"/>
                    </a:lnTo>
                    <a:lnTo>
                      <a:pt x="2882" y="170"/>
                    </a:lnTo>
                    <a:lnTo>
                      <a:pt x="2411" y="4004"/>
                    </a:lnTo>
                  </a:path>
                </a:pathLst>
              </a:custGeom>
              <a:solidFill>
                <a:srgbClr val="4CFDFD">
                  <a:alpha val="2549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07" name="Google Shape;307;p1"/>
              <p:cNvSpPr/>
              <p:nvPr/>
            </p:nvSpPr>
            <p:spPr>
              <a:xfrm>
                <a:off x="1750317" y="3235548"/>
                <a:ext cx="1266325" cy="701302"/>
              </a:xfrm>
              <a:custGeom>
                <a:rect b="b" l="l" r="r" t="t"/>
                <a:pathLst>
                  <a:path extrusionOk="0" h="2774" w="5009">
                    <a:moveTo>
                      <a:pt x="0" y="2773"/>
                    </a:moveTo>
                    <a:lnTo>
                      <a:pt x="2782" y="0"/>
                    </a:lnTo>
                    <a:lnTo>
                      <a:pt x="2792" y="7"/>
                    </a:lnTo>
                    <a:lnTo>
                      <a:pt x="5008" y="1807"/>
                    </a:lnTo>
                    <a:lnTo>
                      <a:pt x="0" y="2773"/>
                    </a:lnTo>
                    <a:moveTo>
                      <a:pt x="2784" y="36"/>
                    </a:moveTo>
                    <a:lnTo>
                      <a:pt x="80" y="2731"/>
                    </a:lnTo>
                    <a:lnTo>
                      <a:pt x="4948" y="1792"/>
                    </a:lnTo>
                    <a:lnTo>
                      <a:pt x="2784" y="36"/>
                    </a:lnTo>
                  </a:path>
                </a:pathLst>
              </a:custGeom>
              <a:solidFill>
                <a:srgbClr val="4CFDFD">
                  <a:alpha val="2549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08" name="Google Shape;308;p1"/>
              <p:cNvSpPr/>
              <p:nvPr/>
            </p:nvSpPr>
            <p:spPr>
              <a:xfrm>
                <a:off x="1298039" y="2359558"/>
                <a:ext cx="756660" cy="1158134"/>
              </a:xfrm>
              <a:custGeom>
                <a:rect b="b" l="l" r="r" t="t"/>
                <a:pathLst>
                  <a:path extrusionOk="0" h="4581" w="2993">
                    <a:moveTo>
                      <a:pt x="2421" y="4580"/>
                    </a:moveTo>
                    <a:lnTo>
                      <a:pt x="0" y="3345"/>
                    </a:lnTo>
                    <a:lnTo>
                      <a:pt x="2992" y="0"/>
                    </a:lnTo>
                    <a:lnTo>
                      <a:pt x="2421" y="4580"/>
                    </a:lnTo>
                    <a:moveTo>
                      <a:pt x="43" y="3337"/>
                    </a:moveTo>
                    <a:lnTo>
                      <a:pt x="2399" y="4539"/>
                    </a:lnTo>
                    <a:lnTo>
                      <a:pt x="2955" y="81"/>
                    </a:lnTo>
                    <a:lnTo>
                      <a:pt x="43" y="3337"/>
                    </a:lnTo>
                  </a:path>
                </a:pathLst>
              </a:custGeom>
              <a:solidFill>
                <a:srgbClr val="4CFDFD">
                  <a:alpha val="2549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09" name="Google Shape;309;p1"/>
              <p:cNvSpPr/>
              <p:nvPr/>
            </p:nvSpPr>
            <p:spPr>
              <a:xfrm>
                <a:off x="1903268" y="2856332"/>
                <a:ext cx="556940" cy="661863"/>
              </a:xfrm>
              <a:custGeom>
                <a:rect b="b" l="l" r="r" t="t"/>
                <a:pathLst>
                  <a:path extrusionOk="0" h="2618" w="2203">
                    <a:moveTo>
                      <a:pt x="0" y="2617"/>
                    </a:moveTo>
                    <a:lnTo>
                      <a:pt x="330" y="0"/>
                    </a:lnTo>
                    <a:lnTo>
                      <a:pt x="2202" y="1520"/>
                    </a:lnTo>
                    <a:lnTo>
                      <a:pt x="0" y="2617"/>
                    </a:lnTo>
                    <a:moveTo>
                      <a:pt x="350" y="50"/>
                    </a:moveTo>
                    <a:lnTo>
                      <a:pt x="32" y="2571"/>
                    </a:lnTo>
                    <a:lnTo>
                      <a:pt x="2154" y="1515"/>
                    </a:lnTo>
                    <a:lnTo>
                      <a:pt x="350" y="50"/>
                    </a:lnTo>
                  </a:path>
                </a:pathLst>
              </a:custGeom>
              <a:solidFill>
                <a:srgbClr val="4CFDFD">
                  <a:alpha val="2549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10" name="Google Shape;310;p1"/>
              <p:cNvSpPr/>
              <p:nvPr/>
            </p:nvSpPr>
            <p:spPr>
              <a:xfrm>
                <a:off x="1344556" y="2243770"/>
                <a:ext cx="711913" cy="835040"/>
              </a:xfrm>
              <a:custGeom>
                <a:rect b="b" l="l" r="r" t="t"/>
                <a:pathLst>
                  <a:path extrusionOk="0" h="3303" w="2816">
                    <a:moveTo>
                      <a:pt x="300" y="3302"/>
                    </a:moveTo>
                    <a:lnTo>
                      <a:pt x="298" y="3271"/>
                    </a:lnTo>
                    <a:lnTo>
                      <a:pt x="0" y="0"/>
                    </a:lnTo>
                    <a:lnTo>
                      <a:pt x="2815" y="490"/>
                    </a:lnTo>
                    <a:lnTo>
                      <a:pt x="300" y="3302"/>
                    </a:lnTo>
                    <a:moveTo>
                      <a:pt x="30" y="32"/>
                    </a:moveTo>
                    <a:lnTo>
                      <a:pt x="321" y="3239"/>
                    </a:lnTo>
                    <a:lnTo>
                      <a:pt x="2764" y="508"/>
                    </a:lnTo>
                    <a:lnTo>
                      <a:pt x="30" y="32"/>
                    </a:lnTo>
                  </a:path>
                </a:pathLst>
              </a:custGeom>
              <a:solidFill>
                <a:srgbClr val="4CFDFD">
                  <a:alpha val="2549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11" name="Google Shape;311;p1"/>
              <p:cNvSpPr/>
              <p:nvPr/>
            </p:nvSpPr>
            <p:spPr>
              <a:xfrm>
                <a:off x="3860780" y="2362592"/>
                <a:ext cx="48287" cy="48287"/>
              </a:xfrm>
              <a:custGeom>
                <a:rect b="b" l="l" r="r" t="t"/>
                <a:pathLst>
                  <a:path extrusionOk="0" h="191" w="191">
                    <a:moveTo>
                      <a:pt x="181" y="53"/>
                    </a:moveTo>
                    <a:lnTo>
                      <a:pt x="184" y="62"/>
                    </a:lnTo>
                    <a:lnTo>
                      <a:pt x="187" y="71"/>
                    </a:lnTo>
                    <a:lnTo>
                      <a:pt x="189" y="80"/>
                    </a:lnTo>
                    <a:lnTo>
                      <a:pt x="190" y="89"/>
                    </a:lnTo>
                    <a:lnTo>
                      <a:pt x="190" y="98"/>
                    </a:lnTo>
                    <a:lnTo>
                      <a:pt x="190" y="108"/>
                    </a:lnTo>
                    <a:lnTo>
                      <a:pt x="188" y="117"/>
                    </a:lnTo>
                    <a:lnTo>
                      <a:pt x="185" y="125"/>
                    </a:lnTo>
                    <a:lnTo>
                      <a:pt x="182" y="134"/>
                    </a:lnTo>
                    <a:lnTo>
                      <a:pt x="178" y="142"/>
                    </a:lnTo>
                    <a:lnTo>
                      <a:pt x="173" y="150"/>
                    </a:lnTo>
                    <a:lnTo>
                      <a:pt x="167" y="157"/>
                    </a:lnTo>
                    <a:lnTo>
                      <a:pt x="161" y="164"/>
                    </a:lnTo>
                    <a:lnTo>
                      <a:pt x="154" y="170"/>
                    </a:lnTo>
                    <a:lnTo>
                      <a:pt x="146" y="176"/>
                    </a:lnTo>
                    <a:lnTo>
                      <a:pt x="138" y="181"/>
                    </a:lnTo>
                    <a:lnTo>
                      <a:pt x="129" y="184"/>
                    </a:lnTo>
                    <a:lnTo>
                      <a:pt x="120" y="187"/>
                    </a:lnTo>
                    <a:lnTo>
                      <a:pt x="110" y="189"/>
                    </a:lnTo>
                    <a:lnTo>
                      <a:pt x="101" y="190"/>
                    </a:lnTo>
                    <a:lnTo>
                      <a:pt x="92" y="190"/>
                    </a:lnTo>
                    <a:lnTo>
                      <a:pt x="83" y="190"/>
                    </a:lnTo>
                    <a:lnTo>
                      <a:pt x="74" y="188"/>
                    </a:lnTo>
                    <a:lnTo>
                      <a:pt x="65" y="185"/>
                    </a:lnTo>
                    <a:lnTo>
                      <a:pt x="56" y="182"/>
                    </a:lnTo>
                    <a:lnTo>
                      <a:pt x="48" y="178"/>
                    </a:lnTo>
                    <a:lnTo>
                      <a:pt x="40" y="173"/>
                    </a:lnTo>
                    <a:lnTo>
                      <a:pt x="33" y="167"/>
                    </a:lnTo>
                    <a:lnTo>
                      <a:pt x="26" y="161"/>
                    </a:lnTo>
                    <a:lnTo>
                      <a:pt x="20" y="154"/>
                    </a:lnTo>
                    <a:lnTo>
                      <a:pt x="14" y="146"/>
                    </a:lnTo>
                    <a:lnTo>
                      <a:pt x="10" y="138"/>
                    </a:lnTo>
                    <a:lnTo>
                      <a:pt x="6" y="129"/>
                    </a:lnTo>
                    <a:lnTo>
                      <a:pt x="3" y="120"/>
                    </a:lnTo>
                    <a:lnTo>
                      <a:pt x="1" y="110"/>
                    </a:lnTo>
                    <a:lnTo>
                      <a:pt x="0" y="101"/>
                    </a:lnTo>
                    <a:lnTo>
                      <a:pt x="0" y="92"/>
                    </a:lnTo>
                    <a:lnTo>
                      <a:pt x="1" y="83"/>
                    </a:lnTo>
                    <a:lnTo>
                      <a:pt x="2" y="74"/>
                    </a:lnTo>
                    <a:lnTo>
                      <a:pt x="5" y="65"/>
                    </a:lnTo>
                    <a:lnTo>
                      <a:pt x="8" y="56"/>
                    </a:lnTo>
                    <a:lnTo>
                      <a:pt x="12" y="48"/>
                    </a:lnTo>
                    <a:lnTo>
                      <a:pt x="17" y="40"/>
                    </a:lnTo>
                    <a:lnTo>
                      <a:pt x="23" y="33"/>
                    </a:lnTo>
                    <a:lnTo>
                      <a:pt x="29" y="26"/>
                    </a:lnTo>
                    <a:lnTo>
                      <a:pt x="36" y="20"/>
                    </a:lnTo>
                    <a:lnTo>
                      <a:pt x="44" y="14"/>
                    </a:lnTo>
                    <a:lnTo>
                      <a:pt x="53" y="10"/>
                    </a:lnTo>
                    <a:lnTo>
                      <a:pt x="62" y="6"/>
                    </a:lnTo>
                    <a:lnTo>
                      <a:pt x="71" y="3"/>
                    </a:lnTo>
                    <a:lnTo>
                      <a:pt x="80" y="1"/>
                    </a:lnTo>
                    <a:lnTo>
                      <a:pt x="89" y="0"/>
                    </a:lnTo>
                    <a:lnTo>
                      <a:pt x="98" y="0"/>
                    </a:lnTo>
                    <a:lnTo>
                      <a:pt x="108" y="1"/>
                    </a:lnTo>
                    <a:lnTo>
                      <a:pt x="117" y="2"/>
                    </a:lnTo>
                    <a:lnTo>
                      <a:pt x="125" y="5"/>
                    </a:lnTo>
                    <a:lnTo>
                      <a:pt x="134" y="8"/>
                    </a:lnTo>
                    <a:lnTo>
                      <a:pt x="142" y="12"/>
                    </a:lnTo>
                    <a:lnTo>
                      <a:pt x="150" y="17"/>
                    </a:lnTo>
                    <a:lnTo>
                      <a:pt x="157" y="23"/>
                    </a:lnTo>
                    <a:lnTo>
                      <a:pt x="164" y="29"/>
                    </a:lnTo>
                    <a:lnTo>
                      <a:pt x="170" y="36"/>
                    </a:lnTo>
                    <a:lnTo>
                      <a:pt x="176" y="44"/>
                    </a:lnTo>
                    <a:lnTo>
                      <a:pt x="181" y="53"/>
                    </a:lnTo>
                  </a:path>
                </a:pathLst>
              </a:custGeom>
              <a:solidFill>
                <a:srgbClr val="4CFDFD">
                  <a:alpha val="2549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12" name="Google Shape;312;p1"/>
              <p:cNvSpPr/>
              <p:nvPr/>
            </p:nvSpPr>
            <p:spPr>
              <a:xfrm>
                <a:off x="2836897" y="2386609"/>
                <a:ext cx="1048150" cy="344836"/>
              </a:xfrm>
              <a:custGeom>
                <a:rect b="b" l="l" r="r" t="t"/>
                <a:pathLst>
                  <a:path extrusionOk="0" h="1364" w="4146">
                    <a:moveTo>
                      <a:pt x="1145" y="1363"/>
                    </a:moveTo>
                    <a:lnTo>
                      <a:pt x="4145" y="0"/>
                    </a:lnTo>
                    <a:lnTo>
                      <a:pt x="0" y="608"/>
                    </a:lnTo>
                    <a:lnTo>
                      <a:pt x="1145" y="1363"/>
                    </a:lnTo>
                  </a:path>
                </a:pathLst>
              </a:custGeom>
              <a:solidFill>
                <a:srgbClr val="FFFFFF">
                  <a:alpha val="17647"/>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13" name="Google Shape;313;p1"/>
              <p:cNvSpPr/>
              <p:nvPr/>
            </p:nvSpPr>
            <p:spPr>
              <a:xfrm>
                <a:off x="2531249" y="1432500"/>
                <a:ext cx="680059" cy="943749"/>
              </a:xfrm>
              <a:custGeom>
                <a:rect b="b" l="l" r="r" t="t"/>
                <a:pathLst>
                  <a:path extrusionOk="0" h="3733" w="2690">
                    <a:moveTo>
                      <a:pt x="0" y="3732"/>
                    </a:moveTo>
                    <a:lnTo>
                      <a:pt x="27" y="0"/>
                    </a:lnTo>
                    <a:lnTo>
                      <a:pt x="2689" y="1308"/>
                    </a:lnTo>
                    <a:lnTo>
                      <a:pt x="0" y="3732"/>
                    </a:lnTo>
                  </a:path>
                </a:pathLst>
              </a:custGeom>
              <a:solidFill>
                <a:srgbClr val="FFFFFF">
                  <a:alpha val="17647"/>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pic>
          <p:nvPicPr>
            <p:cNvPr id="314" name="Google Shape;314;p1"/>
            <p:cNvPicPr preferRelativeResize="0"/>
            <p:nvPr/>
          </p:nvPicPr>
          <p:blipFill rotWithShape="1">
            <a:blip r:embed="rId3">
              <a:alphaModFix/>
            </a:blip>
            <a:srcRect b="0" l="-3813" r="9616" t="-13442"/>
            <a:stretch/>
          </p:blipFill>
          <p:spPr>
            <a:xfrm>
              <a:off x="5117388" y="1004925"/>
              <a:ext cx="3388174" cy="3320150"/>
            </a:xfrm>
            <a:prstGeom prst="rect">
              <a:avLst/>
            </a:prstGeom>
            <a:noFill/>
            <a:ln>
              <a:noFill/>
            </a:ln>
          </p:spPr>
        </p:pic>
      </p:grpSp>
      <p:sp>
        <p:nvSpPr>
          <p:cNvPr id="315" name="Google Shape;315;p1"/>
          <p:cNvSpPr txBox="1"/>
          <p:nvPr/>
        </p:nvSpPr>
        <p:spPr>
          <a:xfrm>
            <a:off x="2299514" y="3041936"/>
            <a:ext cx="2977567" cy="39987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191919"/>
              </a:buClr>
              <a:buSzPts val="5200"/>
              <a:buFont typeface="IBM Plex Sans"/>
              <a:buNone/>
            </a:pPr>
            <a:r>
              <a:rPr b="1" i="0" lang="en-US" sz="3200" u="none" cap="none" strike="noStrike">
                <a:solidFill>
                  <a:schemeClr val="dk2"/>
                </a:solidFill>
                <a:latin typeface="IBM Plex Sans"/>
                <a:ea typeface="IBM Plex Sans"/>
                <a:cs typeface="IBM Plex Sans"/>
                <a:sym typeface="IBM Plex Sans"/>
              </a:rPr>
              <a:t>Group 17</a:t>
            </a:r>
            <a:endParaRPr/>
          </a:p>
        </p:txBody>
      </p:sp>
      <p:sp>
        <p:nvSpPr>
          <p:cNvPr id="316" name="Google Shape;316;p1"/>
          <p:cNvSpPr txBox="1"/>
          <p:nvPr/>
        </p:nvSpPr>
        <p:spPr>
          <a:xfrm>
            <a:off x="1632699" y="1231343"/>
            <a:ext cx="3584442" cy="39987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191919"/>
              </a:buClr>
              <a:buSzPts val="5200"/>
              <a:buFont typeface="IBM Plex Sans"/>
              <a:buNone/>
            </a:pPr>
            <a:r>
              <a:rPr b="1" i="0" lang="en-US" sz="3200" u="none" cap="none" strike="noStrike">
                <a:solidFill>
                  <a:schemeClr val="dk2"/>
                </a:solidFill>
                <a:latin typeface="IBM Plex Sans"/>
                <a:ea typeface="IBM Plex Sans"/>
                <a:cs typeface="IBM Plex Sans"/>
                <a:sym typeface="IBM Plex Sans"/>
              </a:rPr>
              <a:t>NT106.022.ANTT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10"/>
          <p:cNvSpPr txBox="1"/>
          <p:nvPr>
            <p:ph type="title"/>
          </p:nvPr>
        </p:nvSpPr>
        <p:spPr>
          <a:xfrm>
            <a:off x="798388" y="2773432"/>
            <a:ext cx="3492600" cy="768900"/>
          </a:xfrm>
          <a:prstGeom prst="rect">
            <a:avLst/>
          </a:prstGeom>
          <a:solidFill>
            <a:srgbClr val="FFFFFF">
              <a:alpha val="17647"/>
            </a:srgbClr>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6000"/>
              <a:buNone/>
            </a:pPr>
            <a:r>
              <a:rPr lang="en-US" sz="2000"/>
              <a:t>Tăng số lượng dòng lệnh</a:t>
            </a:r>
            <a:endParaRPr sz="2000"/>
          </a:p>
        </p:txBody>
      </p:sp>
      <p:sp>
        <p:nvSpPr>
          <p:cNvPr id="401" name="Google Shape;401;p10"/>
          <p:cNvSpPr txBox="1"/>
          <p:nvPr>
            <p:ph idx="2" type="title"/>
          </p:nvPr>
        </p:nvSpPr>
        <p:spPr>
          <a:xfrm>
            <a:off x="2859819" y="1446858"/>
            <a:ext cx="3492600" cy="768900"/>
          </a:xfrm>
          <a:prstGeom prst="rect">
            <a:avLst/>
          </a:prstGeom>
          <a:solidFill>
            <a:srgbClr val="FFFFFF">
              <a:alpha val="17647"/>
            </a:srgbClr>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6000"/>
              <a:buNone/>
            </a:pPr>
            <a:r>
              <a:rPr lang="en-US" sz="2000"/>
              <a:t>Có thể ảnh hưởng đến hiệu suất</a:t>
            </a:r>
            <a:endParaRPr sz="2000"/>
          </a:p>
        </p:txBody>
      </p:sp>
      <p:sp>
        <p:nvSpPr>
          <p:cNvPr id="402" name="Google Shape;402;p10"/>
          <p:cNvSpPr txBox="1"/>
          <p:nvPr>
            <p:ph idx="4" type="title"/>
          </p:nvPr>
        </p:nvSpPr>
        <p:spPr>
          <a:xfrm>
            <a:off x="4853013" y="2773432"/>
            <a:ext cx="3492600" cy="768900"/>
          </a:xfrm>
          <a:prstGeom prst="rect">
            <a:avLst/>
          </a:prstGeom>
          <a:solidFill>
            <a:srgbClr val="FFFFFF">
              <a:alpha val="17647"/>
            </a:srgbClr>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6000"/>
              <a:buNone/>
            </a:pPr>
            <a:r>
              <a:rPr lang="en-US" sz="2000">
                <a:latin typeface="IBM Plex Sans"/>
                <a:ea typeface="IBM Plex Sans"/>
                <a:cs typeface="IBM Plex Sans"/>
                <a:sym typeface="IBM Plex Sans"/>
              </a:rPr>
              <a:t>Khó viết, hiểu, debug và duy trì</a:t>
            </a:r>
            <a:endParaRPr sz="2000">
              <a:latin typeface="IBM Plex Sans"/>
              <a:ea typeface="IBM Plex Sans"/>
              <a:cs typeface="IBM Plex Sans"/>
              <a:sym typeface="IBM Plex Sans"/>
            </a:endParaRPr>
          </a:p>
        </p:txBody>
      </p:sp>
      <p:sp>
        <p:nvSpPr>
          <p:cNvPr id="403" name="Google Shape;403;p10"/>
          <p:cNvSpPr txBox="1"/>
          <p:nvPr/>
        </p:nvSpPr>
        <p:spPr>
          <a:xfrm>
            <a:off x="798388" y="207478"/>
            <a:ext cx="7826997" cy="572700"/>
          </a:xfrm>
          <a:prstGeom prst="rect">
            <a:avLst/>
          </a:prstGeom>
          <a:solidFill>
            <a:srgbClr val="FFFFFF">
              <a:alpha val="17647"/>
            </a:srgbClr>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6000"/>
              <a:buFont typeface="IBM Plex Sans"/>
              <a:buNone/>
            </a:pPr>
            <a:r>
              <a:rPr b="1" i="0" lang="en-US" sz="4000" u="none" cap="none" strike="noStrike">
                <a:solidFill>
                  <a:schemeClr val="dk2"/>
                </a:solidFill>
                <a:latin typeface="IBM Plex Sans"/>
                <a:ea typeface="IBM Plex Sans"/>
                <a:cs typeface="IBM Plex Sans"/>
                <a:sym typeface="IBM Plex Sans"/>
              </a:rPr>
              <a:t>Nhược điểm của Multithreading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11"/>
          <p:cNvSpPr txBox="1"/>
          <p:nvPr>
            <p:ph type="title"/>
          </p:nvPr>
        </p:nvSpPr>
        <p:spPr>
          <a:xfrm>
            <a:off x="3259110" y="1803645"/>
            <a:ext cx="4383600" cy="1422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US"/>
              <a:t>Thread Life Cycle</a:t>
            </a:r>
            <a:endParaRPr/>
          </a:p>
        </p:txBody>
      </p:sp>
      <p:sp>
        <p:nvSpPr>
          <p:cNvPr id="409" name="Google Shape;409;p11"/>
          <p:cNvSpPr txBox="1"/>
          <p:nvPr>
            <p:ph idx="2" type="title"/>
          </p:nvPr>
        </p:nvSpPr>
        <p:spPr>
          <a:xfrm>
            <a:off x="1463853" y="1785515"/>
            <a:ext cx="1474500" cy="1422300"/>
          </a:xfrm>
          <a:prstGeom prst="rect">
            <a:avLst/>
          </a:prstGeom>
          <a:solidFill>
            <a:srgbClr val="FFFFFF">
              <a:alpha val="17647"/>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US"/>
              <a:t>03</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12"/>
          <p:cNvSpPr txBox="1"/>
          <p:nvPr>
            <p:ph type="title"/>
          </p:nvPr>
        </p:nvSpPr>
        <p:spPr>
          <a:xfrm>
            <a:off x="720000" y="539500"/>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a:t>Thread State:</a:t>
            </a:r>
            <a:br>
              <a:rPr lang="en-US"/>
            </a:br>
            <a:r>
              <a:rPr lang="en-US"/>
              <a:t>+Unstarted</a:t>
            </a:r>
            <a:br>
              <a:rPr lang="en-US"/>
            </a:br>
            <a:r>
              <a:rPr lang="en-US"/>
              <a:t>+Runnable</a:t>
            </a:r>
            <a:br>
              <a:rPr lang="en-US"/>
            </a:br>
            <a:r>
              <a:rPr lang="en-US"/>
              <a:t>+Running</a:t>
            </a:r>
            <a:br>
              <a:rPr lang="en-US"/>
            </a:br>
            <a:r>
              <a:rPr lang="en-US"/>
              <a:t>+Not Runnable </a:t>
            </a:r>
            <a:br>
              <a:rPr lang="en-US"/>
            </a:br>
            <a:r>
              <a:rPr lang="en-US"/>
              <a:t>+Stopped</a:t>
            </a:r>
            <a:endParaRPr/>
          </a:p>
        </p:txBody>
      </p:sp>
      <p:pic>
        <p:nvPicPr>
          <p:cNvPr id="415" name="Google Shape;415;p12"/>
          <p:cNvPicPr preferRelativeResize="0"/>
          <p:nvPr/>
        </p:nvPicPr>
        <p:blipFill rotWithShape="1">
          <a:blip r:embed="rId3">
            <a:alphaModFix/>
          </a:blip>
          <a:srcRect b="0" l="0" r="0" t="0"/>
          <a:stretch/>
        </p:blipFill>
        <p:spPr>
          <a:xfrm>
            <a:off x="3983029" y="539500"/>
            <a:ext cx="4684404" cy="386386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13"/>
          <p:cNvSpPr txBox="1"/>
          <p:nvPr>
            <p:ph type="title"/>
          </p:nvPr>
        </p:nvSpPr>
        <p:spPr>
          <a:xfrm>
            <a:off x="1056687" y="243985"/>
            <a:ext cx="3205500" cy="1055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US"/>
              <a:t>Thread Priority</a:t>
            </a:r>
            <a:endParaRPr/>
          </a:p>
        </p:txBody>
      </p:sp>
      <p:sp>
        <p:nvSpPr>
          <p:cNvPr id="421" name="Google Shape;421;p13"/>
          <p:cNvSpPr txBox="1"/>
          <p:nvPr/>
        </p:nvSpPr>
        <p:spPr>
          <a:xfrm>
            <a:off x="595472" y="3248484"/>
            <a:ext cx="5504703" cy="2181608"/>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2"/>
              </a:buClr>
              <a:buSzPts val="3000"/>
              <a:buFont typeface="IBM Plex Sans"/>
              <a:buNone/>
            </a:pPr>
            <a:r>
              <a:rPr b="1" i="0" lang="en-US" sz="2000" u="none" cap="none" strike="noStrike">
                <a:solidFill>
                  <a:schemeClr val="dk2"/>
                </a:solidFill>
                <a:latin typeface="IBM Plex Sans"/>
                <a:ea typeface="IBM Plex Sans"/>
                <a:cs typeface="IBM Plex Sans"/>
                <a:sym typeface="IBM Plex Sans"/>
              </a:rPr>
              <a:t>Xác định mức độ ưu tiên sẽ được thực thi so với các thread khác.</a:t>
            </a:r>
            <a:endParaRPr/>
          </a:p>
          <a:p>
            <a:pPr indent="0" lvl="0" marL="0" marR="0" rtl="0" algn="l">
              <a:lnSpc>
                <a:spcPct val="100000"/>
              </a:lnSpc>
              <a:spcBef>
                <a:spcPts val="0"/>
              </a:spcBef>
              <a:spcAft>
                <a:spcPts val="0"/>
              </a:spcAft>
              <a:buClr>
                <a:schemeClr val="dk2"/>
              </a:buClr>
              <a:buSzPts val="3000"/>
              <a:buFont typeface="IBM Plex Sans"/>
              <a:buNone/>
            </a:pPr>
            <a:r>
              <a:t/>
            </a:r>
            <a:endParaRPr b="1" i="0" sz="2000" u="none" cap="none" strike="noStrike">
              <a:solidFill>
                <a:schemeClr val="dk2"/>
              </a:solidFill>
              <a:latin typeface="IBM Plex Sans"/>
              <a:ea typeface="IBM Plex Sans"/>
              <a:cs typeface="IBM Plex Sans"/>
              <a:sym typeface="IBM Plex Sans"/>
            </a:endParaRPr>
          </a:p>
          <a:p>
            <a:pPr indent="0" lvl="0" marL="0" marR="0" rtl="0" algn="l">
              <a:lnSpc>
                <a:spcPct val="100000"/>
              </a:lnSpc>
              <a:spcBef>
                <a:spcPts val="0"/>
              </a:spcBef>
              <a:spcAft>
                <a:spcPts val="0"/>
              </a:spcAft>
              <a:buClr>
                <a:schemeClr val="dk2"/>
              </a:buClr>
              <a:buSzPts val="3000"/>
              <a:buFont typeface="IBM Plex Sans"/>
              <a:buNone/>
            </a:pPr>
            <a:r>
              <a:rPr b="1" i="0" lang="en-US" sz="2000" u="none" cap="none" strike="noStrike">
                <a:solidFill>
                  <a:schemeClr val="dk2"/>
                </a:solidFill>
                <a:latin typeface="IBM Plex Sans"/>
                <a:ea typeface="IBM Plex Sans"/>
                <a:cs typeface="IBM Plex Sans"/>
                <a:sym typeface="IBM Plex Sans"/>
              </a:rPr>
              <a:t>ThreadPriority.Highest</a:t>
            </a:r>
            <a:endParaRPr b="1" i="0" sz="2000" u="none" cap="none" strike="noStrike">
              <a:solidFill>
                <a:schemeClr val="dk2"/>
              </a:solidFill>
              <a:latin typeface="IBM Plex Sans"/>
              <a:ea typeface="IBM Plex Sans"/>
              <a:cs typeface="IBM Plex Sans"/>
              <a:sym typeface="IBM Plex Sans"/>
            </a:endParaRPr>
          </a:p>
          <a:p>
            <a:pPr indent="0" lvl="0" marL="0" marR="0" rtl="0" algn="l">
              <a:lnSpc>
                <a:spcPct val="100000"/>
              </a:lnSpc>
              <a:spcBef>
                <a:spcPts val="0"/>
              </a:spcBef>
              <a:spcAft>
                <a:spcPts val="0"/>
              </a:spcAft>
              <a:buClr>
                <a:schemeClr val="dk2"/>
              </a:buClr>
              <a:buSzPts val="3000"/>
              <a:buFont typeface="IBM Plex Sans"/>
              <a:buNone/>
            </a:pPr>
            <a:r>
              <a:rPr b="1" i="0" lang="en-US" sz="2000" u="none" cap="none" strike="noStrike">
                <a:solidFill>
                  <a:schemeClr val="dk2"/>
                </a:solidFill>
                <a:latin typeface="IBM Plex Sans"/>
                <a:ea typeface="IBM Plex Sans"/>
                <a:cs typeface="IBM Plex Sans"/>
                <a:sym typeface="IBM Plex Sans"/>
              </a:rPr>
              <a:t>ThreadPriority.AboveNormal</a:t>
            </a:r>
            <a:endParaRPr b="1" i="0" sz="2000" u="none" cap="none" strike="noStrike">
              <a:solidFill>
                <a:schemeClr val="dk2"/>
              </a:solidFill>
              <a:latin typeface="IBM Plex Sans"/>
              <a:ea typeface="IBM Plex Sans"/>
              <a:cs typeface="IBM Plex Sans"/>
              <a:sym typeface="IBM Plex Sans"/>
            </a:endParaRPr>
          </a:p>
          <a:p>
            <a:pPr indent="0" lvl="0" marL="0" marR="0" rtl="0" algn="l">
              <a:lnSpc>
                <a:spcPct val="100000"/>
              </a:lnSpc>
              <a:spcBef>
                <a:spcPts val="0"/>
              </a:spcBef>
              <a:spcAft>
                <a:spcPts val="0"/>
              </a:spcAft>
              <a:buClr>
                <a:schemeClr val="dk2"/>
              </a:buClr>
              <a:buSzPts val="3000"/>
              <a:buFont typeface="IBM Plex Sans"/>
              <a:buNone/>
            </a:pPr>
            <a:r>
              <a:rPr b="1" i="0" lang="en-US" sz="2000" u="none" cap="none" strike="noStrike">
                <a:solidFill>
                  <a:schemeClr val="dk2"/>
                </a:solidFill>
                <a:latin typeface="IBM Plex Sans"/>
                <a:ea typeface="IBM Plex Sans"/>
                <a:cs typeface="IBM Plex Sans"/>
                <a:sym typeface="IBM Plex Sans"/>
              </a:rPr>
              <a:t>ThreadPriority.Normal</a:t>
            </a:r>
            <a:endParaRPr b="1" i="0" sz="2000" u="none" cap="none" strike="noStrike">
              <a:solidFill>
                <a:schemeClr val="dk2"/>
              </a:solidFill>
              <a:latin typeface="IBM Plex Sans"/>
              <a:ea typeface="IBM Plex Sans"/>
              <a:cs typeface="IBM Plex Sans"/>
              <a:sym typeface="IBM Plex Sans"/>
            </a:endParaRPr>
          </a:p>
          <a:p>
            <a:pPr indent="0" lvl="0" marL="0" marR="0" rtl="0" algn="l">
              <a:lnSpc>
                <a:spcPct val="100000"/>
              </a:lnSpc>
              <a:spcBef>
                <a:spcPts val="0"/>
              </a:spcBef>
              <a:spcAft>
                <a:spcPts val="0"/>
              </a:spcAft>
              <a:buClr>
                <a:schemeClr val="dk2"/>
              </a:buClr>
              <a:buSzPts val="3000"/>
              <a:buFont typeface="IBM Plex Sans"/>
              <a:buNone/>
            </a:pPr>
            <a:r>
              <a:rPr b="1" i="0" lang="en-US" sz="2000" u="none" cap="none" strike="noStrike">
                <a:solidFill>
                  <a:schemeClr val="dk2"/>
                </a:solidFill>
                <a:latin typeface="IBM Plex Sans"/>
                <a:ea typeface="IBM Plex Sans"/>
                <a:cs typeface="IBM Plex Sans"/>
                <a:sym typeface="IBM Plex Sans"/>
              </a:rPr>
              <a:t>ThreadPriority.BelowNormal </a:t>
            </a:r>
            <a:endParaRPr/>
          </a:p>
          <a:p>
            <a:pPr indent="0" lvl="0" marL="0" marR="0" rtl="0" algn="l">
              <a:lnSpc>
                <a:spcPct val="100000"/>
              </a:lnSpc>
              <a:spcBef>
                <a:spcPts val="0"/>
              </a:spcBef>
              <a:spcAft>
                <a:spcPts val="0"/>
              </a:spcAft>
              <a:buClr>
                <a:schemeClr val="dk2"/>
              </a:buClr>
              <a:buSzPts val="3000"/>
              <a:buFont typeface="IBM Plex Sans"/>
              <a:buNone/>
            </a:pPr>
            <a:r>
              <a:rPr b="1" i="0" lang="en-US" sz="2000" u="none" cap="none" strike="noStrike">
                <a:solidFill>
                  <a:schemeClr val="dk2"/>
                </a:solidFill>
                <a:latin typeface="IBM Plex Sans"/>
                <a:ea typeface="IBM Plex Sans"/>
                <a:cs typeface="IBM Plex Sans"/>
                <a:sym typeface="IBM Plex Sans"/>
              </a:rPr>
              <a:t>ThreadPriority.Lowest</a:t>
            </a:r>
            <a:endParaRPr b="1" i="0" sz="2000" u="none" cap="none" strike="noStrike">
              <a:solidFill>
                <a:schemeClr val="dk2"/>
              </a:solidFill>
              <a:latin typeface="IBM Plex Sans"/>
              <a:ea typeface="IBM Plex Sans"/>
              <a:cs typeface="IBM Plex Sans"/>
              <a:sym typeface="IBM Plex Sans"/>
            </a:endParaRPr>
          </a:p>
          <a:p>
            <a:pPr indent="0" lvl="0" marL="0" marR="0" rtl="0" algn="l">
              <a:lnSpc>
                <a:spcPct val="100000"/>
              </a:lnSpc>
              <a:spcBef>
                <a:spcPts val="0"/>
              </a:spcBef>
              <a:spcAft>
                <a:spcPts val="0"/>
              </a:spcAft>
              <a:buClr>
                <a:schemeClr val="dk2"/>
              </a:buClr>
              <a:buSzPts val="3000"/>
              <a:buFont typeface="IBM Plex Sans"/>
              <a:buNone/>
            </a:pPr>
            <a:r>
              <a:t/>
            </a:r>
            <a:endParaRPr b="1" i="0" sz="2000" u="none" cap="none" strike="noStrike">
              <a:solidFill>
                <a:schemeClr val="dk2"/>
              </a:solidFill>
              <a:latin typeface="IBM Plex Sans"/>
              <a:ea typeface="IBM Plex Sans"/>
              <a:cs typeface="IBM Plex Sans"/>
              <a:sym typeface="IBM Plex Sans"/>
            </a:endParaRPr>
          </a:p>
          <a:p>
            <a:pPr indent="0" lvl="0" marL="0" marR="0" rtl="0" algn="l">
              <a:lnSpc>
                <a:spcPct val="100000"/>
              </a:lnSpc>
              <a:spcBef>
                <a:spcPts val="0"/>
              </a:spcBef>
              <a:spcAft>
                <a:spcPts val="0"/>
              </a:spcAft>
              <a:buClr>
                <a:schemeClr val="dk2"/>
              </a:buClr>
              <a:buSzPts val="3000"/>
              <a:buFont typeface="IBM Plex Sans"/>
              <a:buNone/>
            </a:pPr>
            <a:r>
              <a:t/>
            </a:r>
            <a:endParaRPr b="1" i="0" sz="2000" u="none" cap="none" strike="noStrike">
              <a:solidFill>
                <a:schemeClr val="dk2"/>
              </a:solidFill>
              <a:latin typeface="IBM Plex Sans"/>
              <a:ea typeface="IBM Plex Sans"/>
              <a:cs typeface="IBM Plex Sans"/>
              <a:sym typeface="IBM Plex Sans"/>
            </a:endParaRPr>
          </a:p>
          <a:p>
            <a:pPr indent="0" lvl="0" marL="0" marR="0" rtl="0" algn="l">
              <a:lnSpc>
                <a:spcPct val="100000"/>
              </a:lnSpc>
              <a:spcBef>
                <a:spcPts val="0"/>
              </a:spcBef>
              <a:spcAft>
                <a:spcPts val="0"/>
              </a:spcAft>
              <a:buClr>
                <a:schemeClr val="dk2"/>
              </a:buClr>
              <a:buSzPts val="3000"/>
              <a:buFont typeface="IBM Plex Sans"/>
              <a:buNone/>
            </a:pPr>
            <a:r>
              <a:t/>
            </a:r>
            <a:endParaRPr b="1" i="0" sz="2000" u="none" cap="none" strike="noStrike">
              <a:solidFill>
                <a:schemeClr val="dk2"/>
              </a:solidFill>
              <a:latin typeface="IBM Plex Sans"/>
              <a:ea typeface="IBM Plex Sans"/>
              <a:cs typeface="IBM Plex Sans"/>
              <a:sym typeface="IBM Plex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14"/>
          <p:cNvSpPr txBox="1"/>
          <p:nvPr>
            <p:ph type="title"/>
          </p:nvPr>
        </p:nvSpPr>
        <p:spPr>
          <a:xfrm>
            <a:off x="3259110" y="1803645"/>
            <a:ext cx="4383600" cy="1422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US"/>
              <a:t>Thread Method</a:t>
            </a:r>
            <a:endParaRPr/>
          </a:p>
        </p:txBody>
      </p:sp>
      <p:sp>
        <p:nvSpPr>
          <p:cNvPr id="427" name="Google Shape;427;p14"/>
          <p:cNvSpPr txBox="1"/>
          <p:nvPr>
            <p:ph idx="2" type="title"/>
          </p:nvPr>
        </p:nvSpPr>
        <p:spPr>
          <a:xfrm>
            <a:off x="1463853" y="1785515"/>
            <a:ext cx="1474500" cy="1422300"/>
          </a:xfrm>
          <a:prstGeom prst="rect">
            <a:avLst/>
          </a:prstGeom>
          <a:solidFill>
            <a:srgbClr val="FFFFFF">
              <a:alpha val="17647"/>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US"/>
              <a:t>04</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pic>
        <p:nvPicPr>
          <p:cNvPr id="432" name="Google Shape;432;p15"/>
          <p:cNvPicPr preferRelativeResize="0"/>
          <p:nvPr/>
        </p:nvPicPr>
        <p:blipFill rotWithShape="1">
          <a:blip r:embed="rId3">
            <a:alphaModFix/>
          </a:blip>
          <a:srcRect b="0" l="0" r="0" t="0"/>
          <a:stretch/>
        </p:blipFill>
        <p:spPr>
          <a:xfrm>
            <a:off x="4319515" y="232715"/>
            <a:ext cx="4210335" cy="4387051"/>
          </a:xfrm>
          <a:prstGeom prst="rect">
            <a:avLst/>
          </a:prstGeom>
          <a:noFill/>
          <a:ln>
            <a:noFill/>
          </a:ln>
        </p:spPr>
      </p:pic>
      <p:sp>
        <p:nvSpPr>
          <p:cNvPr id="433" name="Google Shape;433;p15"/>
          <p:cNvSpPr txBox="1"/>
          <p:nvPr/>
        </p:nvSpPr>
        <p:spPr>
          <a:xfrm>
            <a:off x="738773" y="1876885"/>
            <a:ext cx="5504703" cy="2181608"/>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2"/>
              </a:buClr>
              <a:buSzPts val="3000"/>
              <a:buFont typeface="IBM Plex Sans"/>
              <a:buNone/>
            </a:pPr>
            <a:r>
              <a:rPr b="1" i="0" lang="en-US" sz="2000" u="none" cap="none" strike="noStrike">
                <a:solidFill>
                  <a:schemeClr val="dk2"/>
                </a:solidFill>
                <a:latin typeface="IBM Plex Sans"/>
                <a:ea typeface="IBM Plex Sans"/>
                <a:cs typeface="IBM Plex Sans"/>
                <a:sym typeface="IBM Plex Sans"/>
              </a:rPr>
              <a:t>+Start()</a:t>
            </a:r>
            <a:endParaRPr/>
          </a:p>
          <a:p>
            <a:pPr indent="0" lvl="0" marL="0" marR="0" rtl="0" algn="l">
              <a:lnSpc>
                <a:spcPct val="100000"/>
              </a:lnSpc>
              <a:spcBef>
                <a:spcPts val="0"/>
              </a:spcBef>
              <a:spcAft>
                <a:spcPts val="0"/>
              </a:spcAft>
              <a:buClr>
                <a:schemeClr val="dk2"/>
              </a:buClr>
              <a:buSzPts val="3000"/>
              <a:buFont typeface="IBM Plex Sans"/>
              <a:buNone/>
            </a:pPr>
            <a:r>
              <a:rPr b="1" i="0" lang="en-US" sz="2000" u="none" cap="none" strike="noStrike">
                <a:solidFill>
                  <a:schemeClr val="dk2"/>
                </a:solidFill>
                <a:latin typeface="IBM Plex Sans"/>
                <a:ea typeface="IBM Plex Sans"/>
                <a:cs typeface="IBM Plex Sans"/>
                <a:sym typeface="IBM Plex Sans"/>
              </a:rPr>
              <a:t>+Suspend()</a:t>
            </a:r>
            <a:endParaRPr/>
          </a:p>
          <a:p>
            <a:pPr indent="0" lvl="0" marL="0" marR="0" rtl="0" algn="l">
              <a:lnSpc>
                <a:spcPct val="100000"/>
              </a:lnSpc>
              <a:spcBef>
                <a:spcPts val="0"/>
              </a:spcBef>
              <a:spcAft>
                <a:spcPts val="0"/>
              </a:spcAft>
              <a:buClr>
                <a:schemeClr val="dk2"/>
              </a:buClr>
              <a:buSzPts val="3000"/>
              <a:buFont typeface="IBM Plex Sans"/>
              <a:buNone/>
            </a:pPr>
            <a:r>
              <a:rPr b="1" i="0" lang="en-US" sz="2000" u="none" cap="none" strike="noStrike">
                <a:solidFill>
                  <a:schemeClr val="dk2"/>
                </a:solidFill>
                <a:latin typeface="IBM Plex Sans"/>
                <a:ea typeface="IBM Plex Sans"/>
                <a:cs typeface="IBM Plex Sans"/>
                <a:sym typeface="IBM Plex Sans"/>
              </a:rPr>
              <a:t>+Abort()</a:t>
            </a:r>
            <a:endParaRPr/>
          </a:p>
          <a:p>
            <a:pPr indent="0" lvl="0" marL="0" marR="0" rtl="0" algn="l">
              <a:lnSpc>
                <a:spcPct val="100000"/>
              </a:lnSpc>
              <a:spcBef>
                <a:spcPts val="0"/>
              </a:spcBef>
              <a:spcAft>
                <a:spcPts val="0"/>
              </a:spcAft>
              <a:buClr>
                <a:schemeClr val="dk2"/>
              </a:buClr>
              <a:buSzPts val="3000"/>
              <a:buFont typeface="IBM Plex Sans"/>
              <a:buNone/>
            </a:pPr>
            <a:r>
              <a:rPr b="1" i="0" lang="en-US" sz="2000" u="none" cap="none" strike="noStrike">
                <a:solidFill>
                  <a:schemeClr val="dk2"/>
                </a:solidFill>
                <a:latin typeface="IBM Plex Sans"/>
                <a:ea typeface="IBM Plex Sans"/>
                <a:cs typeface="IBM Plex Sans"/>
                <a:sym typeface="IBM Plex Sans"/>
              </a:rPr>
              <a:t>+Resume()</a:t>
            </a:r>
            <a:endParaRPr/>
          </a:p>
          <a:p>
            <a:pPr indent="0" lvl="0" marL="0" marR="0" rtl="0" algn="l">
              <a:lnSpc>
                <a:spcPct val="100000"/>
              </a:lnSpc>
              <a:spcBef>
                <a:spcPts val="0"/>
              </a:spcBef>
              <a:spcAft>
                <a:spcPts val="0"/>
              </a:spcAft>
              <a:buClr>
                <a:schemeClr val="dk2"/>
              </a:buClr>
              <a:buSzPts val="3000"/>
              <a:buFont typeface="IBM Plex Sans"/>
              <a:buNone/>
            </a:pPr>
            <a:r>
              <a:rPr b="1" i="0" lang="en-US" sz="2000" u="none" cap="none" strike="noStrike">
                <a:solidFill>
                  <a:schemeClr val="dk2"/>
                </a:solidFill>
                <a:latin typeface="IBM Plex Sans"/>
                <a:ea typeface="IBM Plex Sans"/>
                <a:cs typeface="IBM Plex Sans"/>
                <a:sym typeface="IBM Plex Sans"/>
              </a:rPr>
              <a:t>+Interrupt()</a:t>
            </a:r>
            <a:endParaRPr/>
          </a:p>
          <a:p>
            <a:pPr indent="0" lvl="0" marL="0" marR="0" rtl="0" algn="l">
              <a:lnSpc>
                <a:spcPct val="100000"/>
              </a:lnSpc>
              <a:spcBef>
                <a:spcPts val="0"/>
              </a:spcBef>
              <a:spcAft>
                <a:spcPts val="0"/>
              </a:spcAft>
              <a:buClr>
                <a:schemeClr val="dk2"/>
              </a:buClr>
              <a:buSzPts val="3000"/>
              <a:buFont typeface="IBM Plex Sans"/>
              <a:buNone/>
            </a:pPr>
            <a:r>
              <a:rPr b="1" i="0" lang="en-US" sz="2000" u="none" cap="none" strike="noStrike">
                <a:solidFill>
                  <a:schemeClr val="dk2"/>
                </a:solidFill>
                <a:latin typeface="IBM Plex Sans"/>
                <a:ea typeface="IBM Plex Sans"/>
                <a:cs typeface="IBM Plex Sans"/>
                <a:sym typeface="IBM Plex Sans"/>
              </a:rPr>
              <a:t>+Sleep()</a:t>
            </a:r>
            <a:endParaRPr/>
          </a:p>
          <a:p>
            <a:pPr indent="0" lvl="0" marL="0" marR="0" rtl="0" algn="l">
              <a:lnSpc>
                <a:spcPct val="100000"/>
              </a:lnSpc>
              <a:spcBef>
                <a:spcPts val="0"/>
              </a:spcBef>
              <a:spcAft>
                <a:spcPts val="0"/>
              </a:spcAft>
              <a:buClr>
                <a:schemeClr val="dk2"/>
              </a:buClr>
              <a:buSzPts val="3000"/>
              <a:buFont typeface="IBM Plex Sans"/>
              <a:buNone/>
            </a:pPr>
            <a:r>
              <a:rPr b="1" i="0" lang="en-US" sz="2000" u="none" cap="none" strike="noStrike">
                <a:solidFill>
                  <a:schemeClr val="dk2"/>
                </a:solidFill>
                <a:latin typeface="IBM Plex Sans"/>
                <a:ea typeface="IBM Plex Sans"/>
                <a:cs typeface="IBM Plex Sans"/>
                <a:sym typeface="IBM Plex Sans"/>
              </a:rPr>
              <a:t>+Join()</a:t>
            </a:r>
            <a:endParaRPr/>
          </a:p>
          <a:p>
            <a:pPr indent="0" lvl="0" marL="0" marR="0" rtl="0" algn="l">
              <a:lnSpc>
                <a:spcPct val="100000"/>
              </a:lnSpc>
              <a:spcBef>
                <a:spcPts val="0"/>
              </a:spcBef>
              <a:spcAft>
                <a:spcPts val="0"/>
              </a:spcAft>
              <a:buClr>
                <a:schemeClr val="dk2"/>
              </a:buClr>
              <a:buSzPts val="3000"/>
              <a:buFont typeface="IBM Plex Sans"/>
              <a:buNone/>
            </a:pPr>
            <a:r>
              <a:t/>
            </a:r>
            <a:endParaRPr b="1" i="0" sz="2000" u="none" cap="none" strike="noStrike">
              <a:solidFill>
                <a:schemeClr val="dk2"/>
              </a:solidFill>
              <a:latin typeface="IBM Plex Sans"/>
              <a:ea typeface="IBM Plex Sans"/>
              <a:cs typeface="IBM Plex Sans"/>
              <a:sym typeface="IBM Plex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16"/>
          <p:cNvSpPr txBox="1"/>
          <p:nvPr/>
        </p:nvSpPr>
        <p:spPr>
          <a:xfrm>
            <a:off x="1262412" y="500905"/>
            <a:ext cx="6161970" cy="572700"/>
          </a:xfrm>
          <a:prstGeom prst="rect">
            <a:avLst/>
          </a:prstGeom>
          <a:solidFill>
            <a:srgbClr val="FFFFFF">
              <a:alpha val="17647"/>
            </a:srgbClr>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6000"/>
              <a:buFont typeface="IBM Plex Sans"/>
              <a:buNone/>
            </a:pPr>
            <a:r>
              <a:rPr b="1" i="0" lang="en-US" sz="4000" u="none" cap="none" strike="noStrike">
                <a:solidFill>
                  <a:schemeClr val="dk2"/>
                </a:solidFill>
                <a:latin typeface="IBM Plex Sans"/>
                <a:ea typeface="IBM Plex Sans"/>
                <a:cs typeface="IBM Plex Sans"/>
                <a:sym typeface="IBM Plex Sans"/>
              </a:rPr>
              <a:t>Ví dụ phương thức Start()</a:t>
            </a:r>
            <a:endParaRPr b="1" i="0" sz="4000" u="none" cap="none" strike="noStrike">
              <a:solidFill>
                <a:schemeClr val="dk2"/>
              </a:solidFill>
              <a:latin typeface="IBM Plex Sans"/>
              <a:ea typeface="IBM Plex Sans"/>
              <a:cs typeface="IBM Plex Sans"/>
              <a:sym typeface="IBM Plex Sans"/>
            </a:endParaRPr>
          </a:p>
        </p:txBody>
      </p:sp>
      <p:pic>
        <p:nvPicPr>
          <p:cNvPr id="439" name="Google Shape;439;p16"/>
          <p:cNvPicPr preferRelativeResize="0"/>
          <p:nvPr/>
        </p:nvPicPr>
        <p:blipFill rotWithShape="1">
          <a:blip r:embed="rId3">
            <a:alphaModFix/>
          </a:blip>
          <a:srcRect b="0" l="0" r="0" t="0"/>
          <a:stretch/>
        </p:blipFill>
        <p:spPr>
          <a:xfrm>
            <a:off x="719920" y="1611483"/>
            <a:ext cx="4114800" cy="2766695"/>
          </a:xfrm>
          <a:prstGeom prst="rect">
            <a:avLst/>
          </a:prstGeom>
          <a:noFill/>
          <a:ln>
            <a:noFill/>
          </a:ln>
        </p:spPr>
      </p:pic>
      <p:pic>
        <p:nvPicPr>
          <p:cNvPr descr="A black background with white text&#10;&#10;Description automatically generated" id="440" name="Google Shape;440;p16"/>
          <p:cNvPicPr preferRelativeResize="0"/>
          <p:nvPr/>
        </p:nvPicPr>
        <p:blipFill rotWithShape="1">
          <a:blip r:embed="rId4">
            <a:alphaModFix/>
          </a:blip>
          <a:srcRect b="0" l="0" r="0" t="0"/>
          <a:stretch/>
        </p:blipFill>
        <p:spPr>
          <a:xfrm>
            <a:off x="5374270" y="1611483"/>
            <a:ext cx="1438910" cy="257619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17"/>
          <p:cNvSpPr txBox="1"/>
          <p:nvPr/>
        </p:nvSpPr>
        <p:spPr>
          <a:xfrm>
            <a:off x="1262412" y="500905"/>
            <a:ext cx="6161970" cy="572700"/>
          </a:xfrm>
          <a:prstGeom prst="rect">
            <a:avLst/>
          </a:prstGeom>
          <a:solidFill>
            <a:srgbClr val="FFFFFF">
              <a:alpha val="17647"/>
            </a:srgbClr>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6000"/>
              <a:buFont typeface="IBM Plex Sans"/>
              <a:buNone/>
            </a:pPr>
            <a:r>
              <a:rPr b="1" i="0" lang="en-US" sz="4000" u="none" cap="none" strike="noStrike">
                <a:solidFill>
                  <a:schemeClr val="dk2"/>
                </a:solidFill>
                <a:latin typeface="IBM Plex Sans"/>
                <a:ea typeface="IBM Plex Sans"/>
                <a:cs typeface="IBM Plex Sans"/>
                <a:sym typeface="IBM Plex Sans"/>
              </a:rPr>
              <a:t>Ví dụ phương thức Join()</a:t>
            </a:r>
            <a:endParaRPr b="1" i="0" sz="4000" u="none" cap="none" strike="noStrike">
              <a:solidFill>
                <a:schemeClr val="dk2"/>
              </a:solidFill>
              <a:latin typeface="IBM Plex Sans"/>
              <a:ea typeface="IBM Plex Sans"/>
              <a:cs typeface="IBM Plex Sans"/>
              <a:sym typeface="IBM Plex Sans"/>
            </a:endParaRPr>
          </a:p>
        </p:txBody>
      </p:sp>
      <p:pic>
        <p:nvPicPr>
          <p:cNvPr id="446" name="Google Shape;446;p17"/>
          <p:cNvPicPr preferRelativeResize="0"/>
          <p:nvPr/>
        </p:nvPicPr>
        <p:blipFill rotWithShape="1">
          <a:blip r:embed="rId3">
            <a:alphaModFix/>
          </a:blip>
          <a:srcRect b="0" l="0" r="0" t="0"/>
          <a:stretch/>
        </p:blipFill>
        <p:spPr>
          <a:xfrm>
            <a:off x="1075226" y="1523384"/>
            <a:ext cx="4182110" cy="2901950"/>
          </a:xfrm>
          <a:prstGeom prst="rect">
            <a:avLst/>
          </a:prstGeom>
          <a:noFill/>
          <a:ln>
            <a:noFill/>
          </a:ln>
        </p:spPr>
      </p:pic>
      <p:pic>
        <p:nvPicPr>
          <p:cNvPr descr="A black background with white text&#10;&#10;Description automatically generated" id="447" name="Google Shape;447;p17"/>
          <p:cNvPicPr preferRelativeResize="0"/>
          <p:nvPr/>
        </p:nvPicPr>
        <p:blipFill rotWithShape="1">
          <a:blip r:embed="rId4">
            <a:alphaModFix/>
          </a:blip>
          <a:srcRect b="0" l="0" r="0" t="0"/>
          <a:stretch/>
        </p:blipFill>
        <p:spPr>
          <a:xfrm>
            <a:off x="5796247" y="1523384"/>
            <a:ext cx="1400175" cy="283019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18"/>
          <p:cNvSpPr txBox="1"/>
          <p:nvPr>
            <p:ph type="title"/>
          </p:nvPr>
        </p:nvSpPr>
        <p:spPr>
          <a:xfrm>
            <a:off x="653143" y="929419"/>
            <a:ext cx="5584874" cy="1422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US"/>
              <a:t>Cảm ơn cô và các bạn</a:t>
            </a:r>
            <a:br>
              <a:rPr lang="en-US"/>
            </a:br>
            <a:r>
              <a:rPr lang="en-US"/>
              <a:t>đã chú ý lắng nghe!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
          <p:cNvSpPr txBox="1"/>
          <p:nvPr>
            <p:ph type="title"/>
          </p:nvPr>
        </p:nvSpPr>
        <p:spPr>
          <a:xfrm>
            <a:off x="720000" y="539500"/>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a:t>Giới thiệu thành viên:</a:t>
            </a:r>
            <a:endParaRPr/>
          </a:p>
        </p:txBody>
      </p:sp>
      <p:grpSp>
        <p:nvGrpSpPr>
          <p:cNvPr id="322" name="Google Shape;322;p2"/>
          <p:cNvGrpSpPr/>
          <p:nvPr/>
        </p:nvGrpSpPr>
        <p:grpSpPr>
          <a:xfrm rot="103733">
            <a:off x="6876778" y="2427218"/>
            <a:ext cx="1858160" cy="2158211"/>
            <a:chOff x="0" y="0"/>
            <a:chExt cx="5466080" cy="6348730"/>
          </a:xfrm>
        </p:grpSpPr>
        <p:sp>
          <p:nvSpPr>
            <p:cNvPr id="323" name="Google Shape;323;p2"/>
            <p:cNvSpPr/>
            <p:nvPr/>
          </p:nvSpPr>
          <p:spPr>
            <a:xfrm>
              <a:off x="0" y="0"/>
              <a:ext cx="5439410" cy="6348730"/>
            </a:xfrm>
            <a:custGeom>
              <a:rect b="b" l="l" r="r" t="t"/>
              <a:pathLst>
                <a:path extrusionOk="0" h="6348730" w="5439410">
                  <a:moveTo>
                    <a:pt x="5419090" y="0"/>
                  </a:moveTo>
                  <a:lnTo>
                    <a:pt x="19050" y="0"/>
                  </a:lnTo>
                  <a:cubicBezTo>
                    <a:pt x="8890" y="0"/>
                    <a:pt x="0" y="8890"/>
                    <a:pt x="0" y="20320"/>
                  </a:cubicBezTo>
                  <a:lnTo>
                    <a:pt x="0" y="6329680"/>
                  </a:lnTo>
                  <a:cubicBezTo>
                    <a:pt x="0" y="6339840"/>
                    <a:pt x="8890" y="6348730"/>
                    <a:pt x="19050" y="6348730"/>
                  </a:cubicBezTo>
                  <a:lnTo>
                    <a:pt x="5419090" y="6348730"/>
                  </a:lnTo>
                  <a:cubicBezTo>
                    <a:pt x="5429250" y="6348730"/>
                    <a:pt x="5438140" y="6339840"/>
                    <a:pt x="5438140" y="6329680"/>
                  </a:cubicBezTo>
                  <a:lnTo>
                    <a:pt x="5438140" y="20320"/>
                  </a:lnTo>
                  <a:cubicBezTo>
                    <a:pt x="5439410" y="8890"/>
                    <a:pt x="5430520" y="0"/>
                    <a:pt x="5419090" y="0"/>
                  </a:cubicBezTo>
                  <a:close/>
                  <a:moveTo>
                    <a:pt x="5137150" y="314960"/>
                  </a:moveTo>
                  <a:lnTo>
                    <a:pt x="5137150" y="4970780"/>
                  </a:lnTo>
                  <a:cubicBezTo>
                    <a:pt x="5137150" y="4980940"/>
                    <a:pt x="5128260" y="4989830"/>
                    <a:pt x="5118100" y="4989830"/>
                  </a:cubicBezTo>
                  <a:lnTo>
                    <a:pt x="266700" y="4989830"/>
                  </a:lnTo>
                  <a:cubicBezTo>
                    <a:pt x="256540" y="4989830"/>
                    <a:pt x="247650" y="4980940"/>
                    <a:pt x="247650" y="4970780"/>
                  </a:cubicBezTo>
                  <a:lnTo>
                    <a:pt x="247650" y="314960"/>
                  </a:lnTo>
                  <a:cubicBezTo>
                    <a:pt x="247650" y="304800"/>
                    <a:pt x="256540" y="295910"/>
                    <a:pt x="266700" y="295910"/>
                  </a:cubicBezTo>
                  <a:lnTo>
                    <a:pt x="5118100" y="295910"/>
                  </a:lnTo>
                  <a:cubicBezTo>
                    <a:pt x="5129530" y="294640"/>
                    <a:pt x="5137150" y="303530"/>
                    <a:pt x="5137150" y="314960"/>
                  </a:cubicBezTo>
                  <a:close/>
                </a:path>
              </a:pathLst>
            </a:custGeom>
            <a:solidFill>
              <a:srgbClr val="FFFAE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24" name="Google Shape;324;p2"/>
            <p:cNvSpPr/>
            <p:nvPr/>
          </p:nvSpPr>
          <p:spPr>
            <a:xfrm>
              <a:off x="247650" y="294640"/>
              <a:ext cx="4889500" cy="4693920"/>
            </a:xfrm>
            <a:custGeom>
              <a:rect b="b" l="l" r="r" t="t"/>
              <a:pathLst>
                <a:path extrusionOk="0" h="4693920" w="4889500">
                  <a:moveTo>
                    <a:pt x="4870450" y="0"/>
                  </a:moveTo>
                  <a:lnTo>
                    <a:pt x="19050" y="0"/>
                  </a:lnTo>
                  <a:cubicBezTo>
                    <a:pt x="8890" y="0"/>
                    <a:pt x="0" y="8890"/>
                    <a:pt x="0" y="19050"/>
                  </a:cubicBezTo>
                  <a:lnTo>
                    <a:pt x="0" y="4674870"/>
                  </a:lnTo>
                  <a:cubicBezTo>
                    <a:pt x="0" y="4686300"/>
                    <a:pt x="8890" y="4693920"/>
                    <a:pt x="19050" y="4693920"/>
                  </a:cubicBezTo>
                  <a:lnTo>
                    <a:pt x="4870450" y="4693920"/>
                  </a:lnTo>
                  <a:cubicBezTo>
                    <a:pt x="4880610" y="4693920"/>
                    <a:pt x="4889500" y="4685030"/>
                    <a:pt x="4889500" y="4674870"/>
                  </a:cubicBezTo>
                  <a:lnTo>
                    <a:pt x="4889500" y="20320"/>
                  </a:lnTo>
                  <a:cubicBezTo>
                    <a:pt x="4889500" y="8890"/>
                    <a:pt x="4881880" y="0"/>
                    <a:pt x="4870450" y="0"/>
                  </a:cubicBezTo>
                  <a:close/>
                </a:path>
              </a:pathLst>
            </a:custGeom>
            <a:blipFill rotWithShape="1">
              <a:blip r:embed="rId3">
                <a:alphaModFix/>
              </a:blip>
              <a:stretch>
                <a:fillRect b="0" l="0" r="0" t="-11638"/>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25" name="Google Shape;325;p2"/>
            <p:cNvSpPr/>
            <p:nvPr/>
          </p:nvSpPr>
          <p:spPr>
            <a:xfrm>
              <a:off x="1270" y="6350"/>
              <a:ext cx="5457190" cy="6342380"/>
            </a:xfrm>
            <a:custGeom>
              <a:rect b="b" l="l" r="r" t="t"/>
              <a:pathLst>
                <a:path extrusionOk="0" h="6342380" w="5457190">
                  <a:moveTo>
                    <a:pt x="5137150" y="302260"/>
                  </a:moveTo>
                  <a:cubicBezTo>
                    <a:pt x="5137150" y="302260"/>
                    <a:pt x="5133340" y="290830"/>
                    <a:pt x="5119370" y="289560"/>
                  </a:cubicBezTo>
                  <a:lnTo>
                    <a:pt x="248920" y="289560"/>
                  </a:lnTo>
                  <a:cubicBezTo>
                    <a:pt x="240030" y="289560"/>
                    <a:pt x="228600" y="293370"/>
                    <a:pt x="228600" y="303530"/>
                  </a:cubicBezTo>
                  <a:lnTo>
                    <a:pt x="232410" y="312420"/>
                  </a:lnTo>
                  <a:cubicBezTo>
                    <a:pt x="236220" y="307340"/>
                    <a:pt x="242570" y="304800"/>
                    <a:pt x="248920" y="304800"/>
                  </a:cubicBezTo>
                  <a:lnTo>
                    <a:pt x="5123180" y="304800"/>
                  </a:lnTo>
                  <a:lnTo>
                    <a:pt x="5123180" y="4966970"/>
                  </a:lnTo>
                  <a:cubicBezTo>
                    <a:pt x="5123180" y="4973320"/>
                    <a:pt x="5120640" y="4979670"/>
                    <a:pt x="5115560" y="4983480"/>
                  </a:cubicBezTo>
                  <a:lnTo>
                    <a:pt x="5120640" y="4983480"/>
                  </a:lnTo>
                  <a:cubicBezTo>
                    <a:pt x="5129530" y="4983480"/>
                    <a:pt x="5137150" y="4975860"/>
                    <a:pt x="5137150" y="4966970"/>
                  </a:cubicBezTo>
                  <a:lnTo>
                    <a:pt x="5137150" y="302260"/>
                  </a:lnTo>
                  <a:close/>
                  <a:moveTo>
                    <a:pt x="5438140" y="6324600"/>
                  </a:moveTo>
                  <a:lnTo>
                    <a:pt x="20320" y="6324600"/>
                  </a:lnTo>
                  <a:lnTo>
                    <a:pt x="20320" y="12700"/>
                  </a:lnTo>
                  <a:lnTo>
                    <a:pt x="6350" y="0"/>
                  </a:lnTo>
                  <a:lnTo>
                    <a:pt x="5080" y="0"/>
                  </a:lnTo>
                  <a:cubicBezTo>
                    <a:pt x="2540" y="3810"/>
                    <a:pt x="0" y="7620"/>
                    <a:pt x="0" y="12700"/>
                  </a:cubicBezTo>
                  <a:lnTo>
                    <a:pt x="0" y="6323330"/>
                  </a:lnTo>
                  <a:cubicBezTo>
                    <a:pt x="0" y="6334760"/>
                    <a:pt x="8890" y="6342380"/>
                    <a:pt x="19050" y="6342380"/>
                  </a:cubicBezTo>
                  <a:lnTo>
                    <a:pt x="5444490" y="6342380"/>
                  </a:lnTo>
                  <a:cubicBezTo>
                    <a:pt x="5449570" y="6342380"/>
                    <a:pt x="5453380" y="6341110"/>
                    <a:pt x="5457190" y="6337300"/>
                  </a:cubicBezTo>
                  <a:lnTo>
                    <a:pt x="5438140" y="6324600"/>
                  </a:lnTo>
                  <a:close/>
                </a:path>
              </a:pathLst>
            </a:custGeom>
            <a:solidFill>
              <a:srgbClr val="FFFAE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26" name="Google Shape;326;p2"/>
            <p:cNvSpPr/>
            <p:nvPr/>
          </p:nvSpPr>
          <p:spPr>
            <a:xfrm>
              <a:off x="7620" y="0"/>
              <a:ext cx="5458460" cy="6344920"/>
            </a:xfrm>
            <a:custGeom>
              <a:rect b="b" l="l" r="r" t="t"/>
              <a:pathLst>
                <a:path extrusionOk="0" h="6344920" w="5458460">
                  <a:moveTo>
                    <a:pt x="5125720" y="4987290"/>
                  </a:moveTo>
                  <a:cubicBezTo>
                    <a:pt x="5121910" y="4992370"/>
                    <a:pt x="5116830" y="4994910"/>
                    <a:pt x="5110480" y="4994910"/>
                  </a:cubicBezTo>
                  <a:lnTo>
                    <a:pt x="243840" y="4994910"/>
                  </a:lnTo>
                  <a:cubicBezTo>
                    <a:pt x="237490" y="4994910"/>
                    <a:pt x="231140" y="4992370"/>
                    <a:pt x="227330" y="4986020"/>
                  </a:cubicBezTo>
                  <a:cubicBezTo>
                    <a:pt x="222250" y="4982210"/>
                    <a:pt x="219710" y="4977130"/>
                    <a:pt x="219710" y="4970780"/>
                  </a:cubicBezTo>
                  <a:lnTo>
                    <a:pt x="219710" y="314960"/>
                  </a:lnTo>
                  <a:cubicBezTo>
                    <a:pt x="219710" y="309880"/>
                    <a:pt x="222250" y="304800"/>
                    <a:pt x="226060" y="300990"/>
                  </a:cubicBezTo>
                  <a:lnTo>
                    <a:pt x="240030" y="311150"/>
                  </a:lnTo>
                  <a:lnTo>
                    <a:pt x="240030" y="4975860"/>
                  </a:lnTo>
                  <a:lnTo>
                    <a:pt x="5110480" y="4975860"/>
                  </a:lnTo>
                  <a:cubicBezTo>
                    <a:pt x="5113020" y="4975860"/>
                    <a:pt x="5115560" y="4974590"/>
                    <a:pt x="5116830" y="4974590"/>
                  </a:cubicBezTo>
                  <a:lnTo>
                    <a:pt x="5125720" y="4987290"/>
                  </a:lnTo>
                  <a:close/>
                  <a:moveTo>
                    <a:pt x="5458460" y="19050"/>
                  </a:moveTo>
                  <a:lnTo>
                    <a:pt x="5458460" y="6330950"/>
                  </a:lnTo>
                  <a:cubicBezTo>
                    <a:pt x="5458460" y="6336030"/>
                    <a:pt x="5455920" y="6341110"/>
                    <a:pt x="5450840" y="6344920"/>
                  </a:cubicBezTo>
                  <a:lnTo>
                    <a:pt x="5429250" y="6329680"/>
                  </a:lnTo>
                  <a:lnTo>
                    <a:pt x="5429250" y="20320"/>
                  </a:lnTo>
                  <a:lnTo>
                    <a:pt x="13970" y="20320"/>
                  </a:lnTo>
                  <a:lnTo>
                    <a:pt x="0" y="7620"/>
                  </a:lnTo>
                  <a:cubicBezTo>
                    <a:pt x="3810" y="2540"/>
                    <a:pt x="8890" y="0"/>
                    <a:pt x="15240" y="0"/>
                  </a:cubicBezTo>
                  <a:lnTo>
                    <a:pt x="5439410" y="0"/>
                  </a:lnTo>
                  <a:cubicBezTo>
                    <a:pt x="5449570" y="0"/>
                    <a:pt x="5458460" y="8890"/>
                    <a:pt x="5458460" y="19050"/>
                  </a:cubicBezTo>
                  <a:close/>
                  <a:moveTo>
                    <a:pt x="5455920" y="30480"/>
                  </a:moveTo>
                  <a:cubicBezTo>
                    <a:pt x="5453380" y="26670"/>
                    <a:pt x="5450840" y="24130"/>
                    <a:pt x="5447030" y="21590"/>
                  </a:cubicBezTo>
                  <a:lnTo>
                    <a:pt x="5455920" y="3048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327" name="Google Shape;327;p2"/>
          <p:cNvGrpSpPr/>
          <p:nvPr/>
        </p:nvGrpSpPr>
        <p:grpSpPr>
          <a:xfrm rot="-119779">
            <a:off x="2359708" y="2220327"/>
            <a:ext cx="1722970" cy="2001192"/>
            <a:chOff x="0" y="0"/>
            <a:chExt cx="5466080" cy="6348730"/>
          </a:xfrm>
        </p:grpSpPr>
        <p:sp>
          <p:nvSpPr>
            <p:cNvPr id="328" name="Google Shape;328;p2"/>
            <p:cNvSpPr/>
            <p:nvPr/>
          </p:nvSpPr>
          <p:spPr>
            <a:xfrm>
              <a:off x="0" y="0"/>
              <a:ext cx="5439410" cy="6348730"/>
            </a:xfrm>
            <a:custGeom>
              <a:rect b="b" l="l" r="r" t="t"/>
              <a:pathLst>
                <a:path extrusionOk="0" h="6348730" w="5439410">
                  <a:moveTo>
                    <a:pt x="5419090" y="0"/>
                  </a:moveTo>
                  <a:lnTo>
                    <a:pt x="19050" y="0"/>
                  </a:lnTo>
                  <a:cubicBezTo>
                    <a:pt x="8890" y="0"/>
                    <a:pt x="0" y="8890"/>
                    <a:pt x="0" y="20320"/>
                  </a:cubicBezTo>
                  <a:lnTo>
                    <a:pt x="0" y="6329680"/>
                  </a:lnTo>
                  <a:cubicBezTo>
                    <a:pt x="0" y="6339840"/>
                    <a:pt x="8890" y="6348730"/>
                    <a:pt x="19050" y="6348730"/>
                  </a:cubicBezTo>
                  <a:lnTo>
                    <a:pt x="5419090" y="6348730"/>
                  </a:lnTo>
                  <a:cubicBezTo>
                    <a:pt x="5429250" y="6348730"/>
                    <a:pt x="5438140" y="6339840"/>
                    <a:pt x="5438140" y="6329680"/>
                  </a:cubicBezTo>
                  <a:lnTo>
                    <a:pt x="5438140" y="20320"/>
                  </a:lnTo>
                  <a:cubicBezTo>
                    <a:pt x="5439410" y="8890"/>
                    <a:pt x="5430520" y="0"/>
                    <a:pt x="5419090" y="0"/>
                  </a:cubicBezTo>
                  <a:close/>
                  <a:moveTo>
                    <a:pt x="5137150" y="314960"/>
                  </a:moveTo>
                  <a:lnTo>
                    <a:pt x="5137150" y="4970780"/>
                  </a:lnTo>
                  <a:cubicBezTo>
                    <a:pt x="5137150" y="4980940"/>
                    <a:pt x="5128260" y="4989830"/>
                    <a:pt x="5118100" y="4989830"/>
                  </a:cubicBezTo>
                  <a:lnTo>
                    <a:pt x="266700" y="4989830"/>
                  </a:lnTo>
                  <a:cubicBezTo>
                    <a:pt x="256540" y="4989830"/>
                    <a:pt x="247650" y="4980940"/>
                    <a:pt x="247650" y="4970780"/>
                  </a:cubicBezTo>
                  <a:lnTo>
                    <a:pt x="247650" y="314960"/>
                  </a:lnTo>
                  <a:cubicBezTo>
                    <a:pt x="247650" y="304800"/>
                    <a:pt x="256540" y="295910"/>
                    <a:pt x="266700" y="295910"/>
                  </a:cubicBezTo>
                  <a:lnTo>
                    <a:pt x="5118100" y="295910"/>
                  </a:lnTo>
                  <a:cubicBezTo>
                    <a:pt x="5129530" y="294640"/>
                    <a:pt x="5137150" y="303530"/>
                    <a:pt x="5137150" y="314960"/>
                  </a:cubicBezTo>
                  <a:close/>
                </a:path>
              </a:pathLst>
            </a:custGeom>
            <a:solidFill>
              <a:srgbClr val="FFFAE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29" name="Google Shape;329;p2"/>
            <p:cNvSpPr/>
            <p:nvPr/>
          </p:nvSpPr>
          <p:spPr>
            <a:xfrm>
              <a:off x="247650" y="294640"/>
              <a:ext cx="4889500" cy="4693920"/>
            </a:xfrm>
            <a:custGeom>
              <a:rect b="b" l="l" r="r" t="t"/>
              <a:pathLst>
                <a:path extrusionOk="0" h="4693920" w="4889500">
                  <a:moveTo>
                    <a:pt x="4870450" y="0"/>
                  </a:moveTo>
                  <a:lnTo>
                    <a:pt x="19050" y="0"/>
                  </a:lnTo>
                  <a:cubicBezTo>
                    <a:pt x="8890" y="0"/>
                    <a:pt x="0" y="8890"/>
                    <a:pt x="0" y="19050"/>
                  </a:cubicBezTo>
                  <a:lnTo>
                    <a:pt x="0" y="4674870"/>
                  </a:lnTo>
                  <a:cubicBezTo>
                    <a:pt x="0" y="4686300"/>
                    <a:pt x="8890" y="4693920"/>
                    <a:pt x="19050" y="4693920"/>
                  </a:cubicBezTo>
                  <a:lnTo>
                    <a:pt x="4870450" y="4693920"/>
                  </a:lnTo>
                  <a:cubicBezTo>
                    <a:pt x="4880610" y="4693920"/>
                    <a:pt x="4889500" y="4685030"/>
                    <a:pt x="4889500" y="4674870"/>
                  </a:cubicBezTo>
                  <a:lnTo>
                    <a:pt x="4889500" y="20320"/>
                  </a:lnTo>
                  <a:cubicBezTo>
                    <a:pt x="4889500" y="8890"/>
                    <a:pt x="4881880" y="0"/>
                    <a:pt x="4870450" y="0"/>
                  </a:cubicBezTo>
                  <a:close/>
                </a:path>
              </a:pathLst>
            </a:custGeom>
            <a:blipFill rotWithShape="1">
              <a:blip r:embed="rId4">
                <a:alphaModFix/>
              </a:blip>
              <a:stretch>
                <a:fillRect b="-19967" l="0" r="0" t="-12982"/>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30" name="Google Shape;330;p2"/>
            <p:cNvSpPr/>
            <p:nvPr/>
          </p:nvSpPr>
          <p:spPr>
            <a:xfrm>
              <a:off x="1270" y="6350"/>
              <a:ext cx="5457190" cy="6342380"/>
            </a:xfrm>
            <a:custGeom>
              <a:rect b="b" l="l" r="r" t="t"/>
              <a:pathLst>
                <a:path extrusionOk="0" h="6342380" w="5457190">
                  <a:moveTo>
                    <a:pt x="5137150" y="302260"/>
                  </a:moveTo>
                  <a:cubicBezTo>
                    <a:pt x="5137150" y="302260"/>
                    <a:pt x="5133340" y="290830"/>
                    <a:pt x="5119370" y="289560"/>
                  </a:cubicBezTo>
                  <a:lnTo>
                    <a:pt x="248920" y="289560"/>
                  </a:lnTo>
                  <a:cubicBezTo>
                    <a:pt x="240030" y="289560"/>
                    <a:pt x="228600" y="293370"/>
                    <a:pt x="228600" y="303530"/>
                  </a:cubicBezTo>
                  <a:lnTo>
                    <a:pt x="232410" y="312420"/>
                  </a:lnTo>
                  <a:cubicBezTo>
                    <a:pt x="236220" y="307340"/>
                    <a:pt x="242570" y="304800"/>
                    <a:pt x="248920" y="304800"/>
                  </a:cubicBezTo>
                  <a:lnTo>
                    <a:pt x="5123180" y="304800"/>
                  </a:lnTo>
                  <a:lnTo>
                    <a:pt x="5123180" y="4966970"/>
                  </a:lnTo>
                  <a:cubicBezTo>
                    <a:pt x="5123180" y="4973320"/>
                    <a:pt x="5120640" y="4979670"/>
                    <a:pt x="5115560" y="4983480"/>
                  </a:cubicBezTo>
                  <a:lnTo>
                    <a:pt x="5120640" y="4983480"/>
                  </a:lnTo>
                  <a:cubicBezTo>
                    <a:pt x="5129530" y="4983480"/>
                    <a:pt x="5137150" y="4975860"/>
                    <a:pt x="5137150" y="4966970"/>
                  </a:cubicBezTo>
                  <a:lnTo>
                    <a:pt x="5137150" y="302260"/>
                  </a:lnTo>
                  <a:close/>
                  <a:moveTo>
                    <a:pt x="5438140" y="6324600"/>
                  </a:moveTo>
                  <a:lnTo>
                    <a:pt x="20320" y="6324600"/>
                  </a:lnTo>
                  <a:lnTo>
                    <a:pt x="20320" y="12700"/>
                  </a:lnTo>
                  <a:lnTo>
                    <a:pt x="6350" y="0"/>
                  </a:lnTo>
                  <a:lnTo>
                    <a:pt x="5080" y="0"/>
                  </a:lnTo>
                  <a:cubicBezTo>
                    <a:pt x="2540" y="3810"/>
                    <a:pt x="0" y="7620"/>
                    <a:pt x="0" y="12700"/>
                  </a:cubicBezTo>
                  <a:lnTo>
                    <a:pt x="0" y="6323330"/>
                  </a:lnTo>
                  <a:cubicBezTo>
                    <a:pt x="0" y="6334760"/>
                    <a:pt x="8890" y="6342380"/>
                    <a:pt x="19050" y="6342380"/>
                  </a:cubicBezTo>
                  <a:lnTo>
                    <a:pt x="5444490" y="6342380"/>
                  </a:lnTo>
                  <a:cubicBezTo>
                    <a:pt x="5449570" y="6342380"/>
                    <a:pt x="5453380" y="6341110"/>
                    <a:pt x="5457190" y="6337300"/>
                  </a:cubicBezTo>
                  <a:lnTo>
                    <a:pt x="5438140" y="6324600"/>
                  </a:lnTo>
                  <a:close/>
                </a:path>
              </a:pathLst>
            </a:custGeom>
            <a:solidFill>
              <a:srgbClr val="E1E1E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31" name="Google Shape;331;p2"/>
            <p:cNvSpPr/>
            <p:nvPr/>
          </p:nvSpPr>
          <p:spPr>
            <a:xfrm>
              <a:off x="7620" y="0"/>
              <a:ext cx="5458460" cy="6344920"/>
            </a:xfrm>
            <a:custGeom>
              <a:rect b="b" l="l" r="r" t="t"/>
              <a:pathLst>
                <a:path extrusionOk="0" h="6344920" w="5458460">
                  <a:moveTo>
                    <a:pt x="5125720" y="4987290"/>
                  </a:moveTo>
                  <a:cubicBezTo>
                    <a:pt x="5121910" y="4992370"/>
                    <a:pt x="5116830" y="4994910"/>
                    <a:pt x="5110480" y="4994910"/>
                  </a:cubicBezTo>
                  <a:lnTo>
                    <a:pt x="243840" y="4994910"/>
                  </a:lnTo>
                  <a:cubicBezTo>
                    <a:pt x="237490" y="4994910"/>
                    <a:pt x="231140" y="4992370"/>
                    <a:pt x="227330" y="4986020"/>
                  </a:cubicBezTo>
                  <a:cubicBezTo>
                    <a:pt x="222250" y="4982210"/>
                    <a:pt x="219710" y="4977130"/>
                    <a:pt x="219710" y="4970780"/>
                  </a:cubicBezTo>
                  <a:lnTo>
                    <a:pt x="219710" y="314960"/>
                  </a:lnTo>
                  <a:cubicBezTo>
                    <a:pt x="219710" y="309880"/>
                    <a:pt x="222250" y="304800"/>
                    <a:pt x="226060" y="300990"/>
                  </a:cubicBezTo>
                  <a:lnTo>
                    <a:pt x="240030" y="311150"/>
                  </a:lnTo>
                  <a:lnTo>
                    <a:pt x="240030" y="4975860"/>
                  </a:lnTo>
                  <a:lnTo>
                    <a:pt x="5110480" y="4975860"/>
                  </a:lnTo>
                  <a:cubicBezTo>
                    <a:pt x="5113020" y="4975860"/>
                    <a:pt x="5115560" y="4974590"/>
                    <a:pt x="5116830" y="4974590"/>
                  </a:cubicBezTo>
                  <a:lnTo>
                    <a:pt x="5125720" y="4987290"/>
                  </a:lnTo>
                  <a:close/>
                  <a:moveTo>
                    <a:pt x="5458460" y="19050"/>
                  </a:moveTo>
                  <a:lnTo>
                    <a:pt x="5458460" y="6330950"/>
                  </a:lnTo>
                  <a:cubicBezTo>
                    <a:pt x="5458460" y="6336030"/>
                    <a:pt x="5455920" y="6341110"/>
                    <a:pt x="5450840" y="6344920"/>
                  </a:cubicBezTo>
                  <a:lnTo>
                    <a:pt x="5429250" y="6329680"/>
                  </a:lnTo>
                  <a:lnTo>
                    <a:pt x="5429250" y="20320"/>
                  </a:lnTo>
                  <a:lnTo>
                    <a:pt x="13970" y="20320"/>
                  </a:lnTo>
                  <a:lnTo>
                    <a:pt x="0" y="7620"/>
                  </a:lnTo>
                  <a:cubicBezTo>
                    <a:pt x="3810" y="2540"/>
                    <a:pt x="8890" y="0"/>
                    <a:pt x="15240" y="0"/>
                  </a:cubicBezTo>
                  <a:lnTo>
                    <a:pt x="5439410" y="0"/>
                  </a:lnTo>
                  <a:cubicBezTo>
                    <a:pt x="5449570" y="0"/>
                    <a:pt x="5458460" y="8890"/>
                    <a:pt x="5458460" y="19050"/>
                  </a:cubicBezTo>
                  <a:close/>
                  <a:moveTo>
                    <a:pt x="5455920" y="30480"/>
                  </a:moveTo>
                  <a:cubicBezTo>
                    <a:pt x="5453380" y="26670"/>
                    <a:pt x="5450840" y="24130"/>
                    <a:pt x="5447030" y="21590"/>
                  </a:cubicBezTo>
                  <a:lnTo>
                    <a:pt x="5455920" y="3048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332" name="Google Shape;332;p2"/>
          <p:cNvGrpSpPr/>
          <p:nvPr/>
        </p:nvGrpSpPr>
        <p:grpSpPr>
          <a:xfrm>
            <a:off x="4620449" y="1256122"/>
            <a:ext cx="1872755" cy="2175164"/>
            <a:chOff x="0" y="0"/>
            <a:chExt cx="5466080" cy="6348730"/>
          </a:xfrm>
        </p:grpSpPr>
        <p:sp>
          <p:nvSpPr>
            <p:cNvPr id="333" name="Google Shape;333;p2"/>
            <p:cNvSpPr/>
            <p:nvPr/>
          </p:nvSpPr>
          <p:spPr>
            <a:xfrm>
              <a:off x="0" y="0"/>
              <a:ext cx="5439410" cy="6348730"/>
            </a:xfrm>
            <a:custGeom>
              <a:rect b="b" l="l" r="r" t="t"/>
              <a:pathLst>
                <a:path extrusionOk="0" h="6348730" w="5439410">
                  <a:moveTo>
                    <a:pt x="5419090" y="0"/>
                  </a:moveTo>
                  <a:lnTo>
                    <a:pt x="19050" y="0"/>
                  </a:lnTo>
                  <a:cubicBezTo>
                    <a:pt x="8890" y="0"/>
                    <a:pt x="0" y="8890"/>
                    <a:pt x="0" y="20320"/>
                  </a:cubicBezTo>
                  <a:lnTo>
                    <a:pt x="0" y="6329680"/>
                  </a:lnTo>
                  <a:cubicBezTo>
                    <a:pt x="0" y="6339840"/>
                    <a:pt x="8890" y="6348730"/>
                    <a:pt x="19050" y="6348730"/>
                  </a:cubicBezTo>
                  <a:lnTo>
                    <a:pt x="5419090" y="6348730"/>
                  </a:lnTo>
                  <a:cubicBezTo>
                    <a:pt x="5429250" y="6348730"/>
                    <a:pt x="5438140" y="6339840"/>
                    <a:pt x="5438140" y="6329680"/>
                  </a:cubicBezTo>
                  <a:lnTo>
                    <a:pt x="5438140" y="20320"/>
                  </a:lnTo>
                  <a:cubicBezTo>
                    <a:pt x="5439410" y="8890"/>
                    <a:pt x="5430520" y="0"/>
                    <a:pt x="5419090" y="0"/>
                  </a:cubicBezTo>
                  <a:close/>
                  <a:moveTo>
                    <a:pt x="5137150" y="314960"/>
                  </a:moveTo>
                  <a:lnTo>
                    <a:pt x="5137150" y="4970780"/>
                  </a:lnTo>
                  <a:cubicBezTo>
                    <a:pt x="5137150" y="4980940"/>
                    <a:pt x="5128260" y="4989830"/>
                    <a:pt x="5118100" y="4989830"/>
                  </a:cubicBezTo>
                  <a:lnTo>
                    <a:pt x="266700" y="4989830"/>
                  </a:lnTo>
                  <a:cubicBezTo>
                    <a:pt x="256540" y="4989830"/>
                    <a:pt x="247650" y="4980940"/>
                    <a:pt x="247650" y="4970780"/>
                  </a:cubicBezTo>
                  <a:lnTo>
                    <a:pt x="247650" y="314960"/>
                  </a:lnTo>
                  <a:cubicBezTo>
                    <a:pt x="247650" y="304800"/>
                    <a:pt x="256540" y="295910"/>
                    <a:pt x="266700" y="295910"/>
                  </a:cubicBezTo>
                  <a:lnTo>
                    <a:pt x="5118100" y="295910"/>
                  </a:lnTo>
                  <a:cubicBezTo>
                    <a:pt x="5129530" y="294640"/>
                    <a:pt x="5137150" y="303530"/>
                    <a:pt x="5137150" y="314960"/>
                  </a:cubicBezTo>
                  <a:close/>
                </a:path>
              </a:pathLst>
            </a:custGeom>
            <a:solidFill>
              <a:srgbClr val="FFFAE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34" name="Google Shape;334;p2"/>
            <p:cNvSpPr/>
            <p:nvPr/>
          </p:nvSpPr>
          <p:spPr>
            <a:xfrm flipH="1">
              <a:off x="247650" y="294640"/>
              <a:ext cx="4889500" cy="4693920"/>
            </a:xfrm>
            <a:custGeom>
              <a:rect b="b" l="l" r="r" t="t"/>
              <a:pathLst>
                <a:path extrusionOk="0" h="4693920" w="4889500">
                  <a:moveTo>
                    <a:pt x="19050" y="0"/>
                  </a:moveTo>
                  <a:lnTo>
                    <a:pt x="4870450" y="0"/>
                  </a:lnTo>
                  <a:cubicBezTo>
                    <a:pt x="4880610" y="0"/>
                    <a:pt x="4889500" y="8890"/>
                    <a:pt x="4889500" y="19050"/>
                  </a:cubicBezTo>
                  <a:lnTo>
                    <a:pt x="4889500" y="4674870"/>
                  </a:lnTo>
                  <a:cubicBezTo>
                    <a:pt x="4889500" y="4686300"/>
                    <a:pt x="4880610" y="4693920"/>
                    <a:pt x="4870450" y="4693920"/>
                  </a:cubicBezTo>
                  <a:lnTo>
                    <a:pt x="19050" y="4693920"/>
                  </a:lnTo>
                  <a:cubicBezTo>
                    <a:pt x="8890" y="4693920"/>
                    <a:pt x="0" y="4685030"/>
                    <a:pt x="0" y="4674870"/>
                  </a:cubicBezTo>
                  <a:lnTo>
                    <a:pt x="0" y="20320"/>
                  </a:lnTo>
                  <a:cubicBezTo>
                    <a:pt x="0" y="8890"/>
                    <a:pt x="7620" y="0"/>
                    <a:pt x="19050" y="0"/>
                  </a:cubicBezTo>
                  <a:close/>
                </a:path>
              </a:pathLst>
            </a:custGeom>
            <a:blipFill rotWithShape="1">
              <a:blip r:embed="rId5">
                <a:alphaModFix/>
              </a:blip>
              <a:stretch>
                <a:fillRect b="0" l="-1776" r="-1776"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35" name="Google Shape;335;p2"/>
            <p:cNvSpPr/>
            <p:nvPr/>
          </p:nvSpPr>
          <p:spPr>
            <a:xfrm>
              <a:off x="1270" y="6350"/>
              <a:ext cx="5457190" cy="6342380"/>
            </a:xfrm>
            <a:custGeom>
              <a:rect b="b" l="l" r="r" t="t"/>
              <a:pathLst>
                <a:path extrusionOk="0" h="6342380" w="5457190">
                  <a:moveTo>
                    <a:pt x="5137150" y="302260"/>
                  </a:moveTo>
                  <a:cubicBezTo>
                    <a:pt x="5137150" y="302260"/>
                    <a:pt x="5133340" y="290830"/>
                    <a:pt x="5119370" y="289560"/>
                  </a:cubicBezTo>
                  <a:lnTo>
                    <a:pt x="248920" y="289560"/>
                  </a:lnTo>
                  <a:cubicBezTo>
                    <a:pt x="240030" y="289560"/>
                    <a:pt x="228600" y="293370"/>
                    <a:pt x="228600" y="303530"/>
                  </a:cubicBezTo>
                  <a:lnTo>
                    <a:pt x="232410" y="312420"/>
                  </a:lnTo>
                  <a:cubicBezTo>
                    <a:pt x="236220" y="307340"/>
                    <a:pt x="242570" y="304800"/>
                    <a:pt x="248920" y="304800"/>
                  </a:cubicBezTo>
                  <a:lnTo>
                    <a:pt x="5123180" y="304800"/>
                  </a:lnTo>
                  <a:lnTo>
                    <a:pt x="5123180" y="4966970"/>
                  </a:lnTo>
                  <a:cubicBezTo>
                    <a:pt x="5123180" y="4973320"/>
                    <a:pt x="5120640" y="4979670"/>
                    <a:pt x="5115560" y="4983480"/>
                  </a:cubicBezTo>
                  <a:lnTo>
                    <a:pt x="5120640" y="4983480"/>
                  </a:lnTo>
                  <a:cubicBezTo>
                    <a:pt x="5129530" y="4983480"/>
                    <a:pt x="5137150" y="4975860"/>
                    <a:pt x="5137150" y="4966970"/>
                  </a:cubicBezTo>
                  <a:lnTo>
                    <a:pt x="5137150" y="302260"/>
                  </a:lnTo>
                  <a:close/>
                  <a:moveTo>
                    <a:pt x="5438140" y="6324600"/>
                  </a:moveTo>
                  <a:lnTo>
                    <a:pt x="20320" y="6324600"/>
                  </a:lnTo>
                  <a:lnTo>
                    <a:pt x="20320" y="12700"/>
                  </a:lnTo>
                  <a:lnTo>
                    <a:pt x="6350" y="0"/>
                  </a:lnTo>
                  <a:lnTo>
                    <a:pt x="5080" y="0"/>
                  </a:lnTo>
                  <a:cubicBezTo>
                    <a:pt x="2540" y="3810"/>
                    <a:pt x="0" y="7620"/>
                    <a:pt x="0" y="12700"/>
                  </a:cubicBezTo>
                  <a:lnTo>
                    <a:pt x="0" y="6323330"/>
                  </a:lnTo>
                  <a:cubicBezTo>
                    <a:pt x="0" y="6334760"/>
                    <a:pt x="8890" y="6342380"/>
                    <a:pt x="19050" y="6342380"/>
                  </a:cubicBezTo>
                  <a:lnTo>
                    <a:pt x="5444490" y="6342380"/>
                  </a:lnTo>
                  <a:cubicBezTo>
                    <a:pt x="5449570" y="6342380"/>
                    <a:pt x="5453380" y="6341110"/>
                    <a:pt x="5457190" y="6337300"/>
                  </a:cubicBezTo>
                  <a:lnTo>
                    <a:pt x="5438140" y="6324600"/>
                  </a:lnTo>
                  <a:close/>
                </a:path>
              </a:pathLst>
            </a:custGeom>
            <a:solidFill>
              <a:srgbClr val="FFFAE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36" name="Google Shape;336;p2"/>
            <p:cNvSpPr/>
            <p:nvPr/>
          </p:nvSpPr>
          <p:spPr>
            <a:xfrm>
              <a:off x="7620" y="0"/>
              <a:ext cx="5458460" cy="6344920"/>
            </a:xfrm>
            <a:custGeom>
              <a:rect b="b" l="l" r="r" t="t"/>
              <a:pathLst>
                <a:path extrusionOk="0" h="6344920" w="5458460">
                  <a:moveTo>
                    <a:pt x="5125720" y="4987290"/>
                  </a:moveTo>
                  <a:cubicBezTo>
                    <a:pt x="5121910" y="4992370"/>
                    <a:pt x="5116830" y="4994910"/>
                    <a:pt x="5110480" y="4994910"/>
                  </a:cubicBezTo>
                  <a:lnTo>
                    <a:pt x="243840" y="4994910"/>
                  </a:lnTo>
                  <a:cubicBezTo>
                    <a:pt x="237490" y="4994910"/>
                    <a:pt x="231140" y="4992370"/>
                    <a:pt x="227330" y="4986020"/>
                  </a:cubicBezTo>
                  <a:cubicBezTo>
                    <a:pt x="222250" y="4982210"/>
                    <a:pt x="219710" y="4977130"/>
                    <a:pt x="219710" y="4970780"/>
                  </a:cubicBezTo>
                  <a:lnTo>
                    <a:pt x="219710" y="314960"/>
                  </a:lnTo>
                  <a:cubicBezTo>
                    <a:pt x="219710" y="309880"/>
                    <a:pt x="222250" y="304800"/>
                    <a:pt x="226060" y="300990"/>
                  </a:cubicBezTo>
                  <a:lnTo>
                    <a:pt x="240030" y="311150"/>
                  </a:lnTo>
                  <a:lnTo>
                    <a:pt x="240030" y="4975860"/>
                  </a:lnTo>
                  <a:lnTo>
                    <a:pt x="5110480" y="4975860"/>
                  </a:lnTo>
                  <a:cubicBezTo>
                    <a:pt x="5113020" y="4975860"/>
                    <a:pt x="5115560" y="4974590"/>
                    <a:pt x="5116830" y="4974590"/>
                  </a:cubicBezTo>
                  <a:lnTo>
                    <a:pt x="5125720" y="4987290"/>
                  </a:lnTo>
                  <a:close/>
                  <a:moveTo>
                    <a:pt x="5458460" y="19050"/>
                  </a:moveTo>
                  <a:lnTo>
                    <a:pt x="5458460" y="6330950"/>
                  </a:lnTo>
                  <a:cubicBezTo>
                    <a:pt x="5458460" y="6336030"/>
                    <a:pt x="5455920" y="6341110"/>
                    <a:pt x="5450840" y="6344920"/>
                  </a:cubicBezTo>
                  <a:lnTo>
                    <a:pt x="5429250" y="6329680"/>
                  </a:lnTo>
                  <a:lnTo>
                    <a:pt x="5429250" y="20320"/>
                  </a:lnTo>
                  <a:lnTo>
                    <a:pt x="13970" y="20320"/>
                  </a:lnTo>
                  <a:lnTo>
                    <a:pt x="0" y="7620"/>
                  </a:lnTo>
                  <a:cubicBezTo>
                    <a:pt x="3810" y="2540"/>
                    <a:pt x="8890" y="0"/>
                    <a:pt x="15240" y="0"/>
                  </a:cubicBezTo>
                  <a:lnTo>
                    <a:pt x="5439410" y="0"/>
                  </a:lnTo>
                  <a:cubicBezTo>
                    <a:pt x="5449570" y="0"/>
                    <a:pt x="5458460" y="8890"/>
                    <a:pt x="5458460" y="19050"/>
                  </a:cubicBezTo>
                  <a:close/>
                  <a:moveTo>
                    <a:pt x="5455920" y="30480"/>
                  </a:moveTo>
                  <a:cubicBezTo>
                    <a:pt x="5453380" y="26670"/>
                    <a:pt x="5450840" y="24130"/>
                    <a:pt x="5447030" y="21590"/>
                  </a:cubicBezTo>
                  <a:lnTo>
                    <a:pt x="5455920" y="3048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337" name="Google Shape;337;p2"/>
          <p:cNvGrpSpPr/>
          <p:nvPr/>
        </p:nvGrpSpPr>
        <p:grpSpPr>
          <a:xfrm>
            <a:off x="281596" y="1420986"/>
            <a:ext cx="1590199" cy="1846981"/>
            <a:chOff x="0" y="0"/>
            <a:chExt cx="5466080" cy="6348730"/>
          </a:xfrm>
        </p:grpSpPr>
        <p:sp>
          <p:nvSpPr>
            <p:cNvPr id="338" name="Google Shape;338;p2"/>
            <p:cNvSpPr/>
            <p:nvPr/>
          </p:nvSpPr>
          <p:spPr>
            <a:xfrm>
              <a:off x="0" y="0"/>
              <a:ext cx="5439410" cy="6348730"/>
            </a:xfrm>
            <a:custGeom>
              <a:rect b="b" l="l" r="r" t="t"/>
              <a:pathLst>
                <a:path extrusionOk="0" h="6348730" w="5439410">
                  <a:moveTo>
                    <a:pt x="5419090" y="0"/>
                  </a:moveTo>
                  <a:lnTo>
                    <a:pt x="19050" y="0"/>
                  </a:lnTo>
                  <a:cubicBezTo>
                    <a:pt x="8890" y="0"/>
                    <a:pt x="0" y="8890"/>
                    <a:pt x="0" y="20320"/>
                  </a:cubicBezTo>
                  <a:lnTo>
                    <a:pt x="0" y="6329680"/>
                  </a:lnTo>
                  <a:cubicBezTo>
                    <a:pt x="0" y="6339840"/>
                    <a:pt x="8890" y="6348730"/>
                    <a:pt x="19050" y="6348730"/>
                  </a:cubicBezTo>
                  <a:lnTo>
                    <a:pt x="5419090" y="6348730"/>
                  </a:lnTo>
                  <a:cubicBezTo>
                    <a:pt x="5429250" y="6348730"/>
                    <a:pt x="5438140" y="6339840"/>
                    <a:pt x="5438140" y="6329680"/>
                  </a:cubicBezTo>
                  <a:lnTo>
                    <a:pt x="5438140" y="20320"/>
                  </a:lnTo>
                  <a:cubicBezTo>
                    <a:pt x="5439410" y="8890"/>
                    <a:pt x="5430520" y="0"/>
                    <a:pt x="5419090" y="0"/>
                  </a:cubicBezTo>
                  <a:close/>
                  <a:moveTo>
                    <a:pt x="5137150" y="314960"/>
                  </a:moveTo>
                  <a:lnTo>
                    <a:pt x="5137150" y="4970780"/>
                  </a:lnTo>
                  <a:cubicBezTo>
                    <a:pt x="5137150" y="4980940"/>
                    <a:pt x="5128260" y="4989830"/>
                    <a:pt x="5118100" y="4989830"/>
                  </a:cubicBezTo>
                  <a:lnTo>
                    <a:pt x="266700" y="4989830"/>
                  </a:lnTo>
                  <a:cubicBezTo>
                    <a:pt x="256540" y="4989830"/>
                    <a:pt x="247650" y="4980940"/>
                    <a:pt x="247650" y="4970780"/>
                  </a:cubicBezTo>
                  <a:lnTo>
                    <a:pt x="247650" y="314960"/>
                  </a:lnTo>
                  <a:cubicBezTo>
                    <a:pt x="247650" y="304800"/>
                    <a:pt x="256540" y="295910"/>
                    <a:pt x="266700" y="295910"/>
                  </a:cubicBezTo>
                  <a:lnTo>
                    <a:pt x="5118100" y="295910"/>
                  </a:lnTo>
                  <a:cubicBezTo>
                    <a:pt x="5129530" y="294640"/>
                    <a:pt x="5137150" y="303530"/>
                    <a:pt x="5137150" y="314960"/>
                  </a:cubicBezTo>
                  <a:close/>
                </a:path>
              </a:pathLst>
            </a:custGeom>
            <a:solidFill>
              <a:srgbClr val="FFFAE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39" name="Google Shape;339;p2"/>
            <p:cNvSpPr/>
            <p:nvPr/>
          </p:nvSpPr>
          <p:spPr>
            <a:xfrm>
              <a:off x="247650" y="294640"/>
              <a:ext cx="4889500" cy="4693920"/>
            </a:xfrm>
            <a:custGeom>
              <a:rect b="b" l="l" r="r" t="t"/>
              <a:pathLst>
                <a:path extrusionOk="0" h="4693920" w="4889500">
                  <a:moveTo>
                    <a:pt x="4870450" y="0"/>
                  </a:moveTo>
                  <a:lnTo>
                    <a:pt x="19050" y="0"/>
                  </a:lnTo>
                  <a:cubicBezTo>
                    <a:pt x="8890" y="0"/>
                    <a:pt x="0" y="8890"/>
                    <a:pt x="0" y="19050"/>
                  </a:cubicBezTo>
                  <a:lnTo>
                    <a:pt x="0" y="4674870"/>
                  </a:lnTo>
                  <a:cubicBezTo>
                    <a:pt x="0" y="4686300"/>
                    <a:pt x="8890" y="4693920"/>
                    <a:pt x="19050" y="4693920"/>
                  </a:cubicBezTo>
                  <a:lnTo>
                    <a:pt x="4870450" y="4693920"/>
                  </a:lnTo>
                  <a:cubicBezTo>
                    <a:pt x="4880610" y="4693920"/>
                    <a:pt x="4889500" y="4685030"/>
                    <a:pt x="4889500" y="4674870"/>
                  </a:cubicBezTo>
                  <a:lnTo>
                    <a:pt x="4889500" y="20320"/>
                  </a:lnTo>
                  <a:cubicBezTo>
                    <a:pt x="4889500" y="8890"/>
                    <a:pt x="4881880" y="0"/>
                    <a:pt x="4870450" y="0"/>
                  </a:cubicBezTo>
                  <a:close/>
                </a:path>
              </a:pathLst>
            </a:custGeom>
            <a:blipFill rotWithShape="1">
              <a:blip r:embed="rId6">
                <a:alphaModFix/>
              </a:blip>
              <a:stretch>
                <a:fillRect b="0" l="-14081" r="-14081"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40" name="Google Shape;340;p2"/>
            <p:cNvSpPr/>
            <p:nvPr/>
          </p:nvSpPr>
          <p:spPr>
            <a:xfrm>
              <a:off x="1270" y="6350"/>
              <a:ext cx="5457190" cy="6342380"/>
            </a:xfrm>
            <a:custGeom>
              <a:rect b="b" l="l" r="r" t="t"/>
              <a:pathLst>
                <a:path extrusionOk="0" h="6342380" w="5457190">
                  <a:moveTo>
                    <a:pt x="5137150" y="302260"/>
                  </a:moveTo>
                  <a:cubicBezTo>
                    <a:pt x="5137150" y="302260"/>
                    <a:pt x="5133340" y="290830"/>
                    <a:pt x="5119370" y="289560"/>
                  </a:cubicBezTo>
                  <a:lnTo>
                    <a:pt x="248920" y="289560"/>
                  </a:lnTo>
                  <a:cubicBezTo>
                    <a:pt x="240030" y="289560"/>
                    <a:pt x="228600" y="293370"/>
                    <a:pt x="228600" y="303530"/>
                  </a:cubicBezTo>
                  <a:lnTo>
                    <a:pt x="232410" y="312420"/>
                  </a:lnTo>
                  <a:cubicBezTo>
                    <a:pt x="236220" y="307340"/>
                    <a:pt x="242570" y="304800"/>
                    <a:pt x="248920" y="304800"/>
                  </a:cubicBezTo>
                  <a:lnTo>
                    <a:pt x="5123180" y="304800"/>
                  </a:lnTo>
                  <a:lnTo>
                    <a:pt x="5123180" y="4966970"/>
                  </a:lnTo>
                  <a:cubicBezTo>
                    <a:pt x="5123180" y="4973320"/>
                    <a:pt x="5120640" y="4979670"/>
                    <a:pt x="5115560" y="4983480"/>
                  </a:cubicBezTo>
                  <a:lnTo>
                    <a:pt x="5120640" y="4983480"/>
                  </a:lnTo>
                  <a:cubicBezTo>
                    <a:pt x="5129530" y="4983480"/>
                    <a:pt x="5137150" y="4975860"/>
                    <a:pt x="5137150" y="4966970"/>
                  </a:cubicBezTo>
                  <a:lnTo>
                    <a:pt x="5137150" y="302260"/>
                  </a:lnTo>
                  <a:close/>
                  <a:moveTo>
                    <a:pt x="5438140" y="6324600"/>
                  </a:moveTo>
                  <a:lnTo>
                    <a:pt x="20320" y="6324600"/>
                  </a:lnTo>
                  <a:lnTo>
                    <a:pt x="20320" y="12700"/>
                  </a:lnTo>
                  <a:lnTo>
                    <a:pt x="6350" y="0"/>
                  </a:lnTo>
                  <a:lnTo>
                    <a:pt x="5080" y="0"/>
                  </a:lnTo>
                  <a:cubicBezTo>
                    <a:pt x="2540" y="3810"/>
                    <a:pt x="0" y="7620"/>
                    <a:pt x="0" y="12700"/>
                  </a:cubicBezTo>
                  <a:lnTo>
                    <a:pt x="0" y="6323330"/>
                  </a:lnTo>
                  <a:cubicBezTo>
                    <a:pt x="0" y="6334760"/>
                    <a:pt x="8890" y="6342380"/>
                    <a:pt x="19050" y="6342380"/>
                  </a:cubicBezTo>
                  <a:lnTo>
                    <a:pt x="5444490" y="6342380"/>
                  </a:lnTo>
                  <a:cubicBezTo>
                    <a:pt x="5449570" y="6342380"/>
                    <a:pt x="5453380" y="6341110"/>
                    <a:pt x="5457190" y="6337300"/>
                  </a:cubicBezTo>
                  <a:lnTo>
                    <a:pt x="5438140" y="6324600"/>
                  </a:lnTo>
                  <a:close/>
                </a:path>
              </a:pathLst>
            </a:custGeom>
            <a:solidFill>
              <a:srgbClr val="FFFAE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41" name="Google Shape;341;p2"/>
            <p:cNvSpPr/>
            <p:nvPr/>
          </p:nvSpPr>
          <p:spPr>
            <a:xfrm>
              <a:off x="7620" y="0"/>
              <a:ext cx="5458460" cy="6344920"/>
            </a:xfrm>
            <a:custGeom>
              <a:rect b="b" l="l" r="r" t="t"/>
              <a:pathLst>
                <a:path extrusionOk="0" h="6344920" w="5458460">
                  <a:moveTo>
                    <a:pt x="5125720" y="4987290"/>
                  </a:moveTo>
                  <a:cubicBezTo>
                    <a:pt x="5121910" y="4992370"/>
                    <a:pt x="5116830" y="4994910"/>
                    <a:pt x="5110480" y="4994910"/>
                  </a:cubicBezTo>
                  <a:lnTo>
                    <a:pt x="243840" y="4994910"/>
                  </a:lnTo>
                  <a:cubicBezTo>
                    <a:pt x="237490" y="4994910"/>
                    <a:pt x="231140" y="4992370"/>
                    <a:pt x="227330" y="4986020"/>
                  </a:cubicBezTo>
                  <a:cubicBezTo>
                    <a:pt x="222250" y="4982210"/>
                    <a:pt x="219710" y="4977130"/>
                    <a:pt x="219710" y="4970780"/>
                  </a:cubicBezTo>
                  <a:lnTo>
                    <a:pt x="219710" y="314960"/>
                  </a:lnTo>
                  <a:cubicBezTo>
                    <a:pt x="219710" y="309880"/>
                    <a:pt x="222250" y="304800"/>
                    <a:pt x="226060" y="300990"/>
                  </a:cubicBezTo>
                  <a:lnTo>
                    <a:pt x="240030" y="311150"/>
                  </a:lnTo>
                  <a:lnTo>
                    <a:pt x="240030" y="4975860"/>
                  </a:lnTo>
                  <a:lnTo>
                    <a:pt x="5110480" y="4975860"/>
                  </a:lnTo>
                  <a:cubicBezTo>
                    <a:pt x="5113020" y="4975860"/>
                    <a:pt x="5115560" y="4974590"/>
                    <a:pt x="5116830" y="4974590"/>
                  </a:cubicBezTo>
                  <a:lnTo>
                    <a:pt x="5125720" y="4987290"/>
                  </a:lnTo>
                  <a:close/>
                  <a:moveTo>
                    <a:pt x="5458460" y="19050"/>
                  </a:moveTo>
                  <a:lnTo>
                    <a:pt x="5458460" y="6330950"/>
                  </a:lnTo>
                  <a:cubicBezTo>
                    <a:pt x="5458460" y="6336030"/>
                    <a:pt x="5455920" y="6341110"/>
                    <a:pt x="5450840" y="6344920"/>
                  </a:cubicBezTo>
                  <a:lnTo>
                    <a:pt x="5429250" y="6329680"/>
                  </a:lnTo>
                  <a:lnTo>
                    <a:pt x="5429250" y="20320"/>
                  </a:lnTo>
                  <a:lnTo>
                    <a:pt x="13970" y="20320"/>
                  </a:lnTo>
                  <a:lnTo>
                    <a:pt x="0" y="7620"/>
                  </a:lnTo>
                  <a:cubicBezTo>
                    <a:pt x="3810" y="2540"/>
                    <a:pt x="8890" y="0"/>
                    <a:pt x="15240" y="0"/>
                  </a:cubicBezTo>
                  <a:lnTo>
                    <a:pt x="5439410" y="0"/>
                  </a:lnTo>
                  <a:cubicBezTo>
                    <a:pt x="5449570" y="0"/>
                    <a:pt x="5458460" y="8890"/>
                    <a:pt x="5458460" y="19050"/>
                  </a:cubicBezTo>
                  <a:close/>
                  <a:moveTo>
                    <a:pt x="5455920" y="30480"/>
                  </a:moveTo>
                  <a:cubicBezTo>
                    <a:pt x="5453380" y="26670"/>
                    <a:pt x="5450840" y="24130"/>
                    <a:pt x="5447030" y="21590"/>
                  </a:cubicBezTo>
                  <a:lnTo>
                    <a:pt x="5455920" y="3048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342" name="Google Shape;342;p2"/>
          <p:cNvSpPr txBox="1"/>
          <p:nvPr/>
        </p:nvSpPr>
        <p:spPr>
          <a:xfrm rot="151965">
            <a:off x="7073280" y="4121753"/>
            <a:ext cx="1423788"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002060"/>
                </a:solidFill>
                <a:latin typeface="Arial"/>
                <a:ea typeface="Arial"/>
                <a:cs typeface="Arial"/>
                <a:sym typeface="Arial"/>
              </a:rPr>
              <a:t>Thái Trinh</a:t>
            </a:r>
            <a:endParaRPr b="1" i="0" sz="2000" u="none" cap="none" strike="noStrike">
              <a:solidFill>
                <a:srgbClr val="002060"/>
              </a:solidFill>
              <a:latin typeface="Arial"/>
              <a:ea typeface="Arial"/>
              <a:cs typeface="Arial"/>
              <a:sym typeface="Arial"/>
            </a:endParaRPr>
          </a:p>
        </p:txBody>
      </p:sp>
      <p:sp>
        <p:nvSpPr>
          <p:cNvPr id="343" name="Google Shape;343;p2"/>
          <p:cNvSpPr txBox="1"/>
          <p:nvPr/>
        </p:nvSpPr>
        <p:spPr>
          <a:xfrm>
            <a:off x="4969254" y="2982815"/>
            <a:ext cx="1196161"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002060"/>
                </a:solidFill>
                <a:latin typeface="Arial"/>
                <a:ea typeface="Arial"/>
                <a:cs typeface="Arial"/>
                <a:sym typeface="Arial"/>
              </a:rPr>
              <a:t>Việt Bắc</a:t>
            </a:r>
            <a:endParaRPr b="1" i="0" sz="2000" u="none" cap="none" strike="noStrike">
              <a:solidFill>
                <a:srgbClr val="002060"/>
              </a:solidFill>
              <a:latin typeface="Arial"/>
              <a:ea typeface="Arial"/>
              <a:cs typeface="Arial"/>
              <a:sym typeface="Arial"/>
            </a:endParaRPr>
          </a:p>
        </p:txBody>
      </p:sp>
      <p:sp>
        <p:nvSpPr>
          <p:cNvPr id="344" name="Google Shape;344;p2"/>
          <p:cNvSpPr txBox="1"/>
          <p:nvPr/>
        </p:nvSpPr>
        <p:spPr>
          <a:xfrm>
            <a:off x="2573315" y="3825867"/>
            <a:ext cx="1412566"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002060"/>
                </a:solidFill>
                <a:latin typeface="Arial"/>
                <a:ea typeface="Arial"/>
                <a:cs typeface="Arial"/>
                <a:sym typeface="Arial"/>
              </a:rPr>
              <a:t>Hồng Anh</a:t>
            </a:r>
            <a:endParaRPr b="1" i="0" sz="2000" u="none" cap="none" strike="noStrike">
              <a:solidFill>
                <a:srgbClr val="002060"/>
              </a:solidFill>
              <a:latin typeface="Arial"/>
              <a:ea typeface="Arial"/>
              <a:cs typeface="Arial"/>
              <a:sym typeface="Arial"/>
            </a:endParaRPr>
          </a:p>
        </p:txBody>
      </p:sp>
      <p:sp>
        <p:nvSpPr>
          <p:cNvPr id="345" name="Google Shape;345;p2"/>
          <p:cNvSpPr txBox="1"/>
          <p:nvPr/>
        </p:nvSpPr>
        <p:spPr>
          <a:xfrm>
            <a:off x="304130" y="2853482"/>
            <a:ext cx="163859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002060"/>
                </a:solidFill>
                <a:latin typeface="Arial"/>
                <a:ea typeface="Arial"/>
                <a:cs typeface="Arial"/>
                <a:sym typeface="Arial"/>
              </a:rPr>
              <a:t>Đình Quang</a:t>
            </a:r>
            <a:endParaRPr b="1" i="0" sz="2000" u="none" cap="none" strike="noStrike">
              <a:solidFill>
                <a:srgbClr val="00206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
          <p:cNvSpPr txBox="1"/>
          <p:nvPr>
            <p:ph type="title"/>
          </p:nvPr>
        </p:nvSpPr>
        <p:spPr>
          <a:xfrm>
            <a:off x="720000" y="539500"/>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a:t>Content:</a:t>
            </a:r>
            <a:endParaRPr/>
          </a:p>
        </p:txBody>
      </p:sp>
      <p:sp>
        <p:nvSpPr>
          <p:cNvPr id="351" name="Google Shape;351;p3"/>
          <p:cNvSpPr txBox="1"/>
          <p:nvPr>
            <p:ph idx="2" type="title"/>
          </p:nvPr>
        </p:nvSpPr>
        <p:spPr>
          <a:xfrm>
            <a:off x="720001" y="1637426"/>
            <a:ext cx="740700" cy="539400"/>
          </a:xfrm>
          <a:prstGeom prst="rect">
            <a:avLst/>
          </a:prstGeom>
          <a:solidFill>
            <a:srgbClr val="FFFFFF">
              <a:alpha val="17647"/>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t>01</a:t>
            </a:r>
            <a:endParaRPr/>
          </a:p>
        </p:txBody>
      </p:sp>
      <p:sp>
        <p:nvSpPr>
          <p:cNvPr id="352" name="Google Shape;352;p3"/>
          <p:cNvSpPr txBox="1"/>
          <p:nvPr>
            <p:ph idx="3" type="title"/>
          </p:nvPr>
        </p:nvSpPr>
        <p:spPr>
          <a:xfrm>
            <a:off x="4572000" y="2639826"/>
            <a:ext cx="749700" cy="539400"/>
          </a:xfrm>
          <a:prstGeom prst="rect">
            <a:avLst/>
          </a:prstGeom>
          <a:solidFill>
            <a:srgbClr val="FFFFFF">
              <a:alpha val="17647"/>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t>04</a:t>
            </a:r>
            <a:endParaRPr/>
          </a:p>
        </p:txBody>
      </p:sp>
      <p:sp>
        <p:nvSpPr>
          <p:cNvPr id="353" name="Google Shape;353;p3"/>
          <p:cNvSpPr txBox="1"/>
          <p:nvPr>
            <p:ph idx="4" type="title"/>
          </p:nvPr>
        </p:nvSpPr>
        <p:spPr>
          <a:xfrm>
            <a:off x="720001" y="2639836"/>
            <a:ext cx="740700" cy="539400"/>
          </a:xfrm>
          <a:prstGeom prst="rect">
            <a:avLst/>
          </a:prstGeom>
          <a:solidFill>
            <a:srgbClr val="FFFFFF">
              <a:alpha val="17647"/>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t>02</a:t>
            </a:r>
            <a:endParaRPr/>
          </a:p>
        </p:txBody>
      </p:sp>
      <p:sp>
        <p:nvSpPr>
          <p:cNvPr id="354" name="Google Shape;354;p3"/>
          <p:cNvSpPr txBox="1"/>
          <p:nvPr>
            <p:ph idx="6" type="title"/>
          </p:nvPr>
        </p:nvSpPr>
        <p:spPr>
          <a:xfrm>
            <a:off x="4547717" y="1637426"/>
            <a:ext cx="740700" cy="539400"/>
          </a:xfrm>
          <a:prstGeom prst="rect">
            <a:avLst/>
          </a:prstGeom>
          <a:solidFill>
            <a:srgbClr val="FFFFFF">
              <a:alpha val="17647"/>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t>03</a:t>
            </a:r>
            <a:endParaRPr/>
          </a:p>
        </p:txBody>
      </p:sp>
      <p:sp>
        <p:nvSpPr>
          <p:cNvPr id="355" name="Google Shape;355;p3"/>
          <p:cNvSpPr txBox="1"/>
          <p:nvPr>
            <p:ph idx="1" type="subTitle"/>
          </p:nvPr>
        </p:nvSpPr>
        <p:spPr>
          <a:xfrm>
            <a:off x="1552209" y="1637426"/>
            <a:ext cx="2904000" cy="539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US"/>
              <a:t>Define</a:t>
            </a:r>
            <a:endParaRPr/>
          </a:p>
        </p:txBody>
      </p:sp>
      <p:sp>
        <p:nvSpPr>
          <p:cNvPr id="356" name="Google Shape;356;p3"/>
          <p:cNvSpPr txBox="1"/>
          <p:nvPr>
            <p:ph idx="8" type="subTitle"/>
          </p:nvPr>
        </p:nvSpPr>
        <p:spPr>
          <a:xfrm>
            <a:off x="1552208" y="2639826"/>
            <a:ext cx="2173631" cy="539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US"/>
              <a:t>Advantages and Disadvantages</a:t>
            </a:r>
            <a:endParaRPr/>
          </a:p>
        </p:txBody>
      </p:sp>
      <p:sp>
        <p:nvSpPr>
          <p:cNvPr id="357" name="Google Shape;357;p3"/>
          <p:cNvSpPr txBox="1"/>
          <p:nvPr>
            <p:ph idx="9" type="subTitle"/>
          </p:nvPr>
        </p:nvSpPr>
        <p:spPr>
          <a:xfrm>
            <a:off x="5379926" y="1637426"/>
            <a:ext cx="2904000" cy="539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US"/>
              <a:t>Thread Life Cycle</a:t>
            </a:r>
            <a:endParaRPr/>
          </a:p>
        </p:txBody>
      </p:sp>
      <p:sp>
        <p:nvSpPr>
          <p:cNvPr id="358" name="Google Shape;358;p3"/>
          <p:cNvSpPr txBox="1"/>
          <p:nvPr>
            <p:ph idx="13" type="subTitle"/>
          </p:nvPr>
        </p:nvSpPr>
        <p:spPr>
          <a:xfrm>
            <a:off x="5383115" y="2639826"/>
            <a:ext cx="2904000" cy="539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US"/>
              <a:t>Thread Method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
          <p:cNvSpPr txBox="1"/>
          <p:nvPr>
            <p:ph type="title"/>
          </p:nvPr>
        </p:nvSpPr>
        <p:spPr>
          <a:xfrm>
            <a:off x="4016561" y="1776450"/>
            <a:ext cx="4383600" cy="1422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US"/>
              <a:t>Define</a:t>
            </a:r>
            <a:endParaRPr/>
          </a:p>
        </p:txBody>
      </p:sp>
      <p:sp>
        <p:nvSpPr>
          <p:cNvPr id="364" name="Google Shape;364;p4"/>
          <p:cNvSpPr txBox="1"/>
          <p:nvPr>
            <p:ph idx="2" type="title"/>
          </p:nvPr>
        </p:nvSpPr>
        <p:spPr>
          <a:xfrm>
            <a:off x="1941524" y="1776450"/>
            <a:ext cx="1474500" cy="1422300"/>
          </a:xfrm>
          <a:prstGeom prst="rect">
            <a:avLst/>
          </a:prstGeom>
          <a:solidFill>
            <a:srgbClr val="FFFFFF">
              <a:alpha val="17647"/>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US"/>
              <a:t>01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5"/>
          <p:cNvSpPr txBox="1"/>
          <p:nvPr>
            <p:ph type="title"/>
          </p:nvPr>
        </p:nvSpPr>
        <p:spPr>
          <a:xfrm>
            <a:off x="720000" y="539500"/>
            <a:ext cx="7704000" cy="381724"/>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sz="2000">
                <a:latin typeface="Arial"/>
                <a:ea typeface="Arial"/>
                <a:cs typeface="Arial"/>
                <a:sym typeface="Arial"/>
              </a:rPr>
              <a:t>Thread: Chỉ một luồng thực thi độc lập trong một tiến trình. Một tiến trình có ít nhất 1 luồng chính để thực hiện code của chương trình.</a:t>
            </a:r>
            <a:br>
              <a:rPr lang="en-US" sz="2000">
                <a:latin typeface="Arial"/>
                <a:ea typeface="Arial"/>
                <a:cs typeface="Arial"/>
                <a:sym typeface="Arial"/>
              </a:rPr>
            </a:br>
            <a:br>
              <a:rPr lang="en-US" sz="2000">
                <a:latin typeface="Arial"/>
                <a:ea typeface="Arial"/>
                <a:cs typeface="Arial"/>
                <a:sym typeface="Arial"/>
              </a:rPr>
            </a:br>
            <a:r>
              <a:rPr lang="en-US" sz="2000">
                <a:latin typeface="Arial"/>
                <a:ea typeface="Arial"/>
                <a:cs typeface="Arial"/>
                <a:sym typeface="Arial"/>
              </a:rPr>
              <a:t>MultiThreading: Multi-threading là một kỹ thuật trong lập trình cho phép một chương trình chạy đồng thời nhiều luồng (thread) trong cùng một tiến trình (process). Mỗi luồng là một đơn vị thực thi độc lập, có thể thực hiện các công việc khác nhau đồng thời.</a:t>
            </a:r>
            <a:endParaRPr sz="20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pic>
        <p:nvPicPr>
          <p:cNvPr id="374" name="Google Shape;374;p6"/>
          <p:cNvPicPr preferRelativeResize="0"/>
          <p:nvPr/>
        </p:nvPicPr>
        <p:blipFill rotWithShape="1">
          <a:blip r:embed="rId3">
            <a:alphaModFix/>
          </a:blip>
          <a:srcRect b="0" l="0" r="0" t="0"/>
          <a:stretch/>
        </p:blipFill>
        <p:spPr>
          <a:xfrm>
            <a:off x="191068" y="150125"/>
            <a:ext cx="5281581" cy="4694829"/>
          </a:xfrm>
          <a:prstGeom prst="rect">
            <a:avLst/>
          </a:prstGeom>
          <a:noFill/>
          <a:ln>
            <a:noFill/>
          </a:ln>
        </p:spPr>
      </p:pic>
      <p:sp>
        <p:nvSpPr>
          <p:cNvPr id="375" name="Google Shape;375;p6"/>
          <p:cNvSpPr txBox="1"/>
          <p:nvPr/>
        </p:nvSpPr>
        <p:spPr>
          <a:xfrm>
            <a:off x="5541402" y="1412626"/>
            <a:ext cx="3341341" cy="240065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500" u="none" cap="none" strike="noStrike">
                <a:solidFill>
                  <a:srgbClr val="01A2A2"/>
                </a:solidFill>
                <a:latin typeface="Arial"/>
                <a:ea typeface="Arial"/>
                <a:cs typeface="Arial"/>
                <a:sym typeface="Arial"/>
              </a:rPr>
              <a:t>Hàm DemoThread với mục đích là giả lập lại một hàm xử lý mất thời gian 5 giây.</a:t>
            </a:r>
            <a:endParaRPr/>
          </a:p>
          <a:p>
            <a:pPr indent="0" lvl="0" marL="0" marR="0" rtl="0" algn="l">
              <a:lnSpc>
                <a:spcPct val="100000"/>
              </a:lnSpc>
              <a:spcBef>
                <a:spcPts val="0"/>
              </a:spcBef>
              <a:spcAft>
                <a:spcPts val="0"/>
              </a:spcAft>
              <a:buNone/>
            </a:pPr>
            <a:r>
              <a:rPr b="1" i="0" lang="en-US" sz="1500" u="none" cap="none" strike="noStrike">
                <a:solidFill>
                  <a:srgbClr val="01A2A2"/>
                </a:solidFill>
                <a:latin typeface="Arial"/>
                <a:ea typeface="Arial"/>
                <a:cs typeface="Arial"/>
                <a:sym typeface="Arial"/>
              </a:rPr>
              <a:t>Kết quả có thể thấy màn hình Console sẽ in ra giá trị của I sau mỗi 1 giây. Sau 5 giây thì hoàn thành. Vậy nếu chúng ta gọi 3 hàm DemoThread này liên tục sẽ tiêu tốn 15s để hoàn thành chương trình.</a:t>
            </a:r>
            <a:endParaRPr b="1" i="0" sz="1500" u="none" cap="none" strike="noStrike">
              <a:solidFill>
                <a:srgbClr val="01A2A2"/>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pic>
        <p:nvPicPr>
          <p:cNvPr id="380" name="Google Shape;380;p7"/>
          <p:cNvPicPr preferRelativeResize="0"/>
          <p:nvPr/>
        </p:nvPicPr>
        <p:blipFill rotWithShape="1">
          <a:blip r:embed="rId3">
            <a:alphaModFix/>
          </a:blip>
          <a:srcRect b="0" l="0" r="0" t="0"/>
          <a:stretch/>
        </p:blipFill>
        <p:spPr>
          <a:xfrm>
            <a:off x="3856980" y="150124"/>
            <a:ext cx="4952650" cy="4694829"/>
          </a:xfrm>
          <a:prstGeom prst="rect">
            <a:avLst/>
          </a:prstGeom>
          <a:noFill/>
          <a:ln>
            <a:noFill/>
          </a:ln>
        </p:spPr>
      </p:pic>
      <p:sp>
        <p:nvSpPr>
          <p:cNvPr id="381" name="Google Shape;381;p7"/>
          <p:cNvSpPr txBox="1"/>
          <p:nvPr/>
        </p:nvSpPr>
        <p:spPr>
          <a:xfrm>
            <a:off x="198474" y="1288111"/>
            <a:ext cx="3494568" cy="147732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500" u="none" cap="none" strike="noStrike">
                <a:solidFill>
                  <a:srgbClr val="01A2A2"/>
                </a:solidFill>
                <a:latin typeface="Arial"/>
                <a:ea typeface="Arial"/>
                <a:cs typeface="Arial"/>
                <a:sym typeface="Arial"/>
              </a:rPr>
              <a:t>Bây giờ chúng ta sẽ cho mỗi hàm Demo vào một luồng riêng biệt để thực hiện. Lúc này tốc độ sẽ tăng lên đáng kể vì 3 luồng chạy song song nhau. Chương trình sẽ chỉ mất 5 giây để hoàn thành.</a:t>
            </a:r>
            <a:endParaRPr b="1" i="0" sz="1500" u="none" cap="none" strike="noStrike">
              <a:solidFill>
                <a:srgbClr val="01A2A2"/>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8"/>
          <p:cNvSpPr txBox="1"/>
          <p:nvPr>
            <p:ph type="title"/>
          </p:nvPr>
        </p:nvSpPr>
        <p:spPr>
          <a:xfrm>
            <a:off x="3259110" y="1803645"/>
            <a:ext cx="4383600" cy="1422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US"/>
              <a:t>Advantage and</a:t>
            </a:r>
            <a:br>
              <a:rPr lang="en-US"/>
            </a:br>
            <a:r>
              <a:rPr lang="en-US"/>
              <a:t>Disadvantage </a:t>
            </a:r>
            <a:endParaRPr/>
          </a:p>
        </p:txBody>
      </p:sp>
      <p:sp>
        <p:nvSpPr>
          <p:cNvPr id="387" name="Google Shape;387;p8"/>
          <p:cNvSpPr txBox="1"/>
          <p:nvPr>
            <p:ph idx="2" type="title"/>
          </p:nvPr>
        </p:nvSpPr>
        <p:spPr>
          <a:xfrm>
            <a:off x="1463853" y="1785515"/>
            <a:ext cx="1474500" cy="1422300"/>
          </a:xfrm>
          <a:prstGeom prst="rect">
            <a:avLst/>
          </a:prstGeom>
          <a:solidFill>
            <a:srgbClr val="FFFFFF">
              <a:alpha val="17647"/>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US"/>
              <a:t>02</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9"/>
          <p:cNvSpPr txBox="1"/>
          <p:nvPr>
            <p:ph type="title"/>
          </p:nvPr>
        </p:nvSpPr>
        <p:spPr>
          <a:xfrm>
            <a:off x="798388" y="2773432"/>
            <a:ext cx="3492600" cy="768900"/>
          </a:xfrm>
          <a:prstGeom prst="rect">
            <a:avLst/>
          </a:prstGeom>
          <a:solidFill>
            <a:srgbClr val="FFFFFF">
              <a:alpha val="17647"/>
            </a:srgbClr>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6000"/>
              <a:buNone/>
            </a:pPr>
            <a:r>
              <a:rPr lang="en-US" sz="2000"/>
              <a:t>Phân biệt các tác vụ có độ ưu tiên khác nhau</a:t>
            </a:r>
            <a:endParaRPr sz="2000"/>
          </a:p>
        </p:txBody>
      </p:sp>
      <p:sp>
        <p:nvSpPr>
          <p:cNvPr id="393" name="Google Shape;393;p9"/>
          <p:cNvSpPr txBox="1"/>
          <p:nvPr>
            <p:ph idx="2" type="title"/>
          </p:nvPr>
        </p:nvSpPr>
        <p:spPr>
          <a:xfrm>
            <a:off x="2859819" y="1446858"/>
            <a:ext cx="3492600" cy="768900"/>
          </a:xfrm>
          <a:prstGeom prst="rect">
            <a:avLst/>
          </a:prstGeom>
          <a:solidFill>
            <a:srgbClr val="FFFFFF">
              <a:alpha val="17647"/>
            </a:srgbClr>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6000"/>
              <a:buNone/>
            </a:pPr>
            <a:r>
              <a:rPr lang="en-US" sz="2000"/>
              <a:t>Duy trì giao diện người dùng phản hồi</a:t>
            </a:r>
            <a:endParaRPr sz="2000"/>
          </a:p>
        </p:txBody>
      </p:sp>
      <p:sp>
        <p:nvSpPr>
          <p:cNvPr id="394" name="Google Shape;394;p9"/>
          <p:cNvSpPr txBox="1"/>
          <p:nvPr>
            <p:ph idx="4" type="title"/>
          </p:nvPr>
        </p:nvSpPr>
        <p:spPr>
          <a:xfrm>
            <a:off x="4853013" y="2773432"/>
            <a:ext cx="3492600" cy="768900"/>
          </a:xfrm>
          <a:prstGeom prst="rect">
            <a:avLst/>
          </a:prstGeom>
          <a:solidFill>
            <a:srgbClr val="FFFFFF">
              <a:alpha val="17647"/>
            </a:srgbClr>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6000"/>
              <a:buNone/>
            </a:pPr>
            <a:r>
              <a:rPr lang="en-US" sz="2000">
                <a:latin typeface="IBM Plex Sans"/>
                <a:ea typeface="IBM Plex Sans"/>
                <a:cs typeface="IBM Plex Sans"/>
                <a:sym typeface="IBM Plex Sans"/>
              </a:rPr>
              <a:t>Chia nhỏ các tác vụ lớn, đòi hỏi nhiều xử lí từ CPU</a:t>
            </a:r>
            <a:endParaRPr sz="2000">
              <a:latin typeface="IBM Plex Sans"/>
              <a:ea typeface="IBM Plex Sans"/>
              <a:cs typeface="IBM Plex Sans"/>
              <a:sym typeface="IBM Plex Sans"/>
            </a:endParaRPr>
          </a:p>
        </p:txBody>
      </p:sp>
      <p:sp>
        <p:nvSpPr>
          <p:cNvPr id="395" name="Google Shape;395;p9"/>
          <p:cNvSpPr txBox="1"/>
          <p:nvPr/>
        </p:nvSpPr>
        <p:spPr>
          <a:xfrm>
            <a:off x="998546" y="207478"/>
            <a:ext cx="6835269" cy="572700"/>
          </a:xfrm>
          <a:prstGeom prst="rect">
            <a:avLst/>
          </a:prstGeom>
          <a:solidFill>
            <a:srgbClr val="FFFFFF">
              <a:alpha val="17647"/>
            </a:srgbClr>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6000"/>
              <a:buFont typeface="IBM Plex Sans"/>
              <a:buNone/>
            </a:pPr>
            <a:r>
              <a:rPr b="1" i="0" lang="en-US" sz="4000" u="none" cap="none" strike="noStrike">
                <a:solidFill>
                  <a:schemeClr val="dk2"/>
                </a:solidFill>
                <a:latin typeface="IBM Plex Sans"/>
                <a:ea typeface="IBM Plex Sans"/>
                <a:cs typeface="IBM Plex Sans"/>
                <a:sym typeface="IBM Plex Sans"/>
              </a:rPr>
              <a:t>Ưu điểm của Multithreading</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I Tech Project Proposal by Slidesgo">
  <a:themeElements>
    <a:clrScheme name="Simple Light">
      <a:dk1>
        <a:srgbClr val="FFFFFF"/>
      </a:dk1>
      <a:lt1>
        <a:srgbClr val="000331"/>
      </a:lt1>
      <a:dk2>
        <a:srgbClr val="4CFDFD"/>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MY PC</dc:creator>
</cp:coreProperties>
</file>