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7"/>
  </p:notesMasterIdLst>
  <p:handoutMasterIdLst>
    <p:handoutMasterId r:id="rId18"/>
  </p:handoutMasterIdLst>
  <p:sldIdLst>
    <p:sldId id="256" r:id="rId5"/>
    <p:sldId id="257" r:id="rId6"/>
    <p:sldId id="258" r:id="rId7"/>
    <p:sldId id="259" r:id="rId8"/>
    <p:sldId id="262" r:id="rId9"/>
    <p:sldId id="260" r:id="rId10"/>
    <p:sldId id="263" r:id="rId11"/>
    <p:sldId id="267" r:id="rId12"/>
    <p:sldId id="264" r:id="rId13"/>
    <p:sldId id="268"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E8907-A8D0-4C81-B6AF-0D6F815E1692}" v="179" dt="2020-08-01T05:43:29.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81904" autoAdjust="0"/>
  </p:normalViewPr>
  <p:slideViewPr>
    <p:cSldViewPr snapToGrid="0">
      <p:cViewPr varScale="1">
        <p:scale>
          <a:sx n="114" d="100"/>
          <a:sy n="114" d="100"/>
        </p:scale>
        <p:origin x="546" y="120"/>
      </p:cViewPr>
      <p:guideLst/>
    </p:cSldViewPr>
  </p:slideViewPr>
  <p:notesTextViewPr>
    <p:cViewPr>
      <p:scale>
        <a:sx n="3" d="2"/>
        <a:sy n="3" d="2"/>
      </p:scale>
      <p:origin x="0" y="0"/>
    </p:cViewPr>
  </p:notesTextViewPr>
  <p:sorterViewPr>
    <p:cViewPr>
      <p:scale>
        <a:sx n="100" d="100"/>
        <a:sy n="100" d="100"/>
      </p:scale>
      <p:origin x="0" y="-134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eel Sheikh" userId="3ae1caf55cd77bee" providerId="LiveId" clId="{9E8E52F2-A620-4DF9-A308-A2A793834433}"/>
    <pc:docChg chg="custSel addSld modSld">
      <pc:chgData name="Nabeel Sheikh" userId="3ae1caf55cd77bee" providerId="LiveId" clId="{9E8E52F2-A620-4DF9-A308-A2A793834433}" dt="2020-07-30T22:31:51.994" v="166"/>
      <pc:docMkLst>
        <pc:docMk/>
      </pc:docMkLst>
      <pc:sldChg chg="modSp mod">
        <pc:chgData name="Nabeel Sheikh" userId="3ae1caf55cd77bee" providerId="LiveId" clId="{9E8E52F2-A620-4DF9-A308-A2A793834433}" dt="2020-07-30T22:29:35.495" v="162" actId="20577"/>
        <pc:sldMkLst>
          <pc:docMk/>
          <pc:sldMk cId="2673849116" sldId="260"/>
        </pc:sldMkLst>
        <pc:spChg chg="mod">
          <ac:chgData name="Nabeel Sheikh" userId="3ae1caf55cd77bee" providerId="LiveId" clId="{9E8E52F2-A620-4DF9-A308-A2A793834433}" dt="2020-07-30T22:29:35.495" v="162" actId="20577"/>
          <ac:spMkLst>
            <pc:docMk/>
            <pc:sldMk cId="2673849116" sldId="260"/>
            <ac:spMk id="2" creationId="{51F70220-677A-411B-B416-94321A555329}"/>
          </ac:spMkLst>
        </pc:spChg>
      </pc:sldChg>
      <pc:sldChg chg="addSp delSp modSp mod delAnim modAnim">
        <pc:chgData name="Nabeel Sheikh" userId="3ae1caf55cd77bee" providerId="LiveId" clId="{9E8E52F2-A620-4DF9-A308-A2A793834433}" dt="2020-07-30T22:31:51.994" v="166"/>
        <pc:sldMkLst>
          <pc:docMk/>
          <pc:sldMk cId="131002277" sldId="263"/>
        </pc:sldMkLst>
        <pc:spChg chg="mod">
          <ac:chgData name="Nabeel Sheikh" userId="3ae1caf55cd77bee" providerId="LiveId" clId="{9E8E52F2-A620-4DF9-A308-A2A793834433}" dt="2020-07-30T21:57:35.951" v="114" actId="20577"/>
          <ac:spMkLst>
            <pc:docMk/>
            <pc:sldMk cId="131002277" sldId="263"/>
            <ac:spMk id="2" creationId="{51F70220-677A-411B-B416-94321A555329}"/>
          </ac:spMkLst>
        </pc:spChg>
        <pc:spChg chg="add mod">
          <ac:chgData name="Nabeel Sheikh" userId="3ae1caf55cd77bee" providerId="LiveId" clId="{9E8E52F2-A620-4DF9-A308-A2A793834433}" dt="2020-07-30T22:31:45.312" v="165" actId="164"/>
          <ac:spMkLst>
            <pc:docMk/>
            <pc:sldMk cId="131002277" sldId="263"/>
            <ac:spMk id="6" creationId="{C664AC98-599E-42A4-9FCD-8E06EB121088}"/>
          </ac:spMkLst>
        </pc:spChg>
        <pc:grpChg chg="add mod">
          <ac:chgData name="Nabeel Sheikh" userId="3ae1caf55cd77bee" providerId="LiveId" clId="{9E8E52F2-A620-4DF9-A308-A2A793834433}" dt="2020-07-30T22:31:45.312" v="165" actId="164"/>
          <ac:grpSpMkLst>
            <pc:docMk/>
            <pc:sldMk cId="131002277" sldId="263"/>
            <ac:grpSpMk id="8" creationId="{0D8F634B-BC95-41C6-B116-0AF2F2F06F1C}"/>
          </ac:grpSpMkLst>
        </pc:grpChg>
        <pc:picChg chg="add mod">
          <ac:chgData name="Nabeel Sheikh" userId="3ae1caf55cd77bee" providerId="LiveId" clId="{9E8E52F2-A620-4DF9-A308-A2A793834433}" dt="2020-07-30T22:31:45.312" v="165" actId="164"/>
          <ac:picMkLst>
            <pc:docMk/>
            <pc:sldMk cId="131002277" sldId="263"/>
            <ac:picMk id="3" creationId="{6325E99B-D990-4851-810B-BD2FF3C2A3A6}"/>
          </ac:picMkLst>
        </pc:picChg>
        <pc:picChg chg="del ord">
          <ac:chgData name="Nabeel Sheikh" userId="3ae1caf55cd77bee" providerId="LiveId" clId="{9E8E52F2-A620-4DF9-A308-A2A793834433}" dt="2020-07-30T21:58:16.044" v="123" actId="478"/>
          <ac:picMkLst>
            <pc:docMk/>
            <pc:sldMk cId="131002277" sldId="263"/>
            <ac:picMk id="5" creationId="{514C8C84-CB84-473C-BA40-6DF03DFE6240}"/>
          </ac:picMkLst>
        </pc:picChg>
        <pc:picChg chg="mod ord">
          <ac:chgData name="Nabeel Sheikh" userId="3ae1caf55cd77bee" providerId="LiveId" clId="{9E8E52F2-A620-4DF9-A308-A2A793834433}" dt="2020-07-30T22:00:11.719" v="139" actId="1076"/>
          <ac:picMkLst>
            <pc:docMk/>
            <pc:sldMk cId="131002277" sldId="263"/>
            <ac:picMk id="7" creationId="{42160316-6341-4E0B-966C-F714F9A0C104}"/>
          </ac:picMkLst>
        </pc:picChg>
        <pc:picChg chg="mod ord">
          <ac:chgData name="Nabeel Sheikh" userId="3ae1caf55cd77bee" providerId="LiveId" clId="{9E8E52F2-A620-4DF9-A308-A2A793834433}" dt="2020-07-30T22:00:06.835" v="138" actId="1076"/>
          <ac:picMkLst>
            <pc:docMk/>
            <pc:sldMk cId="131002277" sldId="263"/>
            <ac:picMk id="10" creationId="{51656E7A-9018-422A-993B-1E70C3447404}"/>
          </ac:picMkLst>
        </pc:picChg>
        <pc:picChg chg="del mod ord">
          <ac:chgData name="Nabeel Sheikh" userId="3ae1caf55cd77bee" providerId="LiveId" clId="{9E8E52F2-A620-4DF9-A308-A2A793834433}" dt="2020-07-30T22:08:53.754" v="149" actId="478"/>
          <ac:picMkLst>
            <pc:docMk/>
            <pc:sldMk cId="131002277" sldId="263"/>
            <ac:picMk id="12" creationId="{1A1E0222-510D-4FE2-861F-51A8503630D0}"/>
          </ac:picMkLst>
        </pc:picChg>
      </pc:sldChg>
      <pc:sldChg chg="addSp delSp modSp add mod delAnim modAnim">
        <pc:chgData name="Nabeel Sheikh" userId="3ae1caf55cd77bee" providerId="LiveId" clId="{9E8E52F2-A620-4DF9-A308-A2A793834433}" dt="2020-07-30T22:12:15.105" v="160" actId="478"/>
        <pc:sldMkLst>
          <pc:docMk/>
          <pc:sldMk cId="3838204771" sldId="267"/>
        </pc:sldMkLst>
        <pc:spChg chg="mod">
          <ac:chgData name="Nabeel Sheikh" userId="3ae1caf55cd77bee" providerId="LiveId" clId="{9E8E52F2-A620-4DF9-A308-A2A793834433}" dt="2020-07-30T21:57:59.092" v="119" actId="20577"/>
          <ac:spMkLst>
            <pc:docMk/>
            <pc:sldMk cId="3838204771" sldId="267"/>
            <ac:spMk id="2" creationId="{51F70220-677A-411B-B416-94321A555329}"/>
          </ac:spMkLst>
        </pc:spChg>
        <pc:picChg chg="add">
          <ac:chgData name="Nabeel Sheikh" userId="3ae1caf55cd77bee" providerId="LiveId" clId="{9E8E52F2-A620-4DF9-A308-A2A793834433}" dt="2020-07-30T22:03:14.317" v="141"/>
          <ac:picMkLst>
            <pc:docMk/>
            <pc:sldMk cId="3838204771" sldId="267"/>
            <ac:picMk id="3" creationId="{A002A31A-70BE-4BCF-B357-2B225787603C}"/>
          </ac:picMkLst>
        </pc:picChg>
        <pc:picChg chg="del mod ord">
          <ac:chgData name="Nabeel Sheikh" userId="3ae1caf55cd77bee" providerId="LiveId" clId="{9E8E52F2-A620-4DF9-A308-A2A793834433}" dt="2020-07-30T22:12:15.105" v="160" actId="478"/>
          <ac:picMkLst>
            <pc:docMk/>
            <pc:sldMk cId="3838204771" sldId="267"/>
            <ac:picMk id="5" creationId="{514C8C84-CB84-473C-BA40-6DF03DFE6240}"/>
          </ac:picMkLst>
        </pc:picChg>
        <pc:picChg chg="del">
          <ac:chgData name="Nabeel Sheikh" userId="3ae1caf55cd77bee" providerId="LiveId" clId="{9E8E52F2-A620-4DF9-A308-A2A793834433}" dt="2020-07-30T21:58:06.302" v="121" actId="478"/>
          <ac:picMkLst>
            <pc:docMk/>
            <pc:sldMk cId="3838204771" sldId="267"/>
            <ac:picMk id="7" creationId="{42160316-6341-4E0B-966C-F714F9A0C104}"/>
          </ac:picMkLst>
        </pc:picChg>
        <pc:picChg chg="del">
          <ac:chgData name="Nabeel Sheikh" userId="3ae1caf55cd77bee" providerId="LiveId" clId="{9E8E52F2-A620-4DF9-A308-A2A793834433}" dt="2020-07-30T21:58:04.203" v="120" actId="478"/>
          <ac:picMkLst>
            <pc:docMk/>
            <pc:sldMk cId="3838204771" sldId="267"/>
            <ac:picMk id="10" creationId="{51656E7A-9018-422A-993B-1E70C3447404}"/>
          </ac:picMkLst>
        </pc:picChg>
        <pc:picChg chg="del">
          <ac:chgData name="Nabeel Sheikh" userId="3ae1caf55cd77bee" providerId="LiveId" clId="{9E8E52F2-A620-4DF9-A308-A2A793834433}" dt="2020-07-30T21:58:07.023" v="122" actId="478"/>
          <ac:picMkLst>
            <pc:docMk/>
            <pc:sldMk cId="3838204771" sldId="267"/>
            <ac:picMk id="12" creationId="{1A1E0222-510D-4FE2-861F-51A8503630D0}"/>
          </ac:picMkLst>
        </pc:picChg>
      </pc:sldChg>
    </pc:docChg>
  </pc:docChgLst>
  <pc:docChgLst>
    <pc:chgData name="Salvador" userId="507b52caae7e5924" providerId="LiveId" clId="{B6DE8907-A8D0-4C81-B6AF-0D6F815E1692}"/>
    <pc:docChg chg="undo custSel mod addSld delSld modSld sldOrd">
      <pc:chgData name="Salvador" userId="507b52caae7e5924" providerId="LiveId" clId="{B6DE8907-A8D0-4C81-B6AF-0D6F815E1692}" dt="2020-08-01T05:52:19.102" v="5426" actId="20577"/>
      <pc:docMkLst>
        <pc:docMk/>
      </pc:docMkLst>
      <pc:sldChg chg="modSp mod modTransition">
        <pc:chgData name="Salvador" userId="507b52caae7e5924" providerId="LiveId" clId="{B6DE8907-A8D0-4C81-B6AF-0D6F815E1692}" dt="2020-07-29T04:34:46.315" v="1090"/>
        <pc:sldMkLst>
          <pc:docMk/>
          <pc:sldMk cId="834050406" sldId="256"/>
        </pc:sldMkLst>
        <pc:spChg chg="mod">
          <ac:chgData name="Salvador" userId="507b52caae7e5924" providerId="LiveId" clId="{B6DE8907-A8D0-4C81-B6AF-0D6F815E1692}" dt="2020-07-29T02:44:54.162" v="1" actId="403"/>
          <ac:spMkLst>
            <pc:docMk/>
            <pc:sldMk cId="834050406" sldId="256"/>
            <ac:spMk id="2" creationId="{050E78D6-F072-48E7-8270-20EFBDD26F36}"/>
          </ac:spMkLst>
        </pc:spChg>
        <pc:spChg chg="mod">
          <ac:chgData name="Salvador" userId="507b52caae7e5924" providerId="LiveId" clId="{B6DE8907-A8D0-4C81-B6AF-0D6F815E1692}" dt="2020-07-29T02:45:09.828" v="10" actId="20577"/>
          <ac:spMkLst>
            <pc:docMk/>
            <pc:sldMk cId="834050406" sldId="256"/>
            <ac:spMk id="3" creationId="{3FC7BD98-5486-489C-BAA0-A69CEFF691B3}"/>
          </ac:spMkLst>
        </pc:spChg>
      </pc:sldChg>
      <pc:sldChg chg="addSp delSp modSp mod modTransition modAnim">
        <pc:chgData name="Salvador" userId="507b52caae7e5924" providerId="LiveId" clId="{B6DE8907-A8D0-4C81-B6AF-0D6F815E1692}" dt="2020-07-30T03:06:24.730" v="1159" actId="166"/>
        <pc:sldMkLst>
          <pc:docMk/>
          <pc:sldMk cId="3424314505" sldId="257"/>
        </pc:sldMkLst>
        <pc:spChg chg="mod">
          <ac:chgData name="Salvador" userId="507b52caae7e5924" providerId="LiveId" clId="{B6DE8907-A8D0-4C81-B6AF-0D6F815E1692}" dt="2020-07-30T02:25:33.773" v="1135" actId="404"/>
          <ac:spMkLst>
            <pc:docMk/>
            <pc:sldMk cId="3424314505" sldId="257"/>
            <ac:spMk id="2" creationId="{9C9DE503-F7C2-4A40-83F4-4DE931E7D9DE}"/>
          </ac:spMkLst>
        </pc:spChg>
        <pc:spChg chg="del">
          <ac:chgData name="Salvador" userId="507b52caae7e5924" providerId="LiveId" clId="{B6DE8907-A8D0-4C81-B6AF-0D6F815E1692}" dt="2020-07-30T02:23:52.147" v="1113" actId="478"/>
          <ac:spMkLst>
            <pc:docMk/>
            <pc:sldMk cId="3424314505" sldId="257"/>
            <ac:spMk id="9" creationId="{45D8E2AE-085C-4A57-8298-F50F3956B83E}"/>
          </ac:spMkLst>
        </pc:spChg>
        <pc:picChg chg="add mod">
          <ac:chgData name="Salvador" userId="507b52caae7e5924" providerId="LiveId" clId="{B6DE8907-A8D0-4C81-B6AF-0D6F815E1692}" dt="2020-07-30T02:25:41.628" v="1137" actId="1076"/>
          <ac:picMkLst>
            <pc:docMk/>
            <pc:sldMk cId="3424314505" sldId="257"/>
            <ac:picMk id="5" creationId="{EB7DE5F0-158C-4020-BAF5-40193A4B7212}"/>
          </ac:picMkLst>
        </pc:picChg>
        <pc:picChg chg="add mod ord">
          <ac:chgData name="Salvador" userId="507b52caae7e5924" providerId="LiveId" clId="{B6DE8907-A8D0-4C81-B6AF-0D6F815E1692}" dt="2020-07-30T03:06:24.730" v="1159" actId="166"/>
          <ac:picMkLst>
            <pc:docMk/>
            <pc:sldMk cId="3424314505" sldId="257"/>
            <ac:picMk id="7" creationId="{2807C280-F314-4855-83DF-C42764B5C34B}"/>
          </ac:picMkLst>
        </pc:picChg>
        <pc:picChg chg="add del mod">
          <ac:chgData name="Salvador" userId="507b52caae7e5924" providerId="LiveId" clId="{B6DE8907-A8D0-4C81-B6AF-0D6F815E1692}" dt="2020-07-30T03:05:18.582" v="1150" actId="478"/>
          <ac:picMkLst>
            <pc:docMk/>
            <pc:sldMk cId="3424314505" sldId="257"/>
            <ac:picMk id="11" creationId="{CC9CF3C3-A7E1-4F21-8541-8BF63BDACE42}"/>
          </ac:picMkLst>
        </pc:picChg>
        <pc:picChg chg="add mod">
          <ac:chgData name="Salvador" userId="507b52caae7e5924" providerId="LiveId" clId="{B6DE8907-A8D0-4C81-B6AF-0D6F815E1692}" dt="2020-07-30T03:05:46.873" v="1156" actId="1076"/>
          <ac:picMkLst>
            <pc:docMk/>
            <pc:sldMk cId="3424314505" sldId="257"/>
            <ac:picMk id="14" creationId="{C410A618-4805-4FEB-95BA-83AE35500BDE}"/>
          </ac:picMkLst>
        </pc:picChg>
      </pc:sldChg>
      <pc:sldChg chg="addSp delSp modSp mod modTransition setBg modAnim modNotesTx">
        <pc:chgData name="Salvador" userId="507b52caae7e5924" providerId="LiveId" clId="{B6DE8907-A8D0-4C81-B6AF-0D6F815E1692}" dt="2020-07-31T03:46:21.563" v="4269" actId="6549"/>
        <pc:sldMkLst>
          <pc:docMk/>
          <pc:sldMk cId="4128952323" sldId="258"/>
        </pc:sldMkLst>
        <pc:spChg chg="mod ord">
          <ac:chgData name="Salvador" userId="507b52caae7e5924" providerId="LiveId" clId="{B6DE8907-A8D0-4C81-B6AF-0D6F815E1692}" dt="2020-07-29T02:49:25.271" v="83" actId="1076"/>
          <ac:spMkLst>
            <pc:docMk/>
            <pc:sldMk cId="4128952323" sldId="258"/>
            <ac:spMk id="2" creationId="{8EB78894-19E5-4916-B37E-B4A80B9B8D52}"/>
          </ac:spMkLst>
        </pc:spChg>
        <pc:spChg chg="add del mod">
          <ac:chgData name="Salvador" userId="507b52caae7e5924" providerId="LiveId" clId="{B6DE8907-A8D0-4C81-B6AF-0D6F815E1692}" dt="2020-07-29T02:46:00.189" v="12" actId="478"/>
          <ac:spMkLst>
            <pc:docMk/>
            <pc:sldMk cId="4128952323" sldId="258"/>
            <ac:spMk id="4" creationId="{6FFFD4D4-4859-439E-B052-106595B206C0}"/>
          </ac:spMkLst>
        </pc:spChg>
        <pc:spChg chg="add mod">
          <ac:chgData name="Salvador" userId="507b52caae7e5924" providerId="LiveId" clId="{B6DE8907-A8D0-4C81-B6AF-0D6F815E1692}" dt="2020-07-31T01:54:38.591" v="2371" actId="20577"/>
          <ac:spMkLst>
            <pc:docMk/>
            <pc:sldMk cId="4128952323" sldId="258"/>
            <ac:spMk id="14" creationId="{D339A5E4-8D13-4AFB-8512-E48F9C72D59E}"/>
          </ac:spMkLst>
        </pc:spChg>
        <pc:spChg chg="add del">
          <ac:chgData name="Salvador" userId="507b52caae7e5924" providerId="LiveId" clId="{B6DE8907-A8D0-4C81-B6AF-0D6F815E1692}" dt="2020-07-29T02:48:31.867" v="64" actId="26606"/>
          <ac:spMkLst>
            <pc:docMk/>
            <pc:sldMk cId="4128952323" sldId="258"/>
            <ac:spMk id="18" creationId="{0AF33C27-9C85-4B30-9AD7-879D48AFE4FF}"/>
          </ac:spMkLst>
        </pc:spChg>
        <pc:spChg chg="add del">
          <ac:chgData name="Salvador" userId="507b52caae7e5924" providerId="LiveId" clId="{B6DE8907-A8D0-4C81-B6AF-0D6F815E1692}" dt="2020-07-29T02:48:31.867" v="64" actId="26606"/>
          <ac:spMkLst>
            <pc:docMk/>
            <pc:sldMk cId="4128952323" sldId="258"/>
            <ac:spMk id="20" creationId="{6D5089DD-882D-4413-B8BF-4798BFD84A98}"/>
          </ac:spMkLst>
        </pc:spChg>
        <pc:spChg chg="add del">
          <ac:chgData name="Salvador" userId="507b52caae7e5924" providerId="LiveId" clId="{B6DE8907-A8D0-4C81-B6AF-0D6F815E1692}" dt="2020-07-29T02:48:31.867" v="64" actId="26606"/>
          <ac:spMkLst>
            <pc:docMk/>
            <pc:sldMk cId="4128952323" sldId="258"/>
            <ac:spMk id="22" creationId="{5FA21C72-692C-49FD-9EB4-DDDDDEBD4BD6}"/>
          </ac:spMkLst>
        </pc:spChg>
        <pc:spChg chg="add del">
          <ac:chgData name="Salvador" userId="507b52caae7e5924" providerId="LiveId" clId="{B6DE8907-A8D0-4C81-B6AF-0D6F815E1692}" dt="2020-07-29T02:48:31.867" v="64" actId="26606"/>
          <ac:spMkLst>
            <pc:docMk/>
            <pc:sldMk cId="4128952323" sldId="258"/>
            <ac:spMk id="23" creationId="{FBAF941A-6830-47A3-B63C-7C7B66AEA73B}"/>
          </ac:spMkLst>
        </pc:spChg>
        <pc:spChg chg="add del">
          <ac:chgData name="Salvador" userId="507b52caae7e5924" providerId="LiveId" clId="{B6DE8907-A8D0-4C81-B6AF-0D6F815E1692}" dt="2020-07-29T02:48:24.340" v="62" actId="26606"/>
          <ac:spMkLst>
            <pc:docMk/>
            <pc:sldMk cId="4128952323" sldId="258"/>
            <ac:spMk id="25" creationId="{23D9B6CF-87DD-47C7-B38D-7C5353D4DC9D}"/>
          </ac:spMkLst>
        </pc:spChg>
        <pc:spChg chg="add del">
          <ac:chgData name="Salvador" userId="507b52caae7e5924" providerId="LiveId" clId="{B6DE8907-A8D0-4C81-B6AF-0D6F815E1692}" dt="2020-07-29T02:48:24.340" v="62" actId="26606"/>
          <ac:spMkLst>
            <pc:docMk/>
            <pc:sldMk cId="4128952323" sldId="258"/>
            <ac:spMk id="27" creationId="{EFE2328B-DA12-4B90-BD82-3CCF13AF6C83}"/>
          </ac:spMkLst>
        </pc:spChg>
        <pc:spChg chg="add del">
          <ac:chgData name="Salvador" userId="507b52caae7e5924" providerId="LiveId" clId="{B6DE8907-A8D0-4C81-B6AF-0D6F815E1692}" dt="2020-07-29T02:48:24.340" v="62" actId="26606"/>
          <ac:spMkLst>
            <pc:docMk/>
            <pc:sldMk cId="4128952323" sldId="258"/>
            <ac:spMk id="29" creationId="{F77FF0B6-332F-4842-A5F8-EA360BD5FF84}"/>
          </ac:spMkLst>
        </pc:spChg>
        <pc:graphicFrameChg chg="del">
          <ac:chgData name="Salvador" userId="507b52caae7e5924" providerId="LiveId" clId="{B6DE8907-A8D0-4C81-B6AF-0D6F815E1692}" dt="2020-07-29T02:45:57.940" v="11" actId="478"/>
          <ac:graphicFrameMkLst>
            <pc:docMk/>
            <pc:sldMk cId="4128952323" sldId="258"/>
            <ac:graphicFrameMk id="6" creationId="{553FBC4F-691A-471D-8ADC-EEE7AF67D66D}"/>
          </ac:graphicFrameMkLst>
        </pc:graphicFrameChg>
        <pc:picChg chg="add mod ord">
          <ac:chgData name="Salvador" userId="507b52caae7e5924" providerId="LiveId" clId="{B6DE8907-A8D0-4C81-B6AF-0D6F815E1692}" dt="2020-07-29T03:03:03.215" v="186" actId="166"/>
          <ac:picMkLst>
            <pc:docMk/>
            <pc:sldMk cId="4128952323" sldId="258"/>
            <ac:picMk id="7" creationId="{9C53F921-6982-4445-AEBC-2B0506964D7E}"/>
          </ac:picMkLst>
        </pc:picChg>
        <pc:picChg chg="add mod ord">
          <ac:chgData name="Salvador" userId="507b52caae7e5924" providerId="LiveId" clId="{B6DE8907-A8D0-4C81-B6AF-0D6F815E1692}" dt="2020-07-29T03:03:39.852" v="189" actId="166"/>
          <ac:picMkLst>
            <pc:docMk/>
            <pc:sldMk cId="4128952323" sldId="258"/>
            <ac:picMk id="9" creationId="{6CC79A01-2559-4D2D-9417-F9DC42931B86}"/>
          </ac:picMkLst>
        </pc:picChg>
        <pc:picChg chg="add del mod">
          <ac:chgData name="Salvador" userId="507b52caae7e5924" providerId="LiveId" clId="{B6DE8907-A8D0-4C81-B6AF-0D6F815E1692}" dt="2020-07-29T02:59:54.576" v="164" actId="478"/>
          <ac:picMkLst>
            <pc:docMk/>
            <pc:sldMk cId="4128952323" sldId="258"/>
            <ac:picMk id="11" creationId="{671ACCC3-0798-4F53-BF20-B6A94DB51F5D}"/>
          </ac:picMkLst>
        </pc:picChg>
        <pc:picChg chg="add mod">
          <ac:chgData name="Salvador" userId="507b52caae7e5924" providerId="LiveId" clId="{B6DE8907-A8D0-4C81-B6AF-0D6F815E1692}" dt="2020-07-29T03:01:30.255" v="170" actId="1076"/>
          <ac:picMkLst>
            <pc:docMk/>
            <pc:sldMk cId="4128952323" sldId="258"/>
            <ac:picMk id="13" creationId="{1CE05FB6-B82A-4DCA-B4B2-B65300E9A209}"/>
          </ac:picMkLst>
        </pc:picChg>
      </pc:sldChg>
      <pc:sldChg chg="addSp delSp modSp mod modTransition modAnim">
        <pc:chgData name="Salvador" userId="507b52caae7e5924" providerId="LiveId" clId="{B6DE8907-A8D0-4C81-B6AF-0D6F815E1692}" dt="2020-07-31T01:54:58.352" v="2374" actId="20577"/>
        <pc:sldMkLst>
          <pc:docMk/>
          <pc:sldMk cId="2067005262" sldId="259"/>
        </pc:sldMkLst>
        <pc:spChg chg="del">
          <ac:chgData name="Salvador" userId="507b52caae7e5924" providerId="LiveId" clId="{B6DE8907-A8D0-4C81-B6AF-0D6F815E1692}" dt="2020-07-29T02:49:45.587" v="98" actId="478"/>
          <ac:spMkLst>
            <pc:docMk/>
            <pc:sldMk cId="2067005262" sldId="259"/>
            <ac:spMk id="2" creationId="{15115107-5DA3-4397-A1DA-67705DAE1EC2}"/>
          </ac:spMkLst>
        </pc:spChg>
        <pc:spChg chg="add del mod">
          <ac:chgData name="Salvador" userId="507b52caae7e5924" providerId="LiveId" clId="{B6DE8907-A8D0-4C81-B6AF-0D6F815E1692}" dt="2020-07-29T02:49:49.220" v="99" actId="478"/>
          <ac:spMkLst>
            <pc:docMk/>
            <pc:sldMk cId="2067005262" sldId="259"/>
            <ac:spMk id="4" creationId="{16949380-12C7-47BA-964A-43FE0C344556}"/>
          </ac:spMkLst>
        </pc:spChg>
        <pc:spChg chg="add mod">
          <ac:chgData name="Salvador" userId="507b52caae7e5924" providerId="LiveId" clId="{B6DE8907-A8D0-4C81-B6AF-0D6F815E1692}" dt="2020-07-29T02:50:26.145" v="119" actId="20577"/>
          <ac:spMkLst>
            <pc:docMk/>
            <pc:sldMk cId="2067005262" sldId="259"/>
            <ac:spMk id="6" creationId="{9653ED76-088E-4100-8144-6161370F50CD}"/>
          </ac:spMkLst>
        </pc:spChg>
        <pc:spChg chg="add del mod">
          <ac:chgData name="Salvador" userId="507b52caae7e5924" providerId="LiveId" clId="{B6DE8907-A8D0-4C81-B6AF-0D6F815E1692}" dt="2020-07-29T02:49:54.068" v="101" actId="478"/>
          <ac:spMkLst>
            <pc:docMk/>
            <pc:sldMk cId="2067005262" sldId="259"/>
            <ac:spMk id="7" creationId="{AB2F753D-9646-46BD-85E5-7E7BDB35D266}"/>
          </ac:spMkLst>
        </pc:spChg>
        <pc:spChg chg="add mod">
          <ac:chgData name="Salvador" userId="507b52caae7e5924" providerId="LiveId" clId="{B6DE8907-A8D0-4C81-B6AF-0D6F815E1692}" dt="2020-07-31T01:54:58.352" v="2374" actId="20577"/>
          <ac:spMkLst>
            <pc:docMk/>
            <pc:sldMk cId="2067005262" sldId="259"/>
            <ac:spMk id="17" creationId="{CAE4D432-1CB0-4543-A7AD-4C9DEBCE6833}"/>
          </ac:spMkLst>
        </pc:spChg>
        <pc:graphicFrameChg chg="del">
          <ac:chgData name="Salvador" userId="507b52caae7e5924" providerId="LiveId" clId="{B6DE8907-A8D0-4C81-B6AF-0D6F815E1692}" dt="2020-07-29T02:49:51.289" v="100" actId="478"/>
          <ac:graphicFrameMkLst>
            <pc:docMk/>
            <pc:sldMk cId="2067005262" sldId="259"/>
            <ac:graphicFrameMk id="12" creationId="{9472A840-E465-43FB-8B5F-6C6B0A0095C5}"/>
          </ac:graphicFrameMkLst>
        </pc:graphicFrameChg>
        <pc:picChg chg="add mod ord">
          <ac:chgData name="Salvador" userId="507b52caae7e5924" providerId="LiveId" clId="{B6DE8907-A8D0-4C81-B6AF-0D6F815E1692}" dt="2020-07-29T03:04:21.709" v="194" actId="166"/>
          <ac:picMkLst>
            <pc:docMk/>
            <pc:sldMk cId="2067005262" sldId="259"/>
            <ac:picMk id="9" creationId="{73A71364-1760-4EB1-B742-5DE7C3CC1497}"/>
          </ac:picMkLst>
        </pc:picChg>
        <pc:picChg chg="add mod ord">
          <ac:chgData name="Salvador" userId="507b52caae7e5924" providerId="LiveId" clId="{B6DE8907-A8D0-4C81-B6AF-0D6F815E1692}" dt="2020-07-29T03:04:58.138" v="198" actId="166"/>
          <ac:picMkLst>
            <pc:docMk/>
            <pc:sldMk cId="2067005262" sldId="259"/>
            <ac:picMk id="11" creationId="{EBB816D1-2D72-4835-ABFD-0B8C48C59E95}"/>
          </ac:picMkLst>
        </pc:picChg>
        <pc:picChg chg="add mod">
          <ac:chgData name="Salvador" userId="507b52caae7e5924" providerId="LiveId" clId="{B6DE8907-A8D0-4C81-B6AF-0D6F815E1692}" dt="2020-07-29T03:04:25.599" v="195" actId="1076"/>
          <ac:picMkLst>
            <pc:docMk/>
            <pc:sldMk cId="2067005262" sldId="259"/>
            <ac:picMk id="14" creationId="{DC83932B-0D30-4266-9911-E610F3AFD90C}"/>
          </ac:picMkLst>
        </pc:picChg>
      </pc:sldChg>
      <pc:sldChg chg="addSp delSp modSp mod modTransition delAnim modAnim">
        <pc:chgData name="Salvador" userId="507b52caae7e5924" providerId="LiveId" clId="{B6DE8907-A8D0-4C81-B6AF-0D6F815E1692}" dt="2020-07-31T01:01:30.677" v="2360" actId="20577"/>
        <pc:sldMkLst>
          <pc:docMk/>
          <pc:sldMk cId="2673849116" sldId="260"/>
        </pc:sldMkLst>
        <pc:spChg chg="mod">
          <ac:chgData name="Salvador" userId="507b52caae7e5924" providerId="LiveId" clId="{B6DE8907-A8D0-4C81-B6AF-0D6F815E1692}" dt="2020-07-31T01:01:30.677" v="2360" actId="20577"/>
          <ac:spMkLst>
            <pc:docMk/>
            <pc:sldMk cId="2673849116" sldId="260"/>
            <ac:spMk id="2" creationId="{51F70220-677A-411B-B416-94321A555329}"/>
          </ac:spMkLst>
        </pc:spChg>
        <pc:spChg chg="del">
          <ac:chgData name="Salvador" userId="507b52caae7e5924" providerId="LiveId" clId="{B6DE8907-A8D0-4C81-B6AF-0D6F815E1692}" dt="2020-07-29T03:32:42.666" v="264" actId="478"/>
          <ac:spMkLst>
            <pc:docMk/>
            <pc:sldMk cId="2673849116" sldId="260"/>
            <ac:spMk id="3" creationId="{667D1328-A694-4327-A93A-3D919FD65B27}"/>
          </ac:spMkLst>
        </pc:spChg>
        <pc:spChg chg="add del mod">
          <ac:chgData name="Salvador" userId="507b52caae7e5924" providerId="LiveId" clId="{B6DE8907-A8D0-4C81-B6AF-0D6F815E1692}" dt="2020-07-29T03:32:45.303" v="265" actId="478"/>
          <ac:spMkLst>
            <pc:docMk/>
            <pc:sldMk cId="2673849116" sldId="260"/>
            <ac:spMk id="6" creationId="{9C59FE0E-18BE-4803-B7D8-004C0C0CE919}"/>
          </ac:spMkLst>
        </pc:spChg>
        <pc:picChg chg="add mod">
          <ac:chgData name="Salvador" userId="507b52caae7e5924" providerId="LiveId" clId="{B6DE8907-A8D0-4C81-B6AF-0D6F815E1692}" dt="2020-07-29T03:40:44.830" v="418" actId="1036"/>
          <ac:picMkLst>
            <pc:docMk/>
            <pc:sldMk cId="2673849116" sldId="260"/>
            <ac:picMk id="8" creationId="{92A4B2A5-3CA0-414A-B9FD-DC4A8A5B8BD8}"/>
          </ac:picMkLst>
        </pc:picChg>
        <pc:picChg chg="add del mod">
          <ac:chgData name="Salvador" userId="507b52caae7e5924" providerId="LiveId" clId="{B6DE8907-A8D0-4C81-B6AF-0D6F815E1692}" dt="2020-07-29T03:42:02.617" v="440" actId="478"/>
          <ac:picMkLst>
            <pc:docMk/>
            <pc:sldMk cId="2673849116" sldId="260"/>
            <ac:picMk id="10" creationId="{207DBC6D-98AC-452B-9FA8-85B48219B445}"/>
          </ac:picMkLst>
        </pc:picChg>
        <pc:picChg chg="add del mod">
          <ac:chgData name="Salvador" userId="507b52caae7e5924" providerId="LiveId" clId="{B6DE8907-A8D0-4C81-B6AF-0D6F815E1692}" dt="2020-07-29T03:42:03.603" v="441" actId="478"/>
          <ac:picMkLst>
            <pc:docMk/>
            <pc:sldMk cId="2673849116" sldId="260"/>
            <ac:picMk id="12" creationId="{FEECCCC1-33DE-491F-B7A7-211E5C4A18CD}"/>
          </ac:picMkLst>
        </pc:picChg>
      </pc:sldChg>
      <pc:sldChg chg="add del">
        <pc:chgData name="Salvador" userId="507b52caae7e5924" providerId="LiveId" clId="{B6DE8907-A8D0-4C81-B6AF-0D6F815E1692}" dt="2020-07-29T03:42:07.388" v="442" actId="47"/>
        <pc:sldMkLst>
          <pc:docMk/>
          <pc:sldMk cId="3794094556" sldId="261"/>
        </pc:sldMkLst>
      </pc:sldChg>
      <pc:sldChg chg="add del">
        <pc:chgData name="Salvador" userId="507b52caae7e5924" providerId="LiveId" clId="{B6DE8907-A8D0-4C81-B6AF-0D6F815E1692}" dt="2020-07-29T02:50:02.919" v="103" actId="47"/>
        <pc:sldMkLst>
          <pc:docMk/>
          <pc:sldMk cId="4191568848" sldId="261"/>
        </pc:sldMkLst>
      </pc:sldChg>
      <pc:sldChg chg="addSp delSp modSp add mod ord modTransition modAnim">
        <pc:chgData name="Salvador" userId="507b52caae7e5924" providerId="LiveId" clId="{B6DE8907-A8D0-4C81-B6AF-0D6F815E1692}" dt="2020-07-31T01:55:22.262" v="2377" actId="20577"/>
        <pc:sldMkLst>
          <pc:docMk/>
          <pc:sldMk cId="3448121398" sldId="262"/>
        </pc:sldMkLst>
        <pc:spChg chg="mod">
          <ac:chgData name="Salvador" userId="507b52caae7e5924" providerId="LiveId" clId="{B6DE8907-A8D0-4C81-B6AF-0D6F815E1692}" dt="2020-07-29T02:50:31.353" v="125" actId="20577"/>
          <ac:spMkLst>
            <pc:docMk/>
            <pc:sldMk cId="3448121398" sldId="262"/>
            <ac:spMk id="2" creationId="{8EB78894-19E5-4916-B37E-B4A80B9B8D52}"/>
          </ac:spMkLst>
        </pc:spChg>
        <pc:spChg chg="add mod">
          <ac:chgData name="Salvador" userId="507b52caae7e5924" providerId="LiveId" clId="{B6DE8907-A8D0-4C81-B6AF-0D6F815E1692}" dt="2020-07-31T01:55:22.262" v="2377" actId="20577"/>
          <ac:spMkLst>
            <pc:docMk/>
            <pc:sldMk cId="3448121398" sldId="262"/>
            <ac:spMk id="13" creationId="{D19B0BDB-D9F4-4AA8-9D11-377B51F97385}"/>
          </ac:spMkLst>
        </pc:spChg>
        <pc:picChg chg="add mod ord">
          <ac:chgData name="Salvador" userId="507b52caae7e5924" providerId="LiveId" clId="{B6DE8907-A8D0-4C81-B6AF-0D6F815E1692}" dt="2020-07-29T03:20:07.582" v="240" actId="166"/>
          <ac:picMkLst>
            <pc:docMk/>
            <pc:sldMk cId="3448121398" sldId="262"/>
            <ac:picMk id="4" creationId="{8A64F0B0-55AF-42E8-A086-34F188D8DEB0}"/>
          </ac:picMkLst>
        </pc:picChg>
        <pc:picChg chg="add mod ord">
          <ac:chgData name="Salvador" userId="507b52caae7e5924" providerId="LiveId" clId="{B6DE8907-A8D0-4C81-B6AF-0D6F815E1692}" dt="2020-07-29T03:57:12.149" v="1080" actId="14100"/>
          <ac:picMkLst>
            <pc:docMk/>
            <pc:sldMk cId="3448121398" sldId="262"/>
            <ac:picMk id="6" creationId="{057BA851-02C7-46F6-A42A-B92624AC2027}"/>
          </ac:picMkLst>
        </pc:picChg>
        <pc:picChg chg="del">
          <ac:chgData name="Salvador" userId="507b52caae7e5924" providerId="LiveId" clId="{B6DE8907-A8D0-4C81-B6AF-0D6F815E1692}" dt="2020-07-29T02:50:15.712" v="109" actId="478"/>
          <ac:picMkLst>
            <pc:docMk/>
            <pc:sldMk cId="3448121398" sldId="262"/>
            <ac:picMk id="7" creationId="{9C53F921-6982-4445-AEBC-2B0506964D7E}"/>
          </ac:picMkLst>
        </pc:picChg>
        <pc:picChg chg="del">
          <ac:chgData name="Salvador" userId="507b52caae7e5924" providerId="LiveId" clId="{B6DE8907-A8D0-4C81-B6AF-0D6F815E1692}" dt="2020-07-29T02:50:15.184" v="108" actId="478"/>
          <ac:picMkLst>
            <pc:docMk/>
            <pc:sldMk cId="3448121398" sldId="262"/>
            <ac:picMk id="9" creationId="{6CC79A01-2559-4D2D-9417-F9DC42931B86}"/>
          </ac:picMkLst>
        </pc:picChg>
        <pc:picChg chg="add mod ord">
          <ac:chgData name="Salvador" userId="507b52caae7e5924" providerId="LiveId" clId="{B6DE8907-A8D0-4C81-B6AF-0D6F815E1692}" dt="2020-07-29T03:20:10.502" v="241" actId="1076"/>
          <ac:picMkLst>
            <pc:docMk/>
            <pc:sldMk cId="3448121398" sldId="262"/>
            <ac:picMk id="10" creationId="{BDA85EC0-06FF-47C5-AF5B-A9FE418E4E3B}"/>
          </ac:picMkLst>
        </pc:picChg>
      </pc:sldChg>
      <pc:sldChg chg="addSp delSp modSp add mod modTransition delAnim modAnim">
        <pc:chgData name="Salvador" userId="507b52caae7e5924" providerId="LiveId" clId="{B6DE8907-A8D0-4C81-B6AF-0D6F815E1692}" dt="2020-07-29T04:28:01.458" v="1084"/>
        <pc:sldMkLst>
          <pc:docMk/>
          <pc:sldMk cId="131002277" sldId="263"/>
        </pc:sldMkLst>
        <pc:picChg chg="add mod">
          <ac:chgData name="Salvador" userId="507b52caae7e5924" providerId="LiveId" clId="{B6DE8907-A8D0-4C81-B6AF-0D6F815E1692}" dt="2020-07-29T03:43:18.673" v="489" actId="1036"/>
          <ac:picMkLst>
            <pc:docMk/>
            <pc:sldMk cId="131002277" sldId="263"/>
            <ac:picMk id="5" creationId="{514C8C84-CB84-473C-BA40-6DF03DFE6240}"/>
          </ac:picMkLst>
        </pc:picChg>
        <pc:picChg chg="add mod">
          <ac:chgData name="Salvador" userId="507b52caae7e5924" providerId="LiveId" clId="{B6DE8907-A8D0-4C81-B6AF-0D6F815E1692}" dt="2020-07-29T03:42:33.989" v="457" actId="1076"/>
          <ac:picMkLst>
            <pc:docMk/>
            <pc:sldMk cId="131002277" sldId="263"/>
            <ac:picMk id="7" creationId="{42160316-6341-4E0B-966C-F714F9A0C104}"/>
          </ac:picMkLst>
        </pc:picChg>
        <pc:picChg chg="del">
          <ac:chgData name="Salvador" userId="507b52caae7e5924" providerId="LiveId" clId="{B6DE8907-A8D0-4C81-B6AF-0D6F815E1692}" dt="2020-07-29T03:42:13.074" v="444" actId="478"/>
          <ac:picMkLst>
            <pc:docMk/>
            <pc:sldMk cId="131002277" sldId="263"/>
            <ac:picMk id="8" creationId="{92A4B2A5-3CA0-414A-B9FD-DC4A8A5B8BD8}"/>
          </ac:picMkLst>
        </pc:picChg>
        <pc:picChg chg="add mod">
          <ac:chgData name="Salvador" userId="507b52caae7e5924" providerId="LiveId" clId="{B6DE8907-A8D0-4C81-B6AF-0D6F815E1692}" dt="2020-07-29T03:43:23.309" v="492" actId="1076"/>
          <ac:picMkLst>
            <pc:docMk/>
            <pc:sldMk cId="131002277" sldId="263"/>
            <ac:picMk id="10" creationId="{51656E7A-9018-422A-993B-1E70C3447404}"/>
          </ac:picMkLst>
        </pc:picChg>
        <pc:picChg chg="add mod">
          <ac:chgData name="Salvador" userId="507b52caae7e5924" providerId="LiveId" clId="{B6DE8907-A8D0-4C81-B6AF-0D6F815E1692}" dt="2020-07-29T03:43:51.052" v="503" actId="1076"/>
          <ac:picMkLst>
            <pc:docMk/>
            <pc:sldMk cId="131002277" sldId="263"/>
            <ac:picMk id="12" creationId="{1A1E0222-510D-4FE2-861F-51A8503630D0}"/>
          </ac:picMkLst>
        </pc:picChg>
      </pc:sldChg>
      <pc:sldChg chg="delSp modSp add del mod ord">
        <pc:chgData name="Salvador" userId="507b52caae7e5924" providerId="LiveId" clId="{B6DE8907-A8D0-4C81-B6AF-0D6F815E1692}" dt="2020-07-29T03:31:56.274" v="261" actId="47"/>
        <pc:sldMkLst>
          <pc:docMk/>
          <pc:sldMk cId="2811920690" sldId="263"/>
        </pc:sldMkLst>
        <pc:spChg chg="mod">
          <ac:chgData name="Salvador" userId="507b52caae7e5924" providerId="LiveId" clId="{B6DE8907-A8D0-4C81-B6AF-0D6F815E1692}" dt="2020-07-29T03:29:33.036" v="260" actId="14100"/>
          <ac:spMkLst>
            <pc:docMk/>
            <pc:sldMk cId="2811920690" sldId="263"/>
            <ac:spMk id="2" creationId="{9C9DE503-F7C2-4A40-83F4-4DE931E7D9DE}"/>
          </ac:spMkLst>
        </pc:spChg>
        <pc:spChg chg="del">
          <ac:chgData name="Salvador" userId="507b52caae7e5924" providerId="LiveId" clId="{B6DE8907-A8D0-4C81-B6AF-0D6F815E1692}" dt="2020-07-29T03:29:28.019" v="258" actId="478"/>
          <ac:spMkLst>
            <pc:docMk/>
            <pc:sldMk cId="2811920690" sldId="263"/>
            <ac:spMk id="9" creationId="{45D8E2AE-085C-4A57-8298-F50F3956B83E}"/>
          </ac:spMkLst>
        </pc:spChg>
      </pc:sldChg>
      <pc:sldChg chg="new del">
        <pc:chgData name="Salvador" userId="507b52caae7e5924" providerId="LiveId" clId="{B6DE8907-A8D0-4C81-B6AF-0D6F815E1692}" dt="2020-07-29T03:32:29.325" v="263" actId="47"/>
        <pc:sldMkLst>
          <pc:docMk/>
          <pc:sldMk cId="4033073850" sldId="263"/>
        </pc:sldMkLst>
      </pc:sldChg>
      <pc:sldChg chg="addSp delSp modSp add mod ord modAnim">
        <pc:chgData name="Salvador" userId="507b52caae7e5924" providerId="LiveId" clId="{B6DE8907-A8D0-4C81-B6AF-0D6F815E1692}" dt="2020-07-30T03:20:09.453" v="1166" actId="313"/>
        <pc:sldMkLst>
          <pc:docMk/>
          <pc:sldMk cId="3655439661" sldId="264"/>
        </pc:sldMkLst>
        <pc:spChg chg="add del mod">
          <ac:chgData name="Salvador" userId="507b52caae7e5924" providerId="LiveId" clId="{B6DE8907-A8D0-4C81-B6AF-0D6F815E1692}" dt="2020-07-29T03:45:09.620" v="513" actId="478"/>
          <ac:spMkLst>
            <pc:docMk/>
            <pc:sldMk cId="3655439661" sldId="264"/>
            <ac:spMk id="2" creationId="{050E78D6-F072-48E7-8270-20EFBDD26F36}"/>
          </ac:spMkLst>
        </pc:spChg>
        <pc:spChg chg="del">
          <ac:chgData name="Salvador" userId="507b52caae7e5924" providerId="LiveId" clId="{B6DE8907-A8D0-4C81-B6AF-0D6F815E1692}" dt="2020-07-29T03:45:13.808" v="515" actId="478"/>
          <ac:spMkLst>
            <pc:docMk/>
            <pc:sldMk cId="3655439661" sldId="264"/>
            <ac:spMk id="3" creationId="{3FC7BD98-5486-489C-BAA0-A69CEFF691B3}"/>
          </ac:spMkLst>
        </pc:spChg>
        <pc:spChg chg="add del mod">
          <ac:chgData name="Salvador" userId="507b52caae7e5924" providerId="LiveId" clId="{B6DE8907-A8D0-4C81-B6AF-0D6F815E1692}" dt="2020-07-29T03:45:07.514" v="512" actId="478"/>
          <ac:spMkLst>
            <pc:docMk/>
            <pc:sldMk cId="3655439661" sldId="264"/>
            <ac:spMk id="6" creationId="{0A0323D6-5F80-45B4-B14D-C4ADC9AF976E}"/>
          </ac:spMkLst>
        </pc:spChg>
        <pc:spChg chg="add del mod">
          <ac:chgData name="Salvador" userId="507b52caae7e5924" providerId="LiveId" clId="{B6DE8907-A8D0-4C81-B6AF-0D6F815E1692}" dt="2020-07-29T03:45:11.816" v="514" actId="478"/>
          <ac:spMkLst>
            <pc:docMk/>
            <pc:sldMk cId="3655439661" sldId="264"/>
            <ac:spMk id="8" creationId="{C4C970EC-8AEE-49E3-9C5E-05A5B871E994}"/>
          </ac:spMkLst>
        </pc:spChg>
        <pc:spChg chg="add del mod">
          <ac:chgData name="Salvador" userId="507b52caae7e5924" providerId="LiveId" clId="{B6DE8907-A8D0-4C81-B6AF-0D6F815E1692}" dt="2020-07-29T03:45:16.050" v="516" actId="478"/>
          <ac:spMkLst>
            <pc:docMk/>
            <pc:sldMk cId="3655439661" sldId="264"/>
            <ac:spMk id="11" creationId="{D23D4C98-F67D-4CB8-931B-F302057AC334}"/>
          </ac:spMkLst>
        </pc:spChg>
        <pc:spChg chg="add mod">
          <ac:chgData name="Salvador" userId="507b52caae7e5924" providerId="LiveId" clId="{B6DE8907-A8D0-4C81-B6AF-0D6F815E1692}" dt="2020-07-30T03:20:09.453" v="1166" actId="313"/>
          <ac:spMkLst>
            <pc:docMk/>
            <pc:sldMk cId="3655439661" sldId="264"/>
            <ac:spMk id="12" creationId="{BFDA7DED-9589-4895-B551-CE18D90FECF8}"/>
          </ac:spMkLst>
        </pc:spChg>
        <pc:picChg chg="add mod">
          <ac:chgData name="Salvador" userId="507b52caae7e5924" providerId="LiveId" clId="{B6DE8907-A8D0-4C81-B6AF-0D6F815E1692}" dt="2020-07-29T03:49:18.868" v="779" actId="1076"/>
          <ac:picMkLst>
            <pc:docMk/>
            <pc:sldMk cId="3655439661" sldId="264"/>
            <ac:picMk id="14" creationId="{4DF63CBC-E082-49AF-AB48-A0004ED0866E}"/>
          </ac:picMkLst>
        </pc:picChg>
      </pc:sldChg>
      <pc:sldChg chg="addSp delSp modSp add mod ord">
        <pc:chgData name="Salvador" userId="507b52caae7e5924" providerId="LiveId" clId="{B6DE8907-A8D0-4C81-B6AF-0D6F815E1692}" dt="2020-08-01T05:43:26.935" v="4288" actId="21"/>
        <pc:sldMkLst>
          <pc:docMk/>
          <pc:sldMk cId="336215601" sldId="265"/>
        </pc:sldMkLst>
        <pc:spChg chg="add del mod">
          <ac:chgData name="Salvador" userId="507b52caae7e5924" providerId="LiveId" clId="{B6DE8907-A8D0-4C81-B6AF-0D6F815E1692}" dt="2020-08-01T05:43:26.935" v="4288" actId="21"/>
          <ac:spMkLst>
            <pc:docMk/>
            <pc:sldMk cId="336215601" sldId="265"/>
            <ac:spMk id="2" creationId="{050E78D6-F072-48E7-8270-20EFBDD26F36}"/>
          </ac:spMkLst>
        </pc:spChg>
        <pc:spChg chg="del">
          <ac:chgData name="Salvador" userId="507b52caae7e5924" providerId="LiveId" clId="{B6DE8907-A8D0-4C81-B6AF-0D6F815E1692}" dt="2020-07-29T04:43:23.748" v="1110" actId="478"/>
          <ac:spMkLst>
            <pc:docMk/>
            <pc:sldMk cId="336215601" sldId="265"/>
            <ac:spMk id="3" creationId="{3FC7BD98-5486-489C-BAA0-A69CEFF691B3}"/>
          </ac:spMkLst>
        </pc:spChg>
        <pc:spChg chg="add del mod">
          <ac:chgData name="Salvador" userId="507b52caae7e5924" providerId="LiveId" clId="{B6DE8907-A8D0-4C81-B6AF-0D6F815E1692}" dt="2020-08-01T05:43:26.935" v="4288" actId="21"/>
          <ac:spMkLst>
            <pc:docMk/>
            <pc:sldMk cId="336215601" sldId="265"/>
            <ac:spMk id="4" creationId="{50BC9E21-8483-4667-8E03-FA63298FB9DB}"/>
          </ac:spMkLst>
        </pc:spChg>
        <pc:spChg chg="add del mod">
          <ac:chgData name="Salvador" userId="507b52caae7e5924" providerId="LiveId" clId="{B6DE8907-A8D0-4C81-B6AF-0D6F815E1692}" dt="2020-07-29T04:43:25.941" v="1111" actId="478"/>
          <ac:spMkLst>
            <pc:docMk/>
            <pc:sldMk cId="336215601" sldId="265"/>
            <ac:spMk id="6" creationId="{F28D7927-D823-4B0C-A87E-DC70866D772F}"/>
          </ac:spMkLst>
        </pc:spChg>
      </pc:sldChg>
      <pc:sldChg chg="addSp delSp modSp add mod ord delAnim modAnim">
        <pc:chgData name="Salvador" userId="507b52caae7e5924" providerId="LiveId" clId="{B6DE8907-A8D0-4C81-B6AF-0D6F815E1692}" dt="2020-07-30T03:28:17.055" v="1706" actId="1076"/>
        <pc:sldMkLst>
          <pc:docMk/>
          <pc:sldMk cId="2003850948" sldId="266"/>
        </pc:sldMkLst>
        <pc:spChg chg="del">
          <ac:chgData name="Salvador" userId="507b52caae7e5924" providerId="LiveId" clId="{B6DE8907-A8D0-4C81-B6AF-0D6F815E1692}" dt="2020-07-30T03:26:27.991" v="1673" actId="478"/>
          <ac:spMkLst>
            <pc:docMk/>
            <pc:sldMk cId="2003850948" sldId="266"/>
            <ac:spMk id="2" creationId="{9C9DE503-F7C2-4A40-83F4-4DE931E7D9DE}"/>
          </ac:spMkLst>
        </pc:spChg>
        <pc:spChg chg="add del mod">
          <ac:chgData name="Salvador" userId="507b52caae7e5924" providerId="LiveId" clId="{B6DE8907-A8D0-4C81-B6AF-0D6F815E1692}" dt="2020-07-30T03:26:31.317" v="1674" actId="478"/>
          <ac:spMkLst>
            <pc:docMk/>
            <pc:sldMk cId="2003850948" sldId="266"/>
            <ac:spMk id="6" creationId="{CB4B85E2-EEF6-49A3-8317-F6FAD44D72DB}"/>
          </ac:spMkLst>
        </pc:spChg>
        <pc:spChg chg="add mod">
          <ac:chgData name="Salvador" userId="507b52caae7e5924" providerId="LiveId" clId="{B6DE8907-A8D0-4C81-B6AF-0D6F815E1692}" dt="2020-07-30T03:28:07.066" v="1704" actId="208"/>
          <ac:spMkLst>
            <pc:docMk/>
            <pc:sldMk cId="2003850948" sldId="266"/>
            <ac:spMk id="13" creationId="{F6B1C88C-B776-47F3-BADC-DFB8883E8F90}"/>
          </ac:spMkLst>
        </pc:spChg>
        <pc:picChg chg="del">
          <ac:chgData name="Salvador" userId="507b52caae7e5924" providerId="LiveId" clId="{B6DE8907-A8D0-4C81-B6AF-0D6F815E1692}" dt="2020-07-30T03:26:24.395" v="1671" actId="478"/>
          <ac:picMkLst>
            <pc:docMk/>
            <pc:sldMk cId="2003850948" sldId="266"/>
            <ac:picMk id="5" creationId="{EB7DE5F0-158C-4020-BAF5-40193A4B7212}"/>
          </ac:picMkLst>
        </pc:picChg>
        <pc:picChg chg="del">
          <ac:chgData name="Salvador" userId="507b52caae7e5924" providerId="LiveId" clId="{B6DE8907-A8D0-4C81-B6AF-0D6F815E1692}" dt="2020-07-30T03:26:23.613" v="1670" actId="478"/>
          <ac:picMkLst>
            <pc:docMk/>
            <pc:sldMk cId="2003850948" sldId="266"/>
            <ac:picMk id="7" creationId="{2807C280-F314-4855-83DF-C42764B5C34B}"/>
          </ac:picMkLst>
        </pc:picChg>
        <pc:picChg chg="add mod">
          <ac:chgData name="Salvador" userId="507b52caae7e5924" providerId="LiveId" clId="{B6DE8907-A8D0-4C81-B6AF-0D6F815E1692}" dt="2020-07-30T03:28:17.055" v="1706" actId="1076"/>
          <ac:picMkLst>
            <pc:docMk/>
            <pc:sldMk cId="2003850948" sldId="266"/>
            <ac:picMk id="9" creationId="{157E55EC-AE76-455E-BFD5-FD5F8351C506}"/>
          </ac:picMkLst>
        </pc:picChg>
        <pc:picChg chg="del">
          <ac:chgData name="Salvador" userId="507b52caae7e5924" providerId="LiveId" clId="{B6DE8907-A8D0-4C81-B6AF-0D6F815E1692}" dt="2020-07-30T03:26:25.184" v="1672" actId="478"/>
          <ac:picMkLst>
            <pc:docMk/>
            <pc:sldMk cId="2003850948" sldId="266"/>
            <ac:picMk id="14" creationId="{C410A618-4805-4FEB-95BA-83AE35500BDE}"/>
          </ac:picMkLst>
        </pc:picChg>
      </pc:sldChg>
      <pc:sldChg chg="new del">
        <pc:chgData name="Salvador" userId="507b52caae7e5924" providerId="LiveId" clId="{B6DE8907-A8D0-4C81-B6AF-0D6F815E1692}" dt="2020-07-31T00:34:47.349" v="2343" actId="680"/>
        <pc:sldMkLst>
          <pc:docMk/>
          <pc:sldMk cId="1018070736" sldId="268"/>
        </pc:sldMkLst>
      </pc:sldChg>
      <pc:sldChg chg="new del">
        <pc:chgData name="Salvador" userId="507b52caae7e5924" providerId="LiveId" clId="{B6DE8907-A8D0-4C81-B6AF-0D6F815E1692}" dt="2020-07-30T23:44:30.057" v="2341" actId="680"/>
        <pc:sldMkLst>
          <pc:docMk/>
          <pc:sldMk cId="1360502234" sldId="268"/>
        </pc:sldMkLst>
      </pc:sldChg>
      <pc:sldChg chg="addSp delSp modSp add mod ord delAnim">
        <pc:chgData name="Salvador" userId="507b52caae7e5924" providerId="LiveId" clId="{B6DE8907-A8D0-4C81-B6AF-0D6F815E1692}" dt="2020-08-01T05:52:19.102" v="5426" actId="20577"/>
        <pc:sldMkLst>
          <pc:docMk/>
          <pc:sldMk cId="2081871002" sldId="268"/>
        </pc:sldMkLst>
        <pc:spChg chg="mod">
          <ac:chgData name="Salvador" userId="507b52caae7e5924" providerId="LiveId" clId="{B6DE8907-A8D0-4C81-B6AF-0D6F815E1692}" dt="2020-08-01T05:44:11.373" v="4339" actId="20577"/>
          <ac:spMkLst>
            <pc:docMk/>
            <pc:sldMk cId="2081871002" sldId="268"/>
            <ac:spMk id="2" creationId="{51F70220-677A-411B-B416-94321A555329}"/>
          </ac:spMkLst>
        </pc:spChg>
        <pc:spChg chg="add mod">
          <ac:chgData name="Salvador" userId="507b52caae7e5924" providerId="LiveId" clId="{B6DE8907-A8D0-4C81-B6AF-0D6F815E1692}" dt="2020-08-01T05:52:19.102" v="5426" actId="20577"/>
          <ac:spMkLst>
            <pc:docMk/>
            <pc:sldMk cId="2081871002" sldId="268"/>
            <ac:spMk id="5" creationId="{D1D93474-54A5-4E38-93A2-B4BA49F61878}"/>
          </ac:spMkLst>
        </pc:spChg>
        <pc:picChg chg="del">
          <ac:chgData name="Salvador" userId="507b52caae7e5924" providerId="LiveId" clId="{B6DE8907-A8D0-4C81-B6AF-0D6F815E1692}" dt="2020-08-01T05:43:09.581" v="4275" actId="478"/>
          <ac:picMkLst>
            <pc:docMk/>
            <pc:sldMk cId="2081871002" sldId="268"/>
            <ac:picMk id="3" creationId="{A002A31A-70BE-4BCF-B357-2B225787603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7/31/2020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210839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168901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202275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the data we pulled from our </a:t>
            </a:r>
            <a:r>
              <a:rPr lang="en-US" dirty="0" err="1"/>
              <a:t>Finnhub</a:t>
            </a:r>
            <a:r>
              <a:rPr lang="en-US" dirty="0"/>
              <a:t> API. In this specific request, we were able to get basic information for specific ticker symbols in the Dow Index and get their 52 Week high / low date. </a:t>
            </a:r>
          </a:p>
          <a:p>
            <a:pPr marL="171450" indent="-171450">
              <a:buFontTx/>
              <a:buChar char="-"/>
            </a:pPr>
            <a:r>
              <a:rPr lang="en-US" dirty="0"/>
              <a:t>We then grouped and aggregated that data to show how stocks hit their high / low on specific dates. That is what you’re seeing here. </a:t>
            </a:r>
          </a:p>
          <a:p>
            <a:pPr marL="0" indent="0">
              <a:buFontTx/>
              <a:buNone/>
            </a:pPr>
            <a:endParaRPr lang="en-US" dirty="0"/>
          </a:p>
          <a:p>
            <a:pPr marL="171450" indent="-171450">
              <a:buFontTx/>
              <a:buChar char="-"/>
            </a:pPr>
            <a:r>
              <a:rPr lang="en-US" dirty="0"/>
              <a:t>But lets talk about the initial request before we grouped and aggregated it. When we plotted with ticker symbols of this specific index vs. dates. We saw something interesting…</a:t>
            </a:r>
          </a:p>
          <a:p>
            <a:pPr marL="171450" indent="-171450">
              <a:buFontTx/>
              <a:buChar char="-"/>
            </a:pPr>
            <a:r>
              <a:rPr lang="en-US" dirty="0"/>
              <a:t>Do you remember Bricks Graph in the previous slide showing the line graph of cases and deaths reported in March? This scatter plot with ticker symbols shows all the stocks that hit their 52 Week lows in March in Red</a:t>
            </a:r>
          </a:p>
          <a:p>
            <a:pPr marL="171450" indent="-171450">
              <a:buFontTx/>
              <a:buChar char="-"/>
            </a:pPr>
            <a:r>
              <a:rPr lang="en-US" dirty="0"/>
              <a:t>Also, you will see that some of these stocks hit there 52 Week High just before march and also after in Green</a:t>
            </a:r>
          </a:p>
          <a:p>
            <a:r>
              <a:rPr lang="en-US" dirty="0"/>
              <a:t>-I understand that in the scatter plot you’re not seeing actual values in the y-Axis. However, we wanted to visually show you how almost all the stocks in this index hit there 52 week low around the same time…. In March when Covid-19 first impacted the US. </a:t>
            </a:r>
          </a:p>
          <a:p>
            <a:endParaRPr lang="en-US" dirty="0"/>
          </a:p>
          <a:p>
            <a:pPr marL="171450" indent="-171450">
              <a:buFontTx/>
              <a:buChar char="-"/>
            </a:pPr>
            <a:r>
              <a:rPr lang="en-US" dirty="0"/>
              <a:t>Now lets get back to the aggregated data…</a:t>
            </a:r>
          </a:p>
          <a:p>
            <a:pPr marL="171450" indent="-171450">
              <a:buFontTx/>
              <a:buChar char="-"/>
            </a:pPr>
            <a:r>
              <a:rPr lang="en-US" dirty="0"/>
              <a:t>This bar graph shows the counts of stocks in the Dow that hit their 52 Week High in Green / 52 Week low in Red by date. </a:t>
            </a:r>
          </a:p>
          <a:p>
            <a:pPr marL="171450" indent="-171450">
              <a:buFontTx/>
              <a:buChar char="-"/>
            </a:pPr>
            <a:r>
              <a:rPr lang="en-US" dirty="0"/>
              <a:t>Annotations have been provided to draw more attention to specific dates in which a high # of stocks hit their 52 Week low</a:t>
            </a:r>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6767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42614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16981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426835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7/31/2020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7/31/2020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7/31/2020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7/31/2020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7/31/2020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7/31/2020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7/31/2020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7/31/2020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7/31/2020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7/31/2020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1800" b="1" i="0" u="sng" dirty="0">
                <a:solidFill>
                  <a:srgbClr val="0366D6"/>
                </a:solidFill>
                <a:effectLst/>
                <a:latin typeface="-apple-system"/>
              </a:rPr>
              <a:t>2020 Pandemic stock analysis</a:t>
            </a:r>
            <a:endParaRPr lang="en-US" sz="36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Presented by NBS: Nabeel / Brick / Sal</a:t>
            </a:r>
            <a:br>
              <a:rPr lang="en-US" sz="1800" dirty="0">
                <a:solidFill>
                  <a:schemeClr val="tx1"/>
                </a:solidFill>
              </a:rPr>
            </a:br>
            <a:r>
              <a:rPr lang="en-US" sz="1800" dirty="0">
                <a:solidFill>
                  <a:schemeClr val="tx1"/>
                </a:solidFill>
              </a:rPr>
              <a:t>Thursday July 30, 2020</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Difficulties Faced and Lessons Learned</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5" name="Title 1">
            <a:extLst>
              <a:ext uri="{FF2B5EF4-FFF2-40B4-BE49-F238E27FC236}">
                <a16:creationId xmlns:a16="http://schemas.microsoft.com/office/drawing/2014/main" id="{D1D93474-54A5-4E38-93A2-B4BA49F61878}"/>
              </a:ext>
            </a:extLst>
          </p:cNvPr>
          <p:cNvSpPr txBox="1">
            <a:spLocks/>
          </p:cNvSpPr>
          <p:nvPr/>
        </p:nvSpPr>
        <p:spPr bwMode="black">
          <a:xfrm>
            <a:off x="4789283" y="1601648"/>
            <a:ext cx="7228939" cy="5031439"/>
          </a:xfrm>
          <a:prstGeom prst="rect">
            <a:avLst/>
          </a:prstGeom>
          <a:noFill/>
          <a:ln w="31750" cap="sq">
            <a:solidFill>
              <a:schemeClr val="bg1"/>
            </a:solidFill>
            <a:miter lim="800000"/>
          </a:ln>
          <a:effectLst>
            <a:glow rad="152400">
              <a:schemeClr val="tx1">
                <a:alpha val="13000"/>
              </a:schemeClr>
            </a:glow>
          </a:effectLst>
        </p:spPr>
        <p:txBody>
          <a:bodyPr vert="horz" lIns="182880" tIns="182880" rIns="182880" bIns="182880" rtlCol="0" anchor="ctr">
            <a:normAutofit fontScale="9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Arial" panose="020B0604020202020204" pitchFamily="34" charset="0"/>
              <a:buChar char="•"/>
            </a:pPr>
            <a:r>
              <a:rPr lang="en-US" sz="1800" b="1" dirty="0">
                <a:solidFill>
                  <a:srgbClr val="0366D6"/>
                </a:solidFill>
                <a:latin typeface="-apple-system"/>
              </a:rPr>
              <a:t>One of the challenges we faced was determining the most effective way to explain our data to show how this current pandemic relates to ones in the past.</a:t>
            </a:r>
          </a:p>
          <a:p>
            <a:pPr marL="285750" indent="-285750" algn="l">
              <a:buFont typeface="Arial" panose="020B0604020202020204" pitchFamily="34" charset="0"/>
              <a:buChar char="•"/>
            </a:pPr>
            <a:endParaRPr lang="en-US" sz="1800" b="1" dirty="0">
              <a:solidFill>
                <a:srgbClr val="0366D6"/>
              </a:solidFill>
              <a:latin typeface="-apple-system"/>
            </a:endParaRPr>
          </a:p>
          <a:p>
            <a:pPr algn="l"/>
            <a:endParaRPr lang="en-US" sz="1800" b="1" dirty="0">
              <a:solidFill>
                <a:srgbClr val="0366D6"/>
              </a:solidFill>
              <a:latin typeface="-apple-system"/>
            </a:endParaRPr>
          </a:p>
          <a:p>
            <a:pPr marL="285750" indent="-285750" algn="l">
              <a:buFont typeface="Arial" panose="020B0604020202020204" pitchFamily="34" charset="0"/>
              <a:buChar char="•"/>
            </a:pPr>
            <a:r>
              <a:rPr lang="en-US" sz="1800" b="1" dirty="0">
                <a:solidFill>
                  <a:srgbClr val="0366D6"/>
                </a:solidFill>
                <a:latin typeface="-apple-system"/>
              </a:rPr>
              <a:t>After presenting and realizing there are some major differences between this current pandemic and the ones we discussed, Such as our economy shutting down, We could have factored that into the presentation in some way. </a:t>
            </a:r>
          </a:p>
          <a:p>
            <a:pPr marL="285750" indent="-285750" algn="l">
              <a:buFont typeface="Arial" panose="020B0604020202020204" pitchFamily="34" charset="0"/>
              <a:buChar char="•"/>
            </a:pPr>
            <a:endParaRPr lang="en-US" sz="1800" b="1" dirty="0">
              <a:solidFill>
                <a:srgbClr val="0366D6"/>
              </a:solidFill>
              <a:latin typeface="-apple-system"/>
            </a:endParaRPr>
          </a:p>
          <a:p>
            <a:pPr algn="l"/>
            <a:endParaRPr lang="en-US" sz="1800" b="1" dirty="0">
              <a:solidFill>
                <a:srgbClr val="0366D6"/>
              </a:solidFill>
              <a:latin typeface="-apple-system"/>
            </a:endParaRPr>
          </a:p>
          <a:p>
            <a:pPr marL="285750" indent="-285750" algn="l">
              <a:buFont typeface="Arial" panose="020B0604020202020204" pitchFamily="34" charset="0"/>
              <a:buChar char="•"/>
            </a:pPr>
            <a:r>
              <a:rPr lang="en-US" sz="1800" b="1" dirty="0">
                <a:solidFill>
                  <a:srgbClr val="0366D6"/>
                </a:solidFill>
                <a:latin typeface="-apple-system"/>
              </a:rPr>
              <a:t>We would have loved to have been able to pull more recent data as it relates to the # of cases of covid-19.</a:t>
            </a:r>
          </a:p>
          <a:p>
            <a:pPr marL="285750" indent="-285750" algn="l">
              <a:buFont typeface="Arial" panose="020B0604020202020204" pitchFamily="34" charset="0"/>
              <a:buChar char="•"/>
            </a:pPr>
            <a:endParaRPr lang="en-US" sz="1800" b="1" dirty="0">
              <a:solidFill>
                <a:srgbClr val="0366D6"/>
              </a:solidFill>
              <a:latin typeface="-apple-system"/>
            </a:endParaRPr>
          </a:p>
          <a:p>
            <a:pPr algn="l"/>
            <a:r>
              <a:rPr lang="en-US" sz="1800" b="1" dirty="0">
                <a:solidFill>
                  <a:srgbClr val="0366D6"/>
                </a:solidFill>
                <a:latin typeface="-apple-system"/>
              </a:rPr>
              <a:t> </a:t>
            </a:r>
          </a:p>
          <a:p>
            <a:pPr marL="285750" indent="-285750" algn="l">
              <a:buFont typeface="Arial" panose="020B0604020202020204" pitchFamily="34" charset="0"/>
              <a:buChar char="•"/>
            </a:pPr>
            <a:r>
              <a:rPr lang="en-US" sz="1800" b="1" dirty="0">
                <a:solidFill>
                  <a:srgbClr val="0366D6"/>
                </a:solidFill>
                <a:latin typeface="-apple-system"/>
              </a:rPr>
              <a:t>In doing so, we could have shown how the cases as covid-19 have continued to rise and how the stock market continues to </a:t>
            </a:r>
            <a:r>
              <a:rPr lang="en-US" sz="1800" b="1">
                <a:solidFill>
                  <a:srgbClr val="0366D6"/>
                </a:solidFill>
                <a:latin typeface="-apple-system"/>
              </a:rPr>
              <a:t>show recovery.</a:t>
            </a:r>
            <a:endParaRPr lang="en-US" sz="1800" b="1" dirty="0">
              <a:solidFill>
                <a:schemeClr val="tx1"/>
              </a:solidFill>
              <a:latin typeface="-apple-system"/>
            </a:endParaRPr>
          </a:p>
        </p:txBody>
      </p:sp>
    </p:spTree>
    <p:extLst>
      <p:ext uri="{BB962C8B-B14F-4D97-AF65-F5344CB8AC3E}">
        <p14:creationId xmlns:p14="http://schemas.microsoft.com/office/powerpoint/2010/main" val="208187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63395" y="913280"/>
            <a:ext cx="4486656" cy="5031439"/>
          </a:xfrm>
          <a:noFill/>
          <a:ln>
            <a:solidFill>
              <a:schemeClr val="tx1"/>
            </a:solidFill>
          </a:ln>
          <a:effectLst>
            <a:glow rad="152400">
              <a:schemeClr val="tx1">
                <a:alpha val="13000"/>
              </a:schemeClr>
            </a:glow>
          </a:effectLst>
        </p:spPr>
        <p:txBody>
          <a:bodyPr>
            <a:normAutofit fontScale="90000"/>
          </a:bodyPr>
          <a:lstStyle/>
          <a:p>
            <a:r>
              <a:rPr lang="en-US" sz="1800" b="1" i="0" u="sng" dirty="0">
                <a:solidFill>
                  <a:srgbClr val="0366D6"/>
                </a:solidFill>
                <a:effectLst/>
                <a:latin typeface="-apple-system"/>
              </a:rPr>
              <a:t>In closing...</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just want to reiterate that we are in no way predicting the future of the stock market current 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hope that with the data we extracted and pulled form CSV files and API’s that we were able to show you that historically the stock market recovers from pandemics and epidemics similar to the one we are all experiencing today.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Thank you all for your time and attention!</a:t>
            </a:r>
            <a:endParaRPr lang="en-US" sz="36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33621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9" name="Picture 8" descr="A picture containing indoor, sitting, view, large&#10;&#10;Description automatically generated">
            <a:extLst>
              <a:ext uri="{FF2B5EF4-FFF2-40B4-BE49-F238E27FC236}">
                <a16:creationId xmlns:a16="http://schemas.microsoft.com/office/drawing/2014/main" id="{157E55EC-AE76-455E-BFD5-FD5F8351C506}"/>
              </a:ext>
            </a:extLst>
          </p:cNvPr>
          <p:cNvPicPr>
            <a:picLocks noChangeAspect="1"/>
          </p:cNvPicPr>
          <p:nvPr/>
        </p:nvPicPr>
        <p:blipFill>
          <a:blip r:embed="rId4"/>
          <a:stretch>
            <a:fillRect/>
          </a:stretch>
        </p:blipFill>
        <p:spPr>
          <a:xfrm>
            <a:off x="2762950" y="2085144"/>
            <a:ext cx="6998245" cy="3938151"/>
          </a:xfrm>
          <a:prstGeom prst="rect">
            <a:avLst/>
          </a:prstGeom>
        </p:spPr>
      </p:pic>
      <p:sp>
        <p:nvSpPr>
          <p:cNvPr id="13" name="Title 1">
            <a:extLst>
              <a:ext uri="{FF2B5EF4-FFF2-40B4-BE49-F238E27FC236}">
                <a16:creationId xmlns:a16="http://schemas.microsoft.com/office/drawing/2014/main" id="{F6B1C88C-B776-47F3-BADC-DFB8883E8F90}"/>
              </a:ext>
            </a:extLst>
          </p:cNvPr>
          <p:cNvSpPr txBox="1">
            <a:spLocks/>
          </p:cNvSpPr>
          <p:nvPr/>
        </p:nvSpPr>
        <p:spPr bwMode="blackWhite">
          <a:xfrm>
            <a:off x="1291107" y="551816"/>
            <a:ext cx="2072081" cy="503340"/>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bg1"/>
                </a:solidFill>
              </a:rPr>
              <a:t>Questions??</a:t>
            </a:r>
          </a:p>
        </p:txBody>
      </p:sp>
    </p:spTree>
    <p:extLst>
      <p:ext uri="{BB962C8B-B14F-4D97-AF65-F5344CB8AC3E}">
        <p14:creationId xmlns:p14="http://schemas.microsoft.com/office/powerpoint/2010/main" val="200385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166587" y="323796"/>
            <a:ext cx="3516180" cy="6362230"/>
          </a:xfrm>
          <a:noFill/>
          <a:ln>
            <a:solidFill>
              <a:schemeClr val="bg1"/>
            </a:solidFill>
          </a:ln>
          <a:effectLst>
            <a:glow rad="152400">
              <a:schemeClr val="bg1">
                <a:alpha val="13000"/>
              </a:schemeClr>
            </a:glow>
          </a:effectLst>
        </p:spPr>
        <p:txBody>
          <a:bodyPr wrap="square">
            <a:noAutofit/>
          </a:bodyPr>
          <a:lstStyle/>
          <a:p>
            <a:r>
              <a:rPr lang="en-US" sz="1400" dirty="0">
                <a:solidFill>
                  <a:schemeClr val="bg1"/>
                </a:solidFill>
              </a:rPr>
              <a:t>With the growing concern of the ongoing covid-19 pandemic, the fear in the stock market has been growing and continues to be ever present.</a:t>
            </a:r>
            <a:br>
              <a:rPr lang="en-US" sz="1400" dirty="0">
                <a:solidFill>
                  <a:schemeClr val="bg1"/>
                </a:solidFill>
              </a:rPr>
            </a:br>
            <a:br>
              <a:rPr lang="en-US" sz="1400" dirty="0">
                <a:solidFill>
                  <a:schemeClr val="bg1"/>
                </a:solidFill>
              </a:rPr>
            </a:br>
            <a:r>
              <a:rPr lang="en-US" sz="1400" dirty="0">
                <a:solidFill>
                  <a:schemeClr val="bg1"/>
                </a:solidFill>
              </a:rPr>
              <a:t>As you can see from the graph and the # of cases, the concern is valid.</a:t>
            </a:r>
            <a:br>
              <a:rPr lang="en-US" sz="1400" dirty="0">
                <a:solidFill>
                  <a:schemeClr val="bg1"/>
                </a:solidFill>
              </a:rPr>
            </a:br>
            <a:br>
              <a:rPr lang="en-US" sz="1400" dirty="0">
                <a:solidFill>
                  <a:schemeClr val="bg1"/>
                </a:solidFill>
              </a:rPr>
            </a:br>
            <a:r>
              <a:rPr lang="en-US" sz="1400" dirty="0">
                <a:solidFill>
                  <a:schemeClr val="bg1"/>
                </a:solidFill>
              </a:rPr>
              <a:t>Where is the stock going and will it continue to recover as it has oddly done in the past couple months?</a:t>
            </a:r>
            <a:br>
              <a:rPr lang="en-US" sz="1400" dirty="0">
                <a:solidFill>
                  <a:schemeClr val="bg1"/>
                </a:solidFill>
              </a:rPr>
            </a:br>
            <a:br>
              <a:rPr lang="en-US" sz="1400" dirty="0">
                <a:solidFill>
                  <a:schemeClr val="bg1"/>
                </a:solidFill>
              </a:rPr>
            </a:br>
            <a:r>
              <a:rPr lang="en-US" sz="1400" dirty="0" err="1">
                <a:solidFill>
                  <a:schemeClr val="bg1"/>
                </a:solidFill>
              </a:rPr>
              <a:t>Nbs</a:t>
            </a:r>
            <a:r>
              <a:rPr lang="en-US" sz="1400" dirty="0">
                <a:solidFill>
                  <a:schemeClr val="bg1"/>
                </a:solidFill>
              </a:rPr>
              <a:t> is not here to predict where the stock market will be tomorrow, next month, or this time next year. Rather, we are here to show you the current trend of the market in relation to previous epidemics / pandemics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EB7DE5F0-158C-4020-BAF5-40193A4B7212}"/>
              </a:ext>
            </a:extLst>
          </p:cNvPr>
          <p:cNvPicPr>
            <a:picLocks noChangeAspect="1"/>
          </p:cNvPicPr>
          <p:nvPr/>
        </p:nvPicPr>
        <p:blipFill>
          <a:blip r:embed="rId4"/>
          <a:stretch>
            <a:fillRect/>
          </a:stretch>
        </p:blipFill>
        <p:spPr>
          <a:xfrm>
            <a:off x="3849354" y="155197"/>
            <a:ext cx="8309853" cy="3208266"/>
          </a:xfrm>
          <a:prstGeom prst="rect">
            <a:avLst/>
          </a:prstGeom>
          <a:solidFill>
            <a:schemeClr val="bg1"/>
          </a:solidFill>
        </p:spPr>
      </p:pic>
      <p:pic>
        <p:nvPicPr>
          <p:cNvPr id="14" name="Picture 13" descr="A picture containing keyboard&#10;&#10;Description automatically generated">
            <a:extLst>
              <a:ext uri="{FF2B5EF4-FFF2-40B4-BE49-F238E27FC236}">
                <a16:creationId xmlns:a16="http://schemas.microsoft.com/office/drawing/2014/main" id="{C410A618-4805-4FEB-95BA-83AE35500BDE}"/>
              </a:ext>
            </a:extLst>
          </p:cNvPr>
          <p:cNvPicPr>
            <a:picLocks noChangeAspect="1"/>
          </p:cNvPicPr>
          <p:nvPr/>
        </p:nvPicPr>
        <p:blipFill>
          <a:blip r:embed="rId5"/>
          <a:stretch>
            <a:fillRect/>
          </a:stretch>
        </p:blipFill>
        <p:spPr>
          <a:xfrm>
            <a:off x="4716646" y="109396"/>
            <a:ext cx="1478408" cy="6576630"/>
          </a:xfrm>
          <a:prstGeom prst="rect">
            <a:avLst/>
          </a:prstGeom>
        </p:spPr>
      </p:pic>
      <p:pic>
        <p:nvPicPr>
          <p:cNvPr id="7" name="Picture 6" descr="A close up of a device&#10;&#10;Description automatically generated">
            <a:extLst>
              <a:ext uri="{FF2B5EF4-FFF2-40B4-BE49-F238E27FC236}">
                <a16:creationId xmlns:a16="http://schemas.microsoft.com/office/drawing/2014/main" id="{2807C280-F314-4855-83DF-C42764B5C34B}"/>
              </a:ext>
            </a:extLst>
          </p:cNvPr>
          <p:cNvPicPr>
            <a:picLocks noChangeAspect="1"/>
          </p:cNvPicPr>
          <p:nvPr/>
        </p:nvPicPr>
        <p:blipFill>
          <a:blip r:embed="rId6"/>
          <a:stretch>
            <a:fillRect/>
          </a:stretch>
        </p:blipFill>
        <p:spPr>
          <a:xfrm>
            <a:off x="4650908" y="1884896"/>
            <a:ext cx="6730245" cy="4817907"/>
          </a:xfrm>
          <a:prstGeom prst="rect">
            <a:avLst/>
          </a:prstGeom>
          <a:solidFill>
            <a:schemeClr val="bg1"/>
          </a:solidFill>
        </p:spPr>
      </p:pic>
    </p:spTree>
    <p:extLst>
      <p:ext uri="{BB962C8B-B14F-4D97-AF65-F5344CB8AC3E}">
        <p14:creationId xmlns:p14="http://schemas.microsoft.com/office/powerpoint/2010/main" val="342431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dow</a:t>
            </a:r>
            <a:br>
              <a:rPr lang="en-US" sz="2000" dirty="0">
                <a:solidFill>
                  <a:srgbClr val="FFFFFF"/>
                </a:solidFill>
              </a:rPr>
            </a:br>
            <a:r>
              <a:rPr lang="en-US" sz="2000" dirty="0">
                <a:solidFill>
                  <a:srgbClr val="FFFFFF"/>
                </a:solidFill>
              </a:rPr>
              <a:t>52 Week high and Low data </a:t>
            </a:r>
          </a:p>
        </p:txBody>
      </p:sp>
      <p:pic>
        <p:nvPicPr>
          <p:cNvPr id="13" name="Picture 12" descr="A screenshot of a social media post&#10;&#10;Description automatically generated">
            <a:extLst>
              <a:ext uri="{FF2B5EF4-FFF2-40B4-BE49-F238E27FC236}">
                <a16:creationId xmlns:a16="http://schemas.microsoft.com/office/drawing/2014/main" id="{1CE05FB6-B82A-4DCA-B4B2-B65300E9A209}"/>
              </a:ext>
            </a:extLst>
          </p:cNvPr>
          <p:cNvPicPr>
            <a:picLocks noChangeAspect="1"/>
          </p:cNvPicPr>
          <p:nvPr/>
        </p:nvPicPr>
        <p:blipFill>
          <a:blip r:embed="rId3"/>
          <a:stretch>
            <a:fillRect/>
          </a:stretch>
        </p:blipFill>
        <p:spPr>
          <a:xfrm>
            <a:off x="985372" y="105494"/>
            <a:ext cx="5635730" cy="64526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C53F921-6982-4445-AEBC-2B0506964D7E}"/>
              </a:ext>
            </a:extLst>
          </p:cNvPr>
          <p:cNvPicPr>
            <a:picLocks noChangeAspect="1"/>
          </p:cNvPicPr>
          <p:nvPr/>
        </p:nvPicPr>
        <p:blipFill>
          <a:blip r:embed="rId4"/>
          <a:stretch>
            <a:fillRect/>
          </a:stretch>
        </p:blipFill>
        <p:spPr>
          <a:xfrm>
            <a:off x="189238" y="0"/>
            <a:ext cx="7321992" cy="439319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6CC79A01-2559-4D2D-9417-F9DC42931B86}"/>
              </a:ext>
            </a:extLst>
          </p:cNvPr>
          <p:cNvPicPr>
            <a:picLocks noChangeAspect="1"/>
          </p:cNvPicPr>
          <p:nvPr/>
        </p:nvPicPr>
        <p:blipFill>
          <a:blip r:embed="rId5"/>
          <a:stretch>
            <a:fillRect/>
          </a:stretch>
        </p:blipFill>
        <p:spPr>
          <a:xfrm>
            <a:off x="189239" y="3590832"/>
            <a:ext cx="11869093" cy="2967273"/>
          </a:xfrm>
          <a:prstGeom prst="rect">
            <a:avLst/>
          </a:prstGeom>
        </p:spPr>
      </p:pic>
      <p:sp>
        <p:nvSpPr>
          <p:cNvPr id="14" name="TextBox 13">
            <a:extLst>
              <a:ext uri="{FF2B5EF4-FFF2-40B4-BE49-F238E27FC236}">
                <a16:creationId xmlns:a16="http://schemas.microsoft.com/office/drawing/2014/main" id="{D339A5E4-8D13-4AFB-8512-E48F9C72D59E}"/>
              </a:ext>
            </a:extLst>
          </p:cNvPr>
          <p:cNvSpPr txBox="1"/>
          <p:nvPr/>
        </p:nvSpPr>
        <p:spPr>
          <a:xfrm>
            <a:off x="7798402" y="1820411"/>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 </a:t>
            </a:r>
            <a:r>
              <a:rPr lang="en-US" dirty="0" err="1">
                <a:solidFill>
                  <a:schemeClr val="bg1"/>
                </a:solidFill>
              </a:rPr>
              <a:t>Finnhub</a:t>
            </a:r>
            <a:r>
              <a:rPr lang="en-US" dirty="0">
                <a:solidFill>
                  <a:schemeClr val="bg1"/>
                </a:solidFill>
              </a:rPr>
              <a:t> API </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412895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9653ED76-088E-4100-8144-6161370F50CD}"/>
              </a:ext>
            </a:extLst>
          </p:cNvPr>
          <p:cNvSpPr txBox="1">
            <a:spLocks/>
          </p:cNvSpPr>
          <p:nvPr/>
        </p:nvSpPr>
        <p:spPr bwMode="black">
          <a:xfrm>
            <a:off x="259004" y="173147"/>
            <a:ext cx="4132900" cy="1337083"/>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a:solidFill>
                  <a:srgbClr val="FFFFFF"/>
                </a:solidFill>
              </a:rPr>
              <a:t>sp500</a:t>
            </a:r>
            <a:br>
              <a:rPr lang="en-US" sz="2000" dirty="0">
                <a:solidFill>
                  <a:srgbClr val="FFFFFF"/>
                </a:solidFill>
              </a:rPr>
            </a:br>
            <a:r>
              <a:rPr lang="en-US" sz="2000" dirty="0">
                <a:solidFill>
                  <a:srgbClr val="FFFFFF"/>
                </a:solidFill>
              </a:rPr>
              <a:t>52 Week high and Low data </a:t>
            </a:r>
          </a:p>
        </p:txBody>
      </p:sp>
      <p:pic>
        <p:nvPicPr>
          <p:cNvPr id="14" name="Picture 13" descr="A screenshot of a cell phone&#10;&#10;Description automatically generated">
            <a:extLst>
              <a:ext uri="{FF2B5EF4-FFF2-40B4-BE49-F238E27FC236}">
                <a16:creationId xmlns:a16="http://schemas.microsoft.com/office/drawing/2014/main" id="{DC83932B-0D30-4266-9911-E610F3AFD90C}"/>
              </a:ext>
            </a:extLst>
          </p:cNvPr>
          <p:cNvPicPr>
            <a:picLocks noChangeAspect="1"/>
          </p:cNvPicPr>
          <p:nvPr/>
        </p:nvPicPr>
        <p:blipFill>
          <a:blip r:embed="rId3"/>
          <a:stretch>
            <a:fillRect/>
          </a:stretch>
        </p:blipFill>
        <p:spPr>
          <a:xfrm>
            <a:off x="4865865" y="88090"/>
            <a:ext cx="7114565" cy="6453990"/>
          </a:xfrm>
          <a:prstGeom prst="rect">
            <a:avLst/>
          </a:prstGeom>
        </p:spPr>
      </p:pic>
      <p:pic>
        <p:nvPicPr>
          <p:cNvPr id="9" name="Picture 8" descr="A close up of a map&#10;&#10;Description automatically generated">
            <a:extLst>
              <a:ext uri="{FF2B5EF4-FFF2-40B4-BE49-F238E27FC236}">
                <a16:creationId xmlns:a16="http://schemas.microsoft.com/office/drawing/2014/main" id="{73A71364-1760-4EB1-B742-5DE7C3CC1497}"/>
              </a:ext>
            </a:extLst>
          </p:cNvPr>
          <p:cNvPicPr>
            <a:picLocks noChangeAspect="1"/>
          </p:cNvPicPr>
          <p:nvPr/>
        </p:nvPicPr>
        <p:blipFill>
          <a:blip r:embed="rId4"/>
          <a:stretch>
            <a:fillRect/>
          </a:stretch>
        </p:blipFill>
        <p:spPr>
          <a:xfrm>
            <a:off x="4746505" y="88090"/>
            <a:ext cx="7186491" cy="4311894"/>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EBB816D1-2D72-4835-ABFD-0B8C48C59E95}"/>
              </a:ext>
            </a:extLst>
          </p:cNvPr>
          <p:cNvPicPr>
            <a:picLocks noChangeAspect="1"/>
          </p:cNvPicPr>
          <p:nvPr/>
        </p:nvPicPr>
        <p:blipFill>
          <a:blip r:embed="rId5"/>
          <a:stretch>
            <a:fillRect/>
          </a:stretch>
        </p:blipFill>
        <p:spPr>
          <a:xfrm>
            <a:off x="112188" y="3810000"/>
            <a:ext cx="11820808" cy="2955202"/>
          </a:xfrm>
          <a:prstGeom prst="rect">
            <a:avLst/>
          </a:prstGeom>
        </p:spPr>
      </p:pic>
      <p:sp>
        <p:nvSpPr>
          <p:cNvPr id="17" name="TextBox 16">
            <a:extLst>
              <a:ext uri="{FF2B5EF4-FFF2-40B4-BE49-F238E27FC236}">
                <a16:creationId xmlns:a16="http://schemas.microsoft.com/office/drawing/2014/main" id="{CAE4D432-1CB0-4543-A7AD-4C9DEBCE6833}"/>
              </a:ext>
            </a:extLst>
          </p:cNvPr>
          <p:cNvSpPr txBox="1"/>
          <p:nvPr/>
        </p:nvSpPr>
        <p:spPr>
          <a:xfrm>
            <a:off x="259004" y="1851157"/>
            <a:ext cx="4132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 </a:t>
            </a:r>
            <a:r>
              <a:rPr lang="en-US" dirty="0" err="1">
                <a:solidFill>
                  <a:schemeClr val="bg1"/>
                </a:solidFill>
              </a:rPr>
              <a:t>Finnhub</a:t>
            </a:r>
            <a:r>
              <a:rPr lang="en-US" dirty="0">
                <a:solidFill>
                  <a:schemeClr val="bg1"/>
                </a:solidFill>
              </a:rPr>
              <a:t> API </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6700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nasdaq</a:t>
            </a:r>
            <a:br>
              <a:rPr lang="en-US" sz="2000" dirty="0">
                <a:solidFill>
                  <a:srgbClr val="FFFFFF"/>
                </a:solidFill>
              </a:rPr>
            </a:br>
            <a:r>
              <a:rPr lang="en-US" sz="2000" dirty="0">
                <a:solidFill>
                  <a:srgbClr val="FFFFFF"/>
                </a:solidFill>
              </a:rPr>
              <a:t>52 Week high and Low data </a:t>
            </a:r>
          </a:p>
        </p:txBody>
      </p:sp>
      <p:pic>
        <p:nvPicPr>
          <p:cNvPr id="10" name="Picture 9" descr="A screenshot of a cell phone&#10;&#10;Description automatically generated">
            <a:extLst>
              <a:ext uri="{FF2B5EF4-FFF2-40B4-BE49-F238E27FC236}">
                <a16:creationId xmlns:a16="http://schemas.microsoft.com/office/drawing/2014/main" id="{BDA85EC0-06FF-47C5-AF5B-A9FE418E4E3B}"/>
              </a:ext>
            </a:extLst>
          </p:cNvPr>
          <p:cNvPicPr>
            <a:picLocks noChangeAspect="1"/>
          </p:cNvPicPr>
          <p:nvPr/>
        </p:nvPicPr>
        <p:blipFill>
          <a:blip r:embed="rId3"/>
          <a:stretch>
            <a:fillRect/>
          </a:stretch>
        </p:blipFill>
        <p:spPr>
          <a:xfrm>
            <a:off x="155761" y="99588"/>
            <a:ext cx="7278521" cy="6440287"/>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8A64F0B0-55AF-42E8-A086-34F188D8DEB0}"/>
              </a:ext>
            </a:extLst>
          </p:cNvPr>
          <p:cNvPicPr>
            <a:picLocks noChangeAspect="1"/>
          </p:cNvPicPr>
          <p:nvPr/>
        </p:nvPicPr>
        <p:blipFill>
          <a:blip r:embed="rId4"/>
          <a:stretch>
            <a:fillRect/>
          </a:stretch>
        </p:blipFill>
        <p:spPr>
          <a:xfrm>
            <a:off x="63373" y="99588"/>
            <a:ext cx="7408755" cy="444525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57BA851-02C7-46F6-A42A-B92624AC2027}"/>
              </a:ext>
            </a:extLst>
          </p:cNvPr>
          <p:cNvPicPr>
            <a:picLocks noChangeAspect="1"/>
          </p:cNvPicPr>
          <p:nvPr/>
        </p:nvPicPr>
        <p:blipFill>
          <a:blip r:embed="rId5"/>
          <a:stretch>
            <a:fillRect/>
          </a:stretch>
        </p:blipFill>
        <p:spPr>
          <a:xfrm>
            <a:off x="168999" y="3632174"/>
            <a:ext cx="11867240" cy="3126238"/>
          </a:xfrm>
          <a:prstGeom prst="rect">
            <a:avLst/>
          </a:prstGeom>
        </p:spPr>
      </p:pic>
      <p:sp>
        <p:nvSpPr>
          <p:cNvPr id="13" name="TextBox 12">
            <a:extLst>
              <a:ext uri="{FF2B5EF4-FFF2-40B4-BE49-F238E27FC236}">
                <a16:creationId xmlns:a16="http://schemas.microsoft.com/office/drawing/2014/main" id="{D19B0BDB-D9F4-4AA8-9D11-377B51F97385}"/>
              </a:ext>
            </a:extLst>
          </p:cNvPr>
          <p:cNvSpPr txBox="1"/>
          <p:nvPr/>
        </p:nvSpPr>
        <p:spPr>
          <a:xfrm>
            <a:off x="7798402" y="1895912"/>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 </a:t>
            </a:r>
            <a:r>
              <a:rPr lang="en-US" dirty="0" err="1">
                <a:solidFill>
                  <a:schemeClr val="bg1"/>
                </a:solidFill>
              </a:rPr>
              <a:t>Finnhub</a:t>
            </a:r>
            <a:r>
              <a:rPr lang="en-US" dirty="0">
                <a:solidFill>
                  <a:schemeClr val="bg1"/>
                </a:solidFill>
              </a:rPr>
              <a:t> API </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344812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chemeClr val="bg1"/>
                </a:solidFill>
              </a:rPr>
              <a:t>Now Let’s take  look at 1 major stock (Apple) and how it has performed in 2020</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8" name="Picture 7" descr="A picture containing colorful, group, person, room&#10;&#10;Description automatically generated">
            <a:extLst>
              <a:ext uri="{FF2B5EF4-FFF2-40B4-BE49-F238E27FC236}">
                <a16:creationId xmlns:a16="http://schemas.microsoft.com/office/drawing/2014/main" id="{92A4B2A5-3CA0-414A-B9FD-DC4A8A5B8BD8}"/>
              </a:ext>
            </a:extLst>
          </p:cNvPr>
          <p:cNvPicPr>
            <a:picLocks noChangeAspect="1"/>
          </p:cNvPicPr>
          <p:nvPr/>
        </p:nvPicPr>
        <p:blipFill>
          <a:blip r:embed="rId4"/>
          <a:stretch>
            <a:fillRect/>
          </a:stretch>
        </p:blipFill>
        <p:spPr>
          <a:xfrm>
            <a:off x="327171" y="1454437"/>
            <a:ext cx="11488347" cy="5364355"/>
          </a:xfrm>
          <a:prstGeom prst="rect">
            <a:avLst/>
          </a:prstGeom>
        </p:spPr>
      </p:pic>
    </p:spTree>
    <p:extLst>
      <p:ext uri="{BB962C8B-B14F-4D97-AF65-F5344CB8AC3E}">
        <p14:creationId xmlns:p14="http://schemas.microsoft.com/office/powerpoint/2010/main" val="267384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Apple stock during </a:t>
            </a:r>
            <a:r>
              <a:rPr lang="en-US" dirty="0" err="1">
                <a:solidFill>
                  <a:schemeClr val="bg1"/>
                </a:solidFill>
              </a:rPr>
              <a:t>ytd</a:t>
            </a:r>
            <a:r>
              <a:rPr lang="en-US" dirty="0">
                <a:solidFill>
                  <a:schemeClr val="bg1"/>
                </a:solidFill>
              </a:rPr>
              <a:t> 2020</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10" name="Picture 9" descr="A picture containing group, kitchen, standing&#10;&#10;Description automatically generated">
            <a:extLst>
              <a:ext uri="{FF2B5EF4-FFF2-40B4-BE49-F238E27FC236}">
                <a16:creationId xmlns:a16="http://schemas.microsoft.com/office/drawing/2014/main" id="{51656E7A-9018-422A-993B-1E70C3447404}"/>
              </a:ext>
            </a:extLst>
          </p:cNvPr>
          <p:cNvPicPr>
            <a:picLocks noChangeAspect="1"/>
          </p:cNvPicPr>
          <p:nvPr/>
        </p:nvPicPr>
        <p:blipFill>
          <a:blip r:embed="rId4"/>
          <a:stretch>
            <a:fillRect/>
          </a:stretch>
        </p:blipFill>
        <p:spPr>
          <a:xfrm>
            <a:off x="4463426" y="1501832"/>
            <a:ext cx="5842624" cy="5112296"/>
          </a:xfrm>
          <a:prstGeom prst="rect">
            <a:avLst/>
          </a:prstGeom>
        </p:spPr>
      </p:pic>
      <p:pic>
        <p:nvPicPr>
          <p:cNvPr id="7" name="Picture 6" descr="A picture containing pencil, kitchen&#10;&#10;Description automatically generated">
            <a:extLst>
              <a:ext uri="{FF2B5EF4-FFF2-40B4-BE49-F238E27FC236}">
                <a16:creationId xmlns:a16="http://schemas.microsoft.com/office/drawing/2014/main" id="{42160316-6341-4E0B-966C-F714F9A0C104}"/>
              </a:ext>
            </a:extLst>
          </p:cNvPr>
          <p:cNvPicPr>
            <a:picLocks noChangeAspect="1"/>
          </p:cNvPicPr>
          <p:nvPr/>
        </p:nvPicPr>
        <p:blipFill>
          <a:blip r:embed="rId5"/>
          <a:stretch>
            <a:fillRect/>
          </a:stretch>
        </p:blipFill>
        <p:spPr>
          <a:xfrm>
            <a:off x="131934" y="1501832"/>
            <a:ext cx="4525411" cy="5112296"/>
          </a:xfrm>
          <a:prstGeom prst="rect">
            <a:avLst/>
          </a:prstGeom>
        </p:spPr>
      </p:pic>
      <p:grpSp>
        <p:nvGrpSpPr>
          <p:cNvPr id="8" name="Group 7">
            <a:extLst>
              <a:ext uri="{FF2B5EF4-FFF2-40B4-BE49-F238E27FC236}">
                <a16:creationId xmlns:a16="http://schemas.microsoft.com/office/drawing/2014/main" id="{0D8F634B-BC95-41C6-B116-0AF2F2F06F1C}"/>
              </a:ext>
            </a:extLst>
          </p:cNvPr>
          <p:cNvGrpSpPr/>
          <p:nvPr/>
        </p:nvGrpSpPr>
        <p:grpSpPr>
          <a:xfrm>
            <a:off x="9197411" y="1501832"/>
            <a:ext cx="2952750" cy="5112296"/>
            <a:chOff x="9197411" y="1501832"/>
            <a:chExt cx="2952750" cy="5112296"/>
          </a:xfrm>
        </p:grpSpPr>
        <p:pic>
          <p:nvPicPr>
            <p:cNvPr id="3" name="Picture 2">
              <a:extLst>
                <a:ext uri="{FF2B5EF4-FFF2-40B4-BE49-F238E27FC236}">
                  <a16:creationId xmlns:a16="http://schemas.microsoft.com/office/drawing/2014/main" id="{6325E99B-D990-4851-810B-BD2FF3C2A3A6}"/>
                </a:ext>
              </a:extLst>
            </p:cNvPr>
            <p:cNvPicPr>
              <a:picLocks noChangeAspect="1"/>
            </p:cNvPicPr>
            <p:nvPr/>
          </p:nvPicPr>
          <p:blipFill>
            <a:blip r:embed="rId6"/>
            <a:stretch>
              <a:fillRect/>
            </a:stretch>
          </p:blipFill>
          <p:spPr>
            <a:xfrm>
              <a:off x="9197411" y="1501832"/>
              <a:ext cx="2952750" cy="5112296"/>
            </a:xfrm>
            <a:prstGeom prst="rect">
              <a:avLst/>
            </a:prstGeom>
          </p:spPr>
        </p:pic>
        <p:sp>
          <p:nvSpPr>
            <p:cNvPr id="6" name="Rectangle 5">
              <a:extLst>
                <a:ext uri="{FF2B5EF4-FFF2-40B4-BE49-F238E27FC236}">
                  <a16:creationId xmlns:a16="http://schemas.microsoft.com/office/drawing/2014/main" id="{C664AC98-599E-42A4-9FCD-8E06EB121088}"/>
                </a:ext>
              </a:extLst>
            </p:cNvPr>
            <p:cNvSpPr/>
            <p:nvPr/>
          </p:nvSpPr>
          <p:spPr>
            <a:xfrm>
              <a:off x="10058400" y="1895475"/>
              <a:ext cx="1123950" cy="133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Apple stock during 2019</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3" name="Picture 2">
            <a:extLst>
              <a:ext uri="{FF2B5EF4-FFF2-40B4-BE49-F238E27FC236}">
                <a16:creationId xmlns:a16="http://schemas.microsoft.com/office/drawing/2014/main" id="{A002A31A-70BE-4BCF-B357-2B225787603C}"/>
              </a:ext>
            </a:extLst>
          </p:cNvPr>
          <p:cNvPicPr>
            <a:picLocks noChangeAspect="1"/>
          </p:cNvPicPr>
          <p:nvPr/>
        </p:nvPicPr>
        <p:blipFill>
          <a:blip r:embed="rId4"/>
          <a:stretch>
            <a:fillRect/>
          </a:stretch>
        </p:blipFill>
        <p:spPr>
          <a:xfrm>
            <a:off x="252412" y="1609725"/>
            <a:ext cx="11687175" cy="3638550"/>
          </a:xfrm>
          <a:prstGeom prst="rect">
            <a:avLst/>
          </a:prstGeom>
        </p:spPr>
      </p:pic>
    </p:spTree>
    <p:extLst>
      <p:ext uri="{BB962C8B-B14F-4D97-AF65-F5344CB8AC3E}">
        <p14:creationId xmlns:p14="http://schemas.microsoft.com/office/powerpoint/2010/main" val="3838204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2" name="Title 1">
            <a:extLst>
              <a:ext uri="{FF2B5EF4-FFF2-40B4-BE49-F238E27FC236}">
                <a16:creationId xmlns:a16="http://schemas.microsoft.com/office/drawing/2014/main" id="{BFDA7DED-9589-4895-B551-CE18D90FECF8}"/>
              </a:ext>
            </a:extLst>
          </p:cNvPr>
          <p:cNvSpPr txBox="1">
            <a:spLocks/>
          </p:cNvSpPr>
          <p:nvPr/>
        </p:nvSpPr>
        <p:spPr bwMode="blackWhite">
          <a:xfrm>
            <a:off x="109057" y="67112"/>
            <a:ext cx="5914238" cy="1107347"/>
          </a:xfrm>
          <a:prstGeom prst="rect">
            <a:avLst/>
          </a:prstGeom>
          <a:noFill/>
          <a:ln w="31750" cap="sq">
            <a:solidFill>
              <a:schemeClr val="tx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tx1"/>
                </a:solidFill>
              </a:rPr>
              <a:t>Ready for the big picture?</a:t>
            </a:r>
          </a:p>
          <a:p>
            <a:endParaRPr lang="en-US" sz="1400" dirty="0">
              <a:solidFill>
                <a:schemeClr val="tx1"/>
              </a:solidFill>
            </a:endParaRPr>
          </a:p>
          <a:p>
            <a:r>
              <a:rPr lang="en-US" sz="1400" dirty="0">
                <a:solidFill>
                  <a:schemeClr val="tx1"/>
                </a:solidFill>
              </a:rPr>
              <a:t>Let’s look at some timeseries of a few of the biggest pandemics / epidemics that have had an impact on the major stock market indices</a:t>
            </a:r>
          </a:p>
        </p:txBody>
      </p:sp>
      <p:pic>
        <p:nvPicPr>
          <p:cNvPr id="14" name="Picture 13" descr="A close up of a map&#10;&#10;Description automatically generated">
            <a:extLst>
              <a:ext uri="{FF2B5EF4-FFF2-40B4-BE49-F238E27FC236}">
                <a16:creationId xmlns:a16="http://schemas.microsoft.com/office/drawing/2014/main" id="{4DF63CBC-E082-49AF-AB48-A0004ED0866E}"/>
              </a:ext>
            </a:extLst>
          </p:cNvPr>
          <p:cNvPicPr>
            <a:picLocks noChangeAspect="1"/>
          </p:cNvPicPr>
          <p:nvPr/>
        </p:nvPicPr>
        <p:blipFill>
          <a:blip r:embed="rId4"/>
          <a:stretch>
            <a:fillRect/>
          </a:stretch>
        </p:blipFill>
        <p:spPr>
          <a:xfrm>
            <a:off x="172150" y="1561052"/>
            <a:ext cx="11847699" cy="4739080"/>
          </a:xfrm>
          <a:prstGeom prst="rect">
            <a:avLst/>
          </a:prstGeom>
        </p:spPr>
      </p:pic>
    </p:spTree>
    <p:extLst>
      <p:ext uri="{BB962C8B-B14F-4D97-AF65-F5344CB8AC3E}">
        <p14:creationId xmlns:p14="http://schemas.microsoft.com/office/powerpoint/2010/main" val="365543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587</TotalTime>
  <Words>806</Words>
  <Application>Microsoft Office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Gill Sans MT</vt:lpstr>
      <vt:lpstr>Parcel</vt:lpstr>
      <vt:lpstr>2020 Pandemic stock analysis</vt:lpstr>
      <vt:lpstr>With the growing concern of the ongoing covid-19 pandemic, the fear in the stock market has been growing and continues to be ever present.  As you can see from the graph and the # of cases, the concern is valid.  Where is the stock going and will it continue to recover as it has oddly done in the past couple months?  Nbs is not here to predict where the stock market will be tomorrow, next month, or this time next year. Rather, we are here to show you the current trend of the market in relation to previous epidemics / pandemics  </vt:lpstr>
      <vt:lpstr>dow 52 Week high and Low data </vt:lpstr>
      <vt:lpstr>PowerPoint Presentation</vt:lpstr>
      <vt:lpstr>nasdaq 52 Week high and Low data </vt:lpstr>
      <vt:lpstr>Now Let’s take  look at 1 major stock (Apple) and how it has performed in 2020</vt:lpstr>
      <vt:lpstr>Apple stock during ytd 2020</vt:lpstr>
      <vt:lpstr>Apple stock during 2019</vt:lpstr>
      <vt:lpstr>PowerPoint Presentation</vt:lpstr>
      <vt:lpstr>Difficulties Faced and Lessons Learned</vt:lpstr>
      <vt:lpstr>In closing...  We just want to reiterate that we are in no way predicting the future of the stock market current day.  We hope that with the data we extracted and pulled form CSV files and API’s that we were able to show you that historically the stock market recovers from pandemics and epidemics similar to the one we are all experiencing today.  Thank you all for your time and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Pandemic stock analysis</dc:title>
  <dc:creator>Salvador</dc:creator>
  <cp:lastModifiedBy>Salvador</cp:lastModifiedBy>
  <cp:revision>2</cp:revision>
  <dcterms:created xsi:type="dcterms:W3CDTF">2020-07-29T02:27:08Z</dcterms:created>
  <dcterms:modified xsi:type="dcterms:W3CDTF">2020-08-01T05:52:22Z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