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6"/>
  </p:notesMasterIdLst>
  <p:handoutMasterIdLst>
    <p:handoutMasterId r:id="rId17"/>
  </p:handoutMasterIdLst>
  <p:sldIdLst>
    <p:sldId id="256" r:id="rId5"/>
    <p:sldId id="257" r:id="rId6"/>
    <p:sldId id="258" r:id="rId7"/>
    <p:sldId id="259" r:id="rId8"/>
    <p:sldId id="262" r:id="rId9"/>
    <p:sldId id="260" r:id="rId10"/>
    <p:sldId id="263" r:id="rId11"/>
    <p:sldId id="267"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E52F2-A620-4DF9-A308-A2A793834433}" v="103" dt="2020-07-30T22:31:51.994"/>
    <p1510:client id="{B6DE8907-A8D0-4C81-B6AF-0D6F815E1692}" v="177" dt="2020-07-30T03:28:13.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712" autoAdjust="0"/>
  </p:normalViewPr>
  <p:slideViewPr>
    <p:cSldViewPr snapToGrid="0">
      <p:cViewPr varScale="1">
        <p:scale>
          <a:sx n="67" d="100"/>
          <a:sy n="67" d="100"/>
        </p:scale>
        <p:origin x="312" y="44"/>
      </p:cViewPr>
      <p:guideLst/>
    </p:cSldViewPr>
  </p:slideViewPr>
  <p:notesTextViewPr>
    <p:cViewPr>
      <p:scale>
        <a:sx n="3" d="2"/>
        <a:sy n="3" d="2"/>
      </p:scale>
      <p:origin x="0" y="0"/>
    </p:cViewPr>
  </p:notesTextViewPr>
  <p:sorterViewPr>
    <p:cViewPr>
      <p:scale>
        <a:sx n="100" d="100"/>
        <a:sy n="100" d="100"/>
      </p:scale>
      <p:origin x="0" y="-1344"/>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eel Sheikh" userId="3ae1caf55cd77bee" providerId="LiveId" clId="{9E8E52F2-A620-4DF9-A308-A2A793834433}"/>
    <pc:docChg chg="custSel addSld modSld">
      <pc:chgData name="Nabeel Sheikh" userId="3ae1caf55cd77bee" providerId="LiveId" clId="{9E8E52F2-A620-4DF9-A308-A2A793834433}" dt="2020-07-30T22:31:51.994" v="166"/>
      <pc:docMkLst>
        <pc:docMk/>
      </pc:docMkLst>
      <pc:sldChg chg="modSp mod">
        <pc:chgData name="Nabeel Sheikh" userId="3ae1caf55cd77bee" providerId="LiveId" clId="{9E8E52F2-A620-4DF9-A308-A2A793834433}" dt="2020-07-30T22:29:35.495" v="162" actId="20577"/>
        <pc:sldMkLst>
          <pc:docMk/>
          <pc:sldMk cId="2673849116" sldId="260"/>
        </pc:sldMkLst>
        <pc:spChg chg="mod">
          <ac:chgData name="Nabeel Sheikh" userId="3ae1caf55cd77bee" providerId="LiveId" clId="{9E8E52F2-A620-4DF9-A308-A2A793834433}" dt="2020-07-30T22:29:35.495" v="162" actId="20577"/>
          <ac:spMkLst>
            <pc:docMk/>
            <pc:sldMk cId="2673849116" sldId="260"/>
            <ac:spMk id="2" creationId="{51F70220-677A-411B-B416-94321A555329}"/>
          </ac:spMkLst>
        </pc:spChg>
      </pc:sldChg>
      <pc:sldChg chg="addSp delSp modSp mod delAnim modAnim">
        <pc:chgData name="Nabeel Sheikh" userId="3ae1caf55cd77bee" providerId="LiveId" clId="{9E8E52F2-A620-4DF9-A308-A2A793834433}" dt="2020-07-30T22:31:51.994" v="166"/>
        <pc:sldMkLst>
          <pc:docMk/>
          <pc:sldMk cId="131002277" sldId="263"/>
        </pc:sldMkLst>
        <pc:spChg chg="mod">
          <ac:chgData name="Nabeel Sheikh" userId="3ae1caf55cd77bee" providerId="LiveId" clId="{9E8E52F2-A620-4DF9-A308-A2A793834433}" dt="2020-07-30T21:57:35.951" v="114" actId="20577"/>
          <ac:spMkLst>
            <pc:docMk/>
            <pc:sldMk cId="131002277" sldId="263"/>
            <ac:spMk id="2" creationId="{51F70220-677A-411B-B416-94321A555329}"/>
          </ac:spMkLst>
        </pc:spChg>
        <pc:spChg chg="add mod">
          <ac:chgData name="Nabeel Sheikh" userId="3ae1caf55cd77bee" providerId="LiveId" clId="{9E8E52F2-A620-4DF9-A308-A2A793834433}" dt="2020-07-30T22:31:45.312" v="165" actId="164"/>
          <ac:spMkLst>
            <pc:docMk/>
            <pc:sldMk cId="131002277" sldId="263"/>
            <ac:spMk id="6" creationId="{C664AC98-599E-42A4-9FCD-8E06EB121088}"/>
          </ac:spMkLst>
        </pc:spChg>
        <pc:grpChg chg="add mod">
          <ac:chgData name="Nabeel Sheikh" userId="3ae1caf55cd77bee" providerId="LiveId" clId="{9E8E52F2-A620-4DF9-A308-A2A793834433}" dt="2020-07-30T22:31:45.312" v="165" actId="164"/>
          <ac:grpSpMkLst>
            <pc:docMk/>
            <pc:sldMk cId="131002277" sldId="263"/>
            <ac:grpSpMk id="8" creationId="{0D8F634B-BC95-41C6-B116-0AF2F2F06F1C}"/>
          </ac:grpSpMkLst>
        </pc:grpChg>
        <pc:picChg chg="add mod">
          <ac:chgData name="Nabeel Sheikh" userId="3ae1caf55cd77bee" providerId="LiveId" clId="{9E8E52F2-A620-4DF9-A308-A2A793834433}" dt="2020-07-30T22:31:45.312" v="165" actId="164"/>
          <ac:picMkLst>
            <pc:docMk/>
            <pc:sldMk cId="131002277" sldId="263"/>
            <ac:picMk id="3" creationId="{6325E99B-D990-4851-810B-BD2FF3C2A3A6}"/>
          </ac:picMkLst>
        </pc:picChg>
        <pc:picChg chg="del ord">
          <ac:chgData name="Nabeel Sheikh" userId="3ae1caf55cd77bee" providerId="LiveId" clId="{9E8E52F2-A620-4DF9-A308-A2A793834433}" dt="2020-07-30T21:58:16.044" v="123" actId="478"/>
          <ac:picMkLst>
            <pc:docMk/>
            <pc:sldMk cId="131002277" sldId="263"/>
            <ac:picMk id="5" creationId="{514C8C84-CB84-473C-BA40-6DF03DFE6240}"/>
          </ac:picMkLst>
        </pc:picChg>
        <pc:picChg chg="mod ord">
          <ac:chgData name="Nabeel Sheikh" userId="3ae1caf55cd77bee" providerId="LiveId" clId="{9E8E52F2-A620-4DF9-A308-A2A793834433}" dt="2020-07-30T22:00:11.719" v="139" actId="1076"/>
          <ac:picMkLst>
            <pc:docMk/>
            <pc:sldMk cId="131002277" sldId="263"/>
            <ac:picMk id="7" creationId="{42160316-6341-4E0B-966C-F714F9A0C104}"/>
          </ac:picMkLst>
        </pc:picChg>
        <pc:picChg chg="mod ord">
          <ac:chgData name="Nabeel Sheikh" userId="3ae1caf55cd77bee" providerId="LiveId" clId="{9E8E52F2-A620-4DF9-A308-A2A793834433}" dt="2020-07-30T22:00:06.835" v="138" actId="1076"/>
          <ac:picMkLst>
            <pc:docMk/>
            <pc:sldMk cId="131002277" sldId="263"/>
            <ac:picMk id="10" creationId="{51656E7A-9018-422A-993B-1E70C3447404}"/>
          </ac:picMkLst>
        </pc:picChg>
        <pc:picChg chg="del mod ord">
          <ac:chgData name="Nabeel Sheikh" userId="3ae1caf55cd77bee" providerId="LiveId" clId="{9E8E52F2-A620-4DF9-A308-A2A793834433}" dt="2020-07-30T22:08:53.754" v="149" actId="478"/>
          <ac:picMkLst>
            <pc:docMk/>
            <pc:sldMk cId="131002277" sldId="263"/>
            <ac:picMk id="12" creationId="{1A1E0222-510D-4FE2-861F-51A8503630D0}"/>
          </ac:picMkLst>
        </pc:picChg>
      </pc:sldChg>
      <pc:sldChg chg="addSp delSp modSp add mod delAnim modAnim">
        <pc:chgData name="Nabeel Sheikh" userId="3ae1caf55cd77bee" providerId="LiveId" clId="{9E8E52F2-A620-4DF9-A308-A2A793834433}" dt="2020-07-30T22:12:15.105" v="160" actId="478"/>
        <pc:sldMkLst>
          <pc:docMk/>
          <pc:sldMk cId="3838204771" sldId="267"/>
        </pc:sldMkLst>
        <pc:spChg chg="mod">
          <ac:chgData name="Nabeel Sheikh" userId="3ae1caf55cd77bee" providerId="LiveId" clId="{9E8E52F2-A620-4DF9-A308-A2A793834433}" dt="2020-07-30T21:57:59.092" v="119" actId="20577"/>
          <ac:spMkLst>
            <pc:docMk/>
            <pc:sldMk cId="3838204771" sldId="267"/>
            <ac:spMk id="2" creationId="{51F70220-677A-411B-B416-94321A555329}"/>
          </ac:spMkLst>
        </pc:spChg>
        <pc:picChg chg="add">
          <ac:chgData name="Nabeel Sheikh" userId="3ae1caf55cd77bee" providerId="LiveId" clId="{9E8E52F2-A620-4DF9-A308-A2A793834433}" dt="2020-07-30T22:03:14.317" v="141"/>
          <ac:picMkLst>
            <pc:docMk/>
            <pc:sldMk cId="3838204771" sldId="267"/>
            <ac:picMk id="3" creationId="{A002A31A-70BE-4BCF-B357-2B225787603C}"/>
          </ac:picMkLst>
        </pc:picChg>
        <pc:picChg chg="del mod ord">
          <ac:chgData name="Nabeel Sheikh" userId="3ae1caf55cd77bee" providerId="LiveId" clId="{9E8E52F2-A620-4DF9-A308-A2A793834433}" dt="2020-07-30T22:12:15.105" v="160" actId="478"/>
          <ac:picMkLst>
            <pc:docMk/>
            <pc:sldMk cId="3838204771" sldId="267"/>
            <ac:picMk id="5" creationId="{514C8C84-CB84-473C-BA40-6DF03DFE6240}"/>
          </ac:picMkLst>
        </pc:picChg>
        <pc:picChg chg="del">
          <ac:chgData name="Nabeel Sheikh" userId="3ae1caf55cd77bee" providerId="LiveId" clId="{9E8E52F2-A620-4DF9-A308-A2A793834433}" dt="2020-07-30T21:58:06.302" v="121" actId="478"/>
          <ac:picMkLst>
            <pc:docMk/>
            <pc:sldMk cId="3838204771" sldId="267"/>
            <ac:picMk id="7" creationId="{42160316-6341-4E0B-966C-F714F9A0C104}"/>
          </ac:picMkLst>
        </pc:picChg>
        <pc:picChg chg="del">
          <ac:chgData name="Nabeel Sheikh" userId="3ae1caf55cd77bee" providerId="LiveId" clId="{9E8E52F2-A620-4DF9-A308-A2A793834433}" dt="2020-07-30T21:58:04.203" v="120" actId="478"/>
          <ac:picMkLst>
            <pc:docMk/>
            <pc:sldMk cId="3838204771" sldId="267"/>
            <ac:picMk id="10" creationId="{51656E7A-9018-422A-993B-1E70C3447404}"/>
          </ac:picMkLst>
        </pc:picChg>
        <pc:picChg chg="del">
          <ac:chgData name="Nabeel Sheikh" userId="3ae1caf55cd77bee" providerId="LiveId" clId="{9E8E52F2-A620-4DF9-A308-A2A793834433}" dt="2020-07-30T21:58:07.023" v="122" actId="478"/>
          <ac:picMkLst>
            <pc:docMk/>
            <pc:sldMk cId="3838204771" sldId="267"/>
            <ac:picMk id="12" creationId="{1A1E0222-510D-4FE2-861F-51A8503630D0}"/>
          </ac:picMkLst>
        </pc:picChg>
      </pc:sldChg>
    </pc:docChg>
  </pc:docChgLst>
  <pc:docChgLst>
    <pc:chgData name="Salvador" userId="507b52caae7e5924" providerId="LiveId" clId="{B6DE8907-A8D0-4C81-B6AF-0D6F815E1692}"/>
    <pc:docChg chg="undo custSel mod addSld delSld modSld sldOrd">
      <pc:chgData name="Salvador" userId="507b52caae7e5924" providerId="LiveId" clId="{B6DE8907-A8D0-4C81-B6AF-0D6F815E1692}" dt="2020-07-30T03:28:17.055" v="1706" actId="1076"/>
      <pc:docMkLst>
        <pc:docMk/>
      </pc:docMkLst>
      <pc:sldChg chg="modSp mod modTransition">
        <pc:chgData name="Salvador" userId="507b52caae7e5924" providerId="LiveId" clId="{B6DE8907-A8D0-4C81-B6AF-0D6F815E1692}" dt="2020-07-29T04:34:46.315" v="1090"/>
        <pc:sldMkLst>
          <pc:docMk/>
          <pc:sldMk cId="834050406" sldId="256"/>
        </pc:sldMkLst>
        <pc:spChg chg="mod">
          <ac:chgData name="Salvador" userId="507b52caae7e5924" providerId="LiveId" clId="{B6DE8907-A8D0-4C81-B6AF-0D6F815E1692}" dt="2020-07-29T02:44:54.162" v="1" actId="403"/>
          <ac:spMkLst>
            <pc:docMk/>
            <pc:sldMk cId="834050406" sldId="256"/>
            <ac:spMk id="2" creationId="{050E78D6-F072-48E7-8270-20EFBDD26F36}"/>
          </ac:spMkLst>
        </pc:spChg>
        <pc:spChg chg="mod">
          <ac:chgData name="Salvador" userId="507b52caae7e5924" providerId="LiveId" clId="{B6DE8907-A8D0-4C81-B6AF-0D6F815E1692}" dt="2020-07-29T02:45:09.828" v="10" actId="20577"/>
          <ac:spMkLst>
            <pc:docMk/>
            <pc:sldMk cId="834050406" sldId="256"/>
            <ac:spMk id="3" creationId="{3FC7BD98-5486-489C-BAA0-A69CEFF691B3}"/>
          </ac:spMkLst>
        </pc:spChg>
      </pc:sldChg>
      <pc:sldChg chg="addSp delSp modSp mod modTransition modAnim">
        <pc:chgData name="Salvador" userId="507b52caae7e5924" providerId="LiveId" clId="{B6DE8907-A8D0-4C81-B6AF-0D6F815E1692}" dt="2020-07-30T03:06:24.730" v="1159" actId="166"/>
        <pc:sldMkLst>
          <pc:docMk/>
          <pc:sldMk cId="3424314505" sldId="257"/>
        </pc:sldMkLst>
        <pc:spChg chg="mod">
          <ac:chgData name="Salvador" userId="507b52caae7e5924" providerId="LiveId" clId="{B6DE8907-A8D0-4C81-B6AF-0D6F815E1692}" dt="2020-07-30T02:25:33.773" v="1135" actId="404"/>
          <ac:spMkLst>
            <pc:docMk/>
            <pc:sldMk cId="3424314505" sldId="257"/>
            <ac:spMk id="2" creationId="{9C9DE503-F7C2-4A40-83F4-4DE931E7D9DE}"/>
          </ac:spMkLst>
        </pc:spChg>
        <pc:spChg chg="del">
          <ac:chgData name="Salvador" userId="507b52caae7e5924" providerId="LiveId" clId="{B6DE8907-A8D0-4C81-B6AF-0D6F815E1692}" dt="2020-07-30T02:23:52.147" v="1113" actId="478"/>
          <ac:spMkLst>
            <pc:docMk/>
            <pc:sldMk cId="3424314505" sldId="257"/>
            <ac:spMk id="9" creationId="{45D8E2AE-085C-4A57-8298-F50F3956B83E}"/>
          </ac:spMkLst>
        </pc:spChg>
        <pc:picChg chg="add mod">
          <ac:chgData name="Salvador" userId="507b52caae7e5924" providerId="LiveId" clId="{B6DE8907-A8D0-4C81-B6AF-0D6F815E1692}" dt="2020-07-30T02:25:41.628" v="1137" actId="1076"/>
          <ac:picMkLst>
            <pc:docMk/>
            <pc:sldMk cId="3424314505" sldId="257"/>
            <ac:picMk id="5" creationId="{EB7DE5F0-158C-4020-BAF5-40193A4B7212}"/>
          </ac:picMkLst>
        </pc:picChg>
        <pc:picChg chg="add mod ord">
          <ac:chgData name="Salvador" userId="507b52caae7e5924" providerId="LiveId" clId="{B6DE8907-A8D0-4C81-B6AF-0D6F815E1692}" dt="2020-07-30T03:06:24.730" v="1159" actId="166"/>
          <ac:picMkLst>
            <pc:docMk/>
            <pc:sldMk cId="3424314505" sldId="257"/>
            <ac:picMk id="7" creationId="{2807C280-F314-4855-83DF-C42764B5C34B}"/>
          </ac:picMkLst>
        </pc:picChg>
        <pc:picChg chg="add del mod">
          <ac:chgData name="Salvador" userId="507b52caae7e5924" providerId="LiveId" clId="{B6DE8907-A8D0-4C81-B6AF-0D6F815E1692}" dt="2020-07-30T03:05:18.582" v="1150" actId="478"/>
          <ac:picMkLst>
            <pc:docMk/>
            <pc:sldMk cId="3424314505" sldId="257"/>
            <ac:picMk id="11" creationId="{CC9CF3C3-A7E1-4F21-8541-8BF63BDACE42}"/>
          </ac:picMkLst>
        </pc:picChg>
        <pc:picChg chg="add mod">
          <ac:chgData name="Salvador" userId="507b52caae7e5924" providerId="LiveId" clId="{B6DE8907-A8D0-4C81-B6AF-0D6F815E1692}" dt="2020-07-30T03:05:46.873" v="1156" actId="1076"/>
          <ac:picMkLst>
            <pc:docMk/>
            <pc:sldMk cId="3424314505" sldId="257"/>
            <ac:picMk id="14" creationId="{C410A618-4805-4FEB-95BA-83AE35500BDE}"/>
          </ac:picMkLst>
        </pc:picChg>
      </pc:sldChg>
      <pc:sldChg chg="addSp delSp modSp mod modTransition setBg modAnim">
        <pc:chgData name="Salvador" userId="507b52caae7e5924" providerId="LiveId" clId="{B6DE8907-A8D0-4C81-B6AF-0D6F815E1692}" dt="2020-07-29T03:56:27.384" v="1066" actId="20577"/>
        <pc:sldMkLst>
          <pc:docMk/>
          <pc:sldMk cId="4128952323" sldId="258"/>
        </pc:sldMkLst>
        <pc:spChg chg="mod ord">
          <ac:chgData name="Salvador" userId="507b52caae7e5924" providerId="LiveId" clId="{B6DE8907-A8D0-4C81-B6AF-0D6F815E1692}" dt="2020-07-29T02:49:25.271" v="83" actId="1076"/>
          <ac:spMkLst>
            <pc:docMk/>
            <pc:sldMk cId="4128952323" sldId="258"/>
            <ac:spMk id="2" creationId="{8EB78894-19E5-4916-B37E-B4A80B9B8D52}"/>
          </ac:spMkLst>
        </pc:spChg>
        <pc:spChg chg="add del mod">
          <ac:chgData name="Salvador" userId="507b52caae7e5924" providerId="LiveId" clId="{B6DE8907-A8D0-4C81-B6AF-0D6F815E1692}" dt="2020-07-29T02:46:00.189" v="12" actId="478"/>
          <ac:spMkLst>
            <pc:docMk/>
            <pc:sldMk cId="4128952323" sldId="258"/>
            <ac:spMk id="4" creationId="{6FFFD4D4-4859-439E-B052-106595B206C0}"/>
          </ac:spMkLst>
        </pc:spChg>
        <pc:spChg chg="add mod">
          <ac:chgData name="Salvador" userId="507b52caae7e5924" providerId="LiveId" clId="{B6DE8907-A8D0-4C81-B6AF-0D6F815E1692}" dt="2020-07-29T03:56:27.384" v="1066" actId="20577"/>
          <ac:spMkLst>
            <pc:docMk/>
            <pc:sldMk cId="4128952323" sldId="258"/>
            <ac:spMk id="14" creationId="{D339A5E4-8D13-4AFB-8512-E48F9C72D59E}"/>
          </ac:spMkLst>
        </pc:spChg>
        <pc:spChg chg="add del">
          <ac:chgData name="Salvador" userId="507b52caae7e5924" providerId="LiveId" clId="{B6DE8907-A8D0-4C81-B6AF-0D6F815E1692}" dt="2020-07-29T02:48:31.867" v="64" actId="26606"/>
          <ac:spMkLst>
            <pc:docMk/>
            <pc:sldMk cId="4128952323" sldId="258"/>
            <ac:spMk id="18" creationId="{0AF33C27-9C85-4B30-9AD7-879D48AFE4FF}"/>
          </ac:spMkLst>
        </pc:spChg>
        <pc:spChg chg="add del">
          <ac:chgData name="Salvador" userId="507b52caae7e5924" providerId="LiveId" clId="{B6DE8907-A8D0-4C81-B6AF-0D6F815E1692}" dt="2020-07-29T02:48:31.867" v="64" actId="26606"/>
          <ac:spMkLst>
            <pc:docMk/>
            <pc:sldMk cId="4128952323" sldId="258"/>
            <ac:spMk id="20" creationId="{6D5089DD-882D-4413-B8BF-4798BFD84A98}"/>
          </ac:spMkLst>
        </pc:spChg>
        <pc:spChg chg="add del">
          <ac:chgData name="Salvador" userId="507b52caae7e5924" providerId="LiveId" clId="{B6DE8907-A8D0-4C81-B6AF-0D6F815E1692}" dt="2020-07-29T02:48:31.867" v="64" actId="26606"/>
          <ac:spMkLst>
            <pc:docMk/>
            <pc:sldMk cId="4128952323" sldId="258"/>
            <ac:spMk id="22" creationId="{5FA21C72-692C-49FD-9EB4-DDDDDEBD4BD6}"/>
          </ac:spMkLst>
        </pc:spChg>
        <pc:spChg chg="add del">
          <ac:chgData name="Salvador" userId="507b52caae7e5924" providerId="LiveId" clId="{B6DE8907-A8D0-4C81-B6AF-0D6F815E1692}" dt="2020-07-29T02:48:31.867" v="64" actId="26606"/>
          <ac:spMkLst>
            <pc:docMk/>
            <pc:sldMk cId="4128952323" sldId="258"/>
            <ac:spMk id="23" creationId="{FBAF941A-6830-47A3-B63C-7C7B66AEA73B}"/>
          </ac:spMkLst>
        </pc:spChg>
        <pc:spChg chg="add del">
          <ac:chgData name="Salvador" userId="507b52caae7e5924" providerId="LiveId" clId="{B6DE8907-A8D0-4C81-B6AF-0D6F815E1692}" dt="2020-07-29T02:48:24.340" v="62" actId="26606"/>
          <ac:spMkLst>
            <pc:docMk/>
            <pc:sldMk cId="4128952323" sldId="258"/>
            <ac:spMk id="25" creationId="{23D9B6CF-87DD-47C7-B38D-7C5353D4DC9D}"/>
          </ac:spMkLst>
        </pc:spChg>
        <pc:spChg chg="add del">
          <ac:chgData name="Salvador" userId="507b52caae7e5924" providerId="LiveId" clId="{B6DE8907-A8D0-4C81-B6AF-0D6F815E1692}" dt="2020-07-29T02:48:24.340" v="62" actId="26606"/>
          <ac:spMkLst>
            <pc:docMk/>
            <pc:sldMk cId="4128952323" sldId="258"/>
            <ac:spMk id="27" creationId="{EFE2328B-DA12-4B90-BD82-3CCF13AF6C83}"/>
          </ac:spMkLst>
        </pc:spChg>
        <pc:spChg chg="add del">
          <ac:chgData name="Salvador" userId="507b52caae7e5924" providerId="LiveId" clId="{B6DE8907-A8D0-4C81-B6AF-0D6F815E1692}" dt="2020-07-29T02:48:24.340" v="62" actId="26606"/>
          <ac:spMkLst>
            <pc:docMk/>
            <pc:sldMk cId="4128952323" sldId="258"/>
            <ac:spMk id="29" creationId="{F77FF0B6-332F-4842-A5F8-EA360BD5FF84}"/>
          </ac:spMkLst>
        </pc:spChg>
        <pc:graphicFrameChg chg="del">
          <ac:chgData name="Salvador" userId="507b52caae7e5924" providerId="LiveId" clId="{B6DE8907-A8D0-4C81-B6AF-0D6F815E1692}" dt="2020-07-29T02:45:57.940" v="11" actId="478"/>
          <ac:graphicFrameMkLst>
            <pc:docMk/>
            <pc:sldMk cId="4128952323" sldId="258"/>
            <ac:graphicFrameMk id="6" creationId="{553FBC4F-691A-471D-8ADC-EEE7AF67D66D}"/>
          </ac:graphicFrameMkLst>
        </pc:graphicFrameChg>
        <pc:picChg chg="add mod ord">
          <ac:chgData name="Salvador" userId="507b52caae7e5924" providerId="LiveId" clId="{B6DE8907-A8D0-4C81-B6AF-0D6F815E1692}" dt="2020-07-29T03:03:03.215" v="186" actId="166"/>
          <ac:picMkLst>
            <pc:docMk/>
            <pc:sldMk cId="4128952323" sldId="258"/>
            <ac:picMk id="7" creationId="{9C53F921-6982-4445-AEBC-2B0506964D7E}"/>
          </ac:picMkLst>
        </pc:picChg>
        <pc:picChg chg="add mod ord">
          <ac:chgData name="Salvador" userId="507b52caae7e5924" providerId="LiveId" clId="{B6DE8907-A8D0-4C81-B6AF-0D6F815E1692}" dt="2020-07-29T03:03:39.852" v="189" actId="166"/>
          <ac:picMkLst>
            <pc:docMk/>
            <pc:sldMk cId="4128952323" sldId="258"/>
            <ac:picMk id="9" creationId="{6CC79A01-2559-4D2D-9417-F9DC42931B86}"/>
          </ac:picMkLst>
        </pc:picChg>
        <pc:picChg chg="add del mod">
          <ac:chgData name="Salvador" userId="507b52caae7e5924" providerId="LiveId" clId="{B6DE8907-A8D0-4C81-B6AF-0D6F815E1692}" dt="2020-07-29T02:59:54.576" v="164" actId="478"/>
          <ac:picMkLst>
            <pc:docMk/>
            <pc:sldMk cId="4128952323" sldId="258"/>
            <ac:picMk id="11" creationId="{671ACCC3-0798-4F53-BF20-B6A94DB51F5D}"/>
          </ac:picMkLst>
        </pc:picChg>
        <pc:picChg chg="add mod">
          <ac:chgData name="Salvador" userId="507b52caae7e5924" providerId="LiveId" clId="{B6DE8907-A8D0-4C81-B6AF-0D6F815E1692}" dt="2020-07-29T03:01:30.255" v="170" actId="1076"/>
          <ac:picMkLst>
            <pc:docMk/>
            <pc:sldMk cId="4128952323" sldId="258"/>
            <ac:picMk id="13" creationId="{1CE05FB6-B82A-4DCA-B4B2-B65300E9A209}"/>
          </ac:picMkLst>
        </pc:picChg>
      </pc:sldChg>
      <pc:sldChg chg="addSp delSp modSp mod modTransition modAnim">
        <pc:chgData name="Salvador" userId="507b52caae7e5924" providerId="LiveId" clId="{B6DE8907-A8D0-4C81-B6AF-0D6F815E1692}" dt="2020-07-29T04:27:53.602" v="1081"/>
        <pc:sldMkLst>
          <pc:docMk/>
          <pc:sldMk cId="2067005262" sldId="259"/>
        </pc:sldMkLst>
        <pc:spChg chg="del">
          <ac:chgData name="Salvador" userId="507b52caae7e5924" providerId="LiveId" clId="{B6DE8907-A8D0-4C81-B6AF-0D6F815E1692}" dt="2020-07-29T02:49:45.587" v="98" actId="478"/>
          <ac:spMkLst>
            <pc:docMk/>
            <pc:sldMk cId="2067005262" sldId="259"/>
            <ac:spMk id="2" creationId="{15115107-5DA3-4397-A1DA-67705DAE1EC2}"/>
          </ac:spMkLst>
        </pc:spChg>
        <pc:spChg chg="add del mod">
          <ac:chgData name="Salvador" userId="507b52caae7e5924" providerId="LiveId" clId="{B6DE8907-A8D0-4C81-B6AF-0D6F815E1692}" dt="2020-07-29T02:49:49.220" v="99" actId="478"/>
          <ac:spMkLst>
            <pc:docMk/>
            <pc:sldMk cId="2067005262" sldId="259"/>
            <ac:spMk id="4" creationId="{16949380-12C7-47BA-964A-43FE0C344556}"/>
          </ac:spMkLst>
        </pc:spChg>
        <pc:spChg chg="add mod">
          <ac:chgData name="Salvador" userId="507b52caae7e5924" providerId="LiveId" clId="{B6DE8907-A8D0-4C81-B6AF-0D6F815E1692}" dt="2020-07-29T02:50:26.145" v="119" actId="20577"/>
          <ac:spMkLst>
            <pc:docMk/>
            <pc:sldMk cId="2067005262" sldId="259"/>
            <ac:spMk id="6" creationId="{9653ED76-088E-4100-8144-6161370F50CD}"/>
          </ac:spMkLst>
        </pc:spChg>
        <pc:spChg chg="add del mod">
          <ac:chgData name="Salvador" userId="507b52caae7e5924" providerId="LiveId" clId="{B6DE8907-A8D0-4C81-B6AF-0D6F815E1692}" dt="2020-07-29T02:49:54.068" v="101" actId="478"/>
          <ac:spMkLst>
            <pc:docMk/>
            <pc:sldMk cId="2067005262" sldId="259"/>
            <ac:spMk id="7" creationId="{AB2F753D-9646-46BD-85E5-7E7BDB35D266}"/>
          </ac:spMkLst>
        </pc:spChg>
        <pc:spChg chg="add mod">
          <ac:chgData name="Salvador" userId="507b52caae7e5924" providerId="LiveId" clId="{B6DE8907-A8D0-4C81-B6AF-0D6F815E1692}" dt="2020-07-29T03:57:03.468" v="1078" actId="1036"/>
          <ac:spMkLst>
            <pc:docMk/>
            <pc:sldMk cId="2067005262" sldId="259"/>
            <ac:spMk id="17" creationId="{CAE4D432-1CB0-4543-A7AD-4C9DEBCE6833}"/>
          </ac:spMkLst>
        </pc:spChg>
        <pc:graphicFrameChg chg="del">
          <ac:chgData name="Salvador" userId="507b52caae7e5924" providerId="LiveId" clId="{B6DE8907-A8D0-4C81-B6AF-0D6F815E1692}" dt="2020-07-29T02:49:51.289" v="100" actId="478"/>
          <ac:graphicFrameMkLst>
            <pc:docMk/>
            <pc:sldMk cId="2067005262" sldId="259"/>
            <ac:graphicFrameMk id="12" creationId="{9472A840-E465-43FB-8B5F-6C6B0A0095C5}"/>
          </ac:graphicFrameMkLst>
        </pc:graphicFrameChg>
        <pc:picChg chg="add mod ord">
          <ac:chgData name="Salvador" userId="507b52caae7e5924" providerId="LiveId" clId="{B6DE8907-A8D0-4C81-B6AF-0D6F815E1692}" dt="2020-07-29T03:04:21.709" v="194" actId="166"/>
          <ac:picMkLst>
            <pc:docMk/>
            <pc:sldMk cId="2067005262" sldId="259"/>
            <ac:picMk id="9" creationId="{73A71364-1760-4EB1-B742-5DE7C3CC1497}"/>
          </ac:picMkLst>
        </pc:picChg>
        <pc:picChg chg="add mod ord">
          <ac:chgData name="Salvador" userId="507b52caae7e5924" providerId="LiveId" clId="{B6DE8907-A8D0-4C81-B6AF-0D6F815E1692}" dt="2020-07-29T03:04:58.138" v="198" actId="166"/>
          <ac:picMkLst>
            <pc:docMk/>
            <pc:sldMk cId="2067005262" sldId="259"/>
            <ac:picMk id="11" creationId="{EBB816D1-2D72-4835-ABFD-0B8C48C59E95}"/>
          </ac:picMkLst>
        </pc:picChg>
        <pc:picChg chg="add mod">
          <ac:chgData name="Salvador" userId="507b52caae7e5924" providerId="LiveId" clId="{B6DE8907-A8D0-4C81-B6AF-0D6F815E1692}" dt="2020-07-29T03:04:25.599" v="195" actId="1076"/>
          <ac:picMkLst>
            <pc:docMk/>
            <pc:sldMk cId="2067005262" sldId="259"/>
            <ac:picMk id="14" creationId="{DC83932B-0D30-4266-9911-E610F3AFD90C}"/>
          </ac:picMkLst>
        </pc:picChg>
      </pc:sldChg>
      <pc:sldChg chg="addSp delSp modSp mod modTransition delAnim modAnim">
        <pc:chgData name="Salvador" userId="507b52caae7e5924" providerId="LiveId" clId="{B6DE8907-A8D0-4C81-B6AF-0D6F815E1692}" dt="2020-07-29T04:27:59.266" v="1083"/>
        <pc:sldMkLst>
          <pc:docMk/>
          <pc:sldMk cId="2673849116" sldId="260"/>
        </pc:sldMkLst>
        <pc:spChg chg="mod">
          <ac:chgData name="Salvador" userId="507b52caae7e5924" providerId="LiveId" clId="{B6DE8907-A8D0-4C81-B6AF-0D6F815E1692}" dt="2020-07-29T03:44:12.660" v="506" actId="1076"/>
          <ac:spMkLst>
            <pc:docMk/>
            <pc:sldMk cId="2673849116" sldId="260"/>
            <ac:spMk id="2" creationId="{51F70220-677A-411B-B416-94321A555329}"/>
          </ac:spMkLst>
        </pc:spChg>
        <pc:spChg chg="del">
          <ac:chgData name="Salvador" userId="507b52caae7e5924" providerId="LiveId" clId="{B6DE8907-A8D0-4C81-B6AF-0D6F815E1692}" dt="2020-07-29T03:32:42.666" v="264" actId="478"/>
          <ac:spMkLst>
            <pc:docMk/>
            <pc:sldMk cId="2673849116" sldId="260"/>
            <ac:spMk id="3" creationId="{667D1328-A694-4327-A93A-3D919FD65B27}"/>
          </ac:spMkLst>
        </pc:spChg>
        <pc:spChg chg="add del mod">
          <ac:chgData name="Salvador" userId="507b52caae7e5924" providerId="LiveId" clId="{B6DE8907-A8D0-4C81-B6AF-0D6F815E1692}" dt="2020-07-29T03:32:45.303" v="265" actId="478"/>
          <ac:spMkLst>
            <pc:docMk/>
            <pc:sldMk cId="2673849116" sldId="260"/>
            <ac:spMk id="6" creationId="{9C59FE0E-18BE-4803-B7D8-004C0C0CE919}"/>
          </ac:spMkLst>
        </pc:spChg>
        <pc:picChg chg="add mod">
          <ac:chgData name="Salvador" userId="507b52caae7e5924" providerId="LiveId" clId="{B6DE8907-A8D0-4C81-B6AF-0D6F815E1692}" dt="2020-07-29T03:40:44.830" v="418" actId="1036"/>
          <ac:picMkLst>
            <pc:docMk/>
            <pc:sldMk cId="2673849116" sldId="260"/>
            <ac:picMk id="8" creationId="{92A4B2A5-3CA0-414A-B9FD-DC4A8A5B8BD8}"/>
          </ac:picMkLst>
        </pc:picChg>
        <pc:picChg chg="add del mod">
          <ac:chgData name="Salvador" userId="507b52caae7e5924" providerId="LiveId" clId="{B6DE8907-A8D0-4C81-B6AF-0D6F815E1692}" dt="2020-07-29T03:42:02.617" v="440" actId="478"/>
          <ac:picMkLst>
            <pc:docMk/>
            <pc:sldMk cId="2673849116" sldId="260"/>
            <ac:picMk id="10" creationId="{207DBC6D-98AC-452B-9FA8-85B48219B445}"/>
          </ac:picMkLst>
        </pc:picChg>
        <pc:picChg chg="add del mod">
          <ac:chgData name="Salvador" userId="507b52caae7e5924" providerId="LiveId" clId="{B6DE8907-A8D0-4C81-B6AF-0D6F815E1692}" dt="2020-07-29T03:42:03.603" v="441" actId="478"/>
          <ac:picMkLst>
            <pc:docMk/>
            <pc:sldMk cId="2673849116" sldId="260"/>
            <ac:picMk id="12" creationId="{FEECCCC1-33DE-491F-B7A7-211E5C4A18CD}"/>
          </ac:picMkLst>
        </pc:picChg>
      </pc:sldChg>
      <pc:sldChg chg="add del">
        <pc:chgData name="Salvador" userId="507b52caae7e5924" providerId="LiveId" clId="{B6DE8907-A8D0-4C81-B6AF-0D6F815E1692}" dt="2020-07-29T03:42:07.388" v="442" actId="47"/>
        <pc:sldMkLst>
          <pc:docMk/>
          <pc:sldMk cId="3794094556" sldId="261"/>
        </pc:sldMkLst>
      </pc:sldChg>
      <pc:sldChg chg="add del">
        <pc:chgData name="Salvador" userId="507b52caae7e5924" providerId="LiveId" clId="{B6DE8907-A8D0-4C81-B6AF-0D6F815E1692}" dt="2020-07-29T02:50:02.919" v="103" actId="47"/>
        <pc:sldMkLst>
          <pc:docMk/>
          <pc:sldMk cId="4191568848" sldId="261"/>
        </pc:sldMkLst>
      </pc:sldChg>
      <pc:sldChg chg="addSp delSp modSp add mod ord modTransition modAnim">
        <pc:chgData name="Salvador" userId="507b52caae7e5924" providerId="LiveId" clId="{B6DE8907-A8D0-4C81-B6AF-0D6F815E1692}" dt="2020-07-29T04:27:55.730" v="1082"/>
        <pc:sldMkLst>
          <pc:docMk/>
          <pc:sldMk cId="3448121398" sldId="262"/>
        </pc:sldMkLst>
        <pc:spChg chg="mod">
          <ac:chgData name="Salvador" userId="507b52caae7e5924" providerId="LiveId" clId="{B6DE8907-A8D0-4C81-B6AF-0D6F815E1692}" dt="2020-07-29T02:50:31.353" v="125" actId="20577"/>
          <ac:spMkLst>
            <pc:docMk/>
            <pc:sldMk cId="3448121398" sldId="262"/>
            <ac:spMk id="2" creationId="{8EB78894-19E5-4916-B37E-B4A80B9B8D52}"/>
          </ac:spMkLst>
        </pc:spChg>
        <pc:spChg chg="add mod">
          <ac:chgData name="Salvador" userId="507b52caae7e5924" providerId="LiveId" clId="{B6DE8907-A8D0-4C81-B6AF-0D6F815E1692}" dt="2020-07-29T03:57:00.044" v="1073" actId="1036"/>
          <ac:spMkLst>
            <pc:docMk/>
            <pc:sldMk cId="3448121398" sldId="262"/>
            <ac:spMk id="13" creationId="{D19B0BDB-D9F4-4AA8-9D11-377B51F97385}"/>
          </ac:spMkLst>
        </pc:spChg>
        <pc:picChg chg="add mod ord">
          <ac:chgData name="Salvador" userId="507b52caae7e5924" providerId="LiveId" clId="{B6DE8907-A8D0-4C81-B6AF-0D6F815E1692}" dt="2020-07-29T03:20:07.582" v="240" actId="166"/>
          <ac:picMkLst>
            <pc:docMk/>
            <pc:sldMk cId="3448121398" sldId="262"/>
            <ac:picMk id="4" creationId="{8A64F0B0-55AF-42E8-A086-34F188D8DEB0}"/>
          </ac:picMkLst>
        </pc:picChg>
        <pc:picChg chg="add mod ord">
          <ac:chgData name="Salvador" userId="507b52caae7e5924" providerId="LiveId" clId="{B6DE8907-A8D0-4C81-B6AF-0D6F815E1692}" dt="2020-07-29T03:57:12.149" v="1080" actId="14100"/>
          <ac:picMkLst>
            <pc:docMk/>
            <pc:sldMk cId="3448121398" sldId="262"/>
            <ac:picMk id="6" creationId="{057BA851-02C7-46F6-A42A-B92624AC2027}"/>
          </ac:picMkLst>
        </pc:picChg>
        <pc:picChg chg="del">
          <ac:chgData name="Salvador" userId="507b52caae7e5924" providerId="LiveId" clId="{B6DE8907-A8D0-4C81-B6AF-0D6F815E1692}" dt="2020-07-29T02:50:15.712" v="109" actId="478"/>
          <ac:picMkLst>
            <pc:docMk/>
            <pc:sldMk cId="3448121398" sldId="262"/>
            <ac:picMk id="7" creationId="{9C53F921-6982-4445-AEBC-2B0506964D7E}"/>
          </ac:picMkLst>
        </pc:picChg>
        <pc:picChg chg="del">
          <ac:chgData name="Salvador" userId="507b52caae7e5924" providerId="LiveId" clId="{B6DE8907-A8D0-4C81-B6AF-0D6F815E1692}" dt="2020-07-29T02:50:15.184" v="108" actId="478"/>
          <ac:picMkLst>
            <pc:docMk/>
            <pc:sldMk cId="3448121398" sldId="262"/>
            <ac:picMk id="9" creationId="{6CC79A01-2559-4D2D-9417-F9DC42931B86}"/>
          </ac:picMkLst>
        </pc:picChg>
        <pc:picChg chg="add mod ord">
          <ac:chgData name="Salvador" userId="507b52caae7e5924" providerId="LiveId" clId="{B6DE8907-A8D0-4C81-B6AF-0D6F815E1692}" dt="2020-07-29T03:20:10.502" v="241" actId="1076"/>
          <ac:picMkLst>
            <pc:docMk/>
            <pc:sldMk cId="3448121398" sldId="262"/>
            <ac:picMk id="10" creationId="{BDA85EC0-06FF-47C5-AF5B-A9FE418E4E3B}"/>
          </ac:picMkLst>
        </pc:picChg>
      </pc:sldChg>
      <pc:sldChg chg="addSp delSp modSp add mod modTransition delAnim modAnim">
        <pc:chgData name="Salvador" userId="507b52caae7e5924" providerId="LiveId" clId="{B6DE8907-A8D0-4C81-B6AF-0D6F815E1692}" dt="2020-07-29T04:28:01.458" v="1084"/>
        <pc:sldMkLst>
          <pc:docMk/>
          <pc:sldMk cId="131002277" sldId="263"/>
        </pc:sldMkLst>
        <pc:picChg chg="add mod">
          <ac:chgData name="Salvador" userId="507b52caae7e5924" providerId="LiveId" clId="{B6DE8907-A8D0-4C81-B6AF-0D6F815E1692}" dt="2020-07-29T03:43:18.673" v="489" actId="1036"/>
          <ac:picMkLst>
            <pc:docMk/>
            <pc:sldMk cId="131002277" sldId="263"/>
            <ac:picMk id="5" creationId="{514C8C84-CB84-473C-BA40-6DF03DFE6240}"/>
          </ac:picMkLst>
        </pc:picChg>
        <pc:picChg chg="add mod">
          <ac:chgData name="Salvador" userId="507b52caae7e5924" providerId="LiveId" clId="{B6DE8907-A8D0-4C81-B6AF-0D6F815E1692}" dt="2020-07-29T03:42:33.989" v="457" actId="1076"/>
          <ac:picMkLst>
            <pc:docMk/>
            <pc:sldMk cId="131002277" sldId="263"/>
            <ac:picMk id="7" creationId="{42160316-6341-4E0B-966C-F714F9A0C104}"/>
          </ac:picMkLst>
        </pc:picChg>
        <pc:picChg chg="del">
          <ac:chgData name="Salvador" userId="507b52caae7e5924" providerId="LiveId" clId="{B6DE8907-A8D0-4C81-B6AF-0D6F815E1692}" dt="2020-07-29T03:42:13.074" v="444" actId="478"/>
          <ac:picMkLst>
            <pc:docMk/>
            <pc:sldMk cId="131002277" sldId="263"/>
            <ac:picMk id="8" creationId="{92A4B2A5-3CA0-414A-B9FD-DC4A8A5B8BD8}"/>
          </ac:picMkLst>
        </pc:picChg>
        <pc:picChg chg="add mod">
          <ac:chgData name="Salvador" userId="507b52caae7e5924" providerId="LiveId" clId="{B6DE8907-A8D0-4C81-B6AF-0D6F815E1692}" dt="2020-07-29T03:43:23.309" v="492" actId="1076"/>
          <ac:picMkLst>
            <pc:docMk/>
            <pc:sldMk cId="131002277" sldId="263"/>
            <ac:picMk id="10" creationId="{51656E7A-9018-422A-993B-1E70C3447404}"/>
          </ac:picMkLst>
        </pc:picChg>
        <pc:picChg chg="add mod">
          <ac:chgData name="Salvador" userId="507b52caae7e5924" providerId="LiveId" clId="{B6DE8907-A8D0-4C81-B6AF-0D6F815E1692}" dt="2020-07-29T03:43:51.052" v="503" actId="1076"/>
          <ac:picMkLst>
            <pc:docMk/>
            <pc:sldMk cId="131002277" sldId="263"/>
            <ac:picMk id="12" creationId="{1A1E0222-510D-4FE2-861F-51A8503630D0}"/>
          </ac:picMkLst>
        </pc:picChg>
      </pc:sldChg>
      <pc:sldChg chg="delSp modSp add del mod ord">
        <pc:chgData name="Salvador" userId="507b52caae7e5924" providerId="LiveId" clId="{B6DE8907-A8D0-4C81-B6AF-0D6F815E1692}" dt="2020-07-29T03:31:56.274" v="261" actId="47"/>
        <pc:sldMkLst>
          <pc:docMk/>
          <pc:sldMk cId="2811920690" sldId="263"/>
        </pc:sldMkLst>
        <pc:spChg chg="mod">
          <ac:chgData name="Salvador" userId="507b52caae7e5924" providerId="LiveId" clId="{B6DE8907-A8D0-4C81-B6AF-0D6F815E1692}" dt="2020-07-29T03:29:33.036" v="260" actId="14100"/>
          <ac:spMkLst>
            <pc:docMk/>
            <pc:sldMk cId="2811920690" sldId="263"/>
            <ac:spMk id="2" creationId="{9C9DE503-F7C2-4A40-83F4-4DE931E7D9DE}"/>
          </ac:spMkLst>
        </pc:spChg>
        <pc:spChg chg="del">
          <ac:chgData name="Salvador" userId="507b52caae7e5924" providerId="LiveId" clId="{B6DE8907-A8D0-4C81-B6AF-0D6F815E1692}" dt="2020-07-29T03:29:28.019" v="258" actId="478"/>
          <ac:spMkLst>
            <pc:docMk/>
            <pc:sldMk cId="2811920690" sldId="263"/>
            <ac:spMk id="9" creationId="{45D8E2AE-085C-4A57-8298-F50F3956B83E}"/>
          </ac:spMkLst>
        </pc:spChg>
      </pc:sldChg>
      <pc:sldChg chg="new del">
        <pc:chgData name="Salvador" userId="507b52caae7e5924" providerId="LiveId" clId="{B6DE8907-A8D0-4C81-B6AF-0D6F815E1692}" dt="2020-07-29T03:32:29.325" v="263" actId="47"/>
        <pc:sldMkLst>
          <pc:docMk/>
          <pc:sldMk cId="4033073850" sldId="263"/>
        </pc:sldMkLst>
      </pc:sldChg>
      <pc:sldChg chg="addSp delSp modSp add mod ord modAnim">
        <pc:chgData name="Salvador" userId="507b52caae7e5924" providerId="LiveId" clId="{B6DE8907-A8D0-4C81-B6AF-0D6F815E1692}" dt="2020-07-30T03:20:09.453" v="1166" actId="313"/>
        <pc:sldMkLst>
          <pc:docMk/>
          <pc:sldMk cId="3655439661" sldId="264"/>
        </pc:sldMkLst>
        <pc:spChg chg="add del mod">
          <ac:chgData name="Salvador" userId="507b52caae7e5924" providerId="LiveId" clId="{B6DE8907-A8D0-4C81-B6AF-0D6F815E1692}" dt="2020-07-29T03:45:09.620" v="513" actId="478"/>
          <ac:spMkLst>
            <pc:docMk/>
            <pc:sldMk cId="3655439661" sldId="264"/>
            <ac:spMk id="2" creationId="{050E78D6-F072-48E7-8270-20EFBDD26F36}"/>
          </ac:spMkLst>
        </pc:spChg>
        <pc:spChg chg="del">
          <ac:chgData name="Salvador" userId="507b52caae7e5924" providerId="LiveId" clId="{B6DE8907-A8D0-4C81-B6AF-0D6F815E1692}" dt="2020-07-29T03:45:13.808" v="515" actId="478"/>
          <ac:spMkLst>
            <pc:docMk/>
            <pc:sldMk cId="3655439661" sldId="264"/>
            <ac:spMk id="3" creationId="{3FC7BD98-5486-489C-BAA0-A69CEFF691B3}"/>
          </ac:spMkLst>
        </pc:spChg>
        <pc:spChg chg="add del mod">
          <ac:chgData name="Salvador" userId="507b52caae7e5924" providerId="LiveId" clId="{B6DE8907-A8D0-4C81-B6AF-0D6F815E1692}" dt="2020-07-29T03:45:07.514" v="512" actId="478"/>
          <ac:spMkLst>
            <pc:docMk/>
            <pc:sldMk cId="3655439661" sldId="264"/>
            <ac:spMk id="6" creationId="{0A0323D6-5F80-45B4-B14D-C4ADC9AF976E}"/>
          </ac:spMkLst>
        </pc:spChg>
        <pc:spChg chg="add del mod">
          <ac:chgData name="Salvador" userId="507b52caae7e5924" providerId="LiveId" clId="{B6DE8907-A8D0-4C81-B6AF-0D6F815E1692}" dt="2020-07-29T03:45:11.816" v="514" actId="478"/>
          <ac:spMkLst>
            <pc:docMk/>
            <pc:sldMk cId="3655439661" sldId="264"/>
            <ac:spMk id="8" creationId="{C4C970EC-8AEE-49E3-9C5E-05A5B871E994}"/>
          </ac:spMkLst>
        </pc:spChg>
        <pc:spChg chg="add del mod">
          <ac:chgData name="Salvador" userId="507b52caae7e5924" providerId="LiveId" clId="{B6DE8907-A8D0-4C81-B6AF-0D6F815E1692}" dt="2020-07-29T03:45:16.050" v="516" actId="478"/>
          <ac:spMkLst>
            <pc:docMk/>
            <pc:sldMk cId="3655439661" sldId="264"/>
            <ac:spMk id="11" creationId="{D23D4C98-F67D-4CB8-931B-F302057AC334}"/>
          </ac:spMkLst>
        </pc:spChg>
        <pc:spChg chg="add mod">
          <ac:chgData name="Salvador" userId="507b52caae7e5924" providerId="LiveId" clId="{B6DE8907-A8D0-4C81-B6AF-0D6F815E1692}" dt="2020-07-30T03:20:09.453" v="1166" actId="313"/>
          <ac:spMkLst>
            <pc:docMk/>
            <pc:sldMk cId="3655439661" sldId="264"/>
            <ac:spMk id="12" creationId="{BFDA7DED-9589-4895-B551-CE18D90FECF8}"/>
          </ac:spMkLst>
        </pc:spChg>
        <pc:picChg chg="add mod">
          <ac:chgData name="Salvador" userId="507b52caae7e5924" providerId="LiveId" clId="{B6DE8907-A8D0-4C81-B6AF-0D6F815E1692}" dt="2020-07-29T03:49:18.868" v="779" actId="1076"/>
          <ac:picMkLst>
            <pc:docMk/>
            <pc:sldMk cId="3655439661" sldId="264"/>
            <ac:picMk id="14" creationId="{4DF63CBC-E082-49AF-AB48-A0004ED0866E}"/>
          </ac:picMkLst>
        </pc:picChg>
      </pc:sldChg>
      <pc:sldChg chg="addSp delSp modSp add mod ord">
        <pc:chgData name="Salvador" userId="507b52caae7e5924" providerId="LiveId" clId="{B6DE8907-A8D0-4C81-B6AF-0D6F815E1692}" dt="2020-07-30T03:26:05.776" v="1666" actId="20577"/>
        <pc:sldMkLst>
          <pc:docMk/>
          <pc:sldMk cId="336215601" sldId="265"/>
        </pc:sldMkLst>
        <pc:spChg chg="mod">
          <ac:chgData name="Salvador" userId="507b52caae7e5924" providerId="LiveId" clId="{B6DE8907-A8D0-4C81-B6AF-0D6F815E1692}" dt="2020-07-30T03:26:05.776" v="1666" actId="20577"/>
          <ac:spMkLst>
            <pc:docMk/>
            <pc:sldMk cId="336215601" sldId="265"/>
            <ac:spMk id="2" creationId="{050E78D6-F072-48E7-8270-20EFBDD26F36}"/>
          </ac:spMkLst>
        </pc:spChg>
        <pc:spChg chg="del">
          <ac:chgData name="Salvador" userId="507b52caae7e5924" providerId="LiveId" clId="{B6DE8907-A8D0-4C81-B6AF-0D6F815E1692}" dt="2020-07-29T04:43:23.748" v="1110" actId="478"/>
          <ac:spMkLst>
            <pc:docMk/>
            <pc:sldMk cId="336215601" sldId="265"/>
            <ac:spMk id="3" creationId="{3FC7BD98-5486-489C-BAA0-A69CEFF691B3}"/>
          </ac:spMkLst>
        </pc:spChg>
        <pc:spChg chg="add del mod">
          <ac:chgData name="Salvador" userId="507b52caae7e5924" providerId="LiveId" clId="{B6DE8907-A8D0-4C81-B6AF-0D6F815E1692}" dt="2020-07-29T04:43:25.941" v="1111" actId="478"/>
          <ac:spMkLst>
            <pc:docMk/>
            <pc:sldMk cId="336215601" sldId="265"/>
            <ac:spMk id="6" creationId="{F28D7927-D823-4B0C-A87E-DC70866D772F}"/>
          </ac:spMkLst>
        </pc:spChg>
      </pc:sldChg>
      <pc:sldChg chg="addSp delSp modSp add mod ord delAnim modAnim">
        <pc:chgData name="Salvador" userId="507b52caae7e5924" providerId="LiveId" clId="{B6DE8907-A8D0-4C81-B6AF-0D6F815E1692}" dt="2020-07-30T03:28:17.055" v="1706" actId="1076"/>
        <pc:sldMkLst>
          <pc:docMk/>
          <pc:sldMk cId="2003850948" sldId="266"/>
        </pc:sldMkLst>
        <pc:spChg chg="del">
          <ac:chgData name="Salvador" userId="507b52caae7e5924" providerId="LiveId" clId="{B6DE8907-A8D0-4C81-B6AF-0D6F815E1692}" dt="2020-07-30T03:26:27.991" v="1673" actId="478"/>
          <ac:spMkLst>
            <pc:docMk/>
            <pc:sldMk cId="2003850948" sldId="266"/>
            <ac:spMk id="2" creationId="{9C9DE503-F7C2-4A40-83F4-4DE931E7D9DE}"/>
          </ac:spMkLst>
        </pc:spChg>
        <pc:spChg chg="add del mod">
          <ac:chgData name="Salvador" userId="507b52caae7e5924" providerId="LiveId" clId="{B6DE8907-A8D0-4C81-B6AF-0D6F815E1692}" dt="2020-07-30T03:26:31.317" v="1674" actId="478"/>
          <ac:spMkLst>
            <pc:docMk/>
            <pc:sldMk cId="2003850948" sldId="266"/>
            <ac:spMk id="6" creationId="{CB4B85E2-EEF6-49A3-8317-F6FAD44D72DB}"/>
          </ac:spMkLst>
        </pc:spChg>
        <pc:spChg chg="add mod">
          <ac:chgData name="Salvador" userId="507b52caae7e5924" providerId="LiveId" clId="{B6DE8907-A8D0-4C81-B6AF-0D6F815E1692}" dt="2020-07-30T03:28:07.066" v="1704" actId="208"/>
          <ac:spMkLst>
            <pc:docMk/>
            <pc:sldMk cId="2003850948" sldId="266"/>
            <ac:spMk id="13" creationId="{F6B1C88C-B776-47F3-BADC-DFB8883E8F90}"/>
          </ac:spMkLst>
        </pc:spChg>
        <pc:picChg chg="del">
          <ac:chgData name="Salvador" userId="507b52caae7e5924" providerId="LiveId" clId="{B6DE8907-A8D0-4C81-B6AF-0D6F815E1692}" dt="2020-07-30T03:26:24.395" v="1671" actId="478"/>
          <ac:picMkLst>
            <pc:docMk/>
            <pc:sldMk cId="2003850948" sldId="266"/>
            <ac:picMk id="5" creationId="{EB7DE5F0-158C-4020-BAF5-40193A4B7212}"/>
          </ac:picMkLst>
        </pc:picChg>
        <pc:picChg chg="del">
          <ac:chgData name="Salvador" userId="507b52caae7e5924" providerId="LiveId" clId="{B6DE8907-A8D0-4C81-B6AF-0D6F815E1692}" dt="2020-07-30T03:26:23.613" v="1670" actId="478"/>
          <ac:picMkLst>
            <pc:docMk/>
            <pc:sldMk cId="2003850948" sldId="266"/>
            <ac:picMk id="7" creationId="{2807C280-F314-4855-83DF-C42764B5C34B}"/>
          </ac:picMkLst>
        </pc:picChg>
        <pc:picChg chg="add mod">
          <ac:chgData name="Salvador" userId="507b52caae7e5924" providerId="LiveId" clId="{B6DE8907-A8D0-4C81-B6AF-0D6F815E1692}" dt="2020-07-30T03:28:17.055" v="1706" actId="1076"/>
          <ac:picMkLst>
            <pc:docMk/>
            <pc:sldMk cId="2003850948" sldId="266"/>
            <ac:picMk id="9" creationId="{157E55EC-AE76-455E-BFD5-FD5F8351C506}"/>
          </ac:picMkLst>
        </pc:picChg>
        <pc:picChg chg="del">
          <ac:chgData name="Salvador" userId="507b52caae7e5924" providerId="LiveId" clId="{B6DE8907-A8D0-4C81-B6AF-0D6F815E1692}" dt="2020-07-30T03:26:25.184" v="1672" actId="478"/>
          <ac:picMkLst>
            <pc:docMk/>
            <pc:sldMk cId="2003850948" sldId="266"/>
            <ac:picMk id="14" creationId="{C410A618-4805-4FEB-95BA-83AE35500BD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7/30/2020</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7/30/2020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168901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202275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6767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42614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169811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426835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7/30/2020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7/30/2020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7/30/2020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7/30/2020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7/30/2020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7/30/2020</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7/30/2020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7/30/2020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7/30/2020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7/30/2020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7/30/2020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7/30/2020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1800" b="1" i="0" u="sng" dirty="0">
                <a:solidFill>
                  <a:srgbClr val="0366D6"/>
                </a:solidFill>
                <a:effectLst/>
                <a:latin typeface="-apple-system"/>
              </a:rPr>
              <a:t>2020 Pandemic stock analysis</a:t>
            </a:r>
            <a:endParaRPr lang="en-US" sz="3600" dirty="0">
              <a:solidFill>
                <a:schemeClr val="tx1"/>
              </a:solidFill>
            </a:endParaRP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Presented by NBS: Nabeel / Brick / Sal</a:t>
            </a:r>
            <a:br>
              <a:rPr lang="en-US" sz="1800" dirty="0">
                <a:solidFill>
                  <a:schemeClr val="tx1"/>
                </a:solidFill>
              </a:rPr>
            </a:br>
            <a:r>
              <a:rPr lang="en-US" sz="1800" dirty="0">
                <a:solidFill>
                  <a:schemeClr val="tx1"/>
                </a:solidFill>
              </a:rPr>
              <a:t>Thursday July 30, 2020</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63395" y="913280"/>
            <a:ext cx="4486656" cy="5031439"/>
          </a:xfrm>
          <a:noFill/>
          <a:ln>
            <a:solidFill>
              <a:schemeClr val="tx1"/>
            </a:solidFill>
          </a:ln>
          <a:effectLst>
            <a:glow rad="152400">
              <a:schemeClr val="tx1">
                <a:alpha val="13000"/>
              </a:schemeClr>
            </a:glow>
          </a:effectLst>
        </p:spPr>
        <p:txBody>
          <a:bodyPr>
            <a:normAutofit fontScale="90000"/>
          </a:bodyPr>
          <a:lstStyle/>
          <a:p>
            <a:r>
              <a:rPr lang="en-US" sz="1800" b="1" i="0" u="sng" dirty="0">
                <a:solidFill>
                  <a:srgbClr val="0366D6"/>
                </a:solidFill>
                <a:effectLst/>
                <a:latin typeface="-apple-system"/>
              </a:rPr>
              <a:t>In closing...</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We just want to reiterate that we are in no way predicting the future of the stock market current day.</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We hope that with the data we extracted and pulled form CSV files and API’s that we were able to show you that historically the stock market recovers from pandemics and epidemics similar to the one we are all experiencing today.</a:t>
            </a:r>
            <a:br>
              <a:rPr lang="en-US" sz="1800" b="1" i="0" u="sng" dirty="0">
                <a:solidFill>
                  <a:srgbClr val="0366D6"/>
                </a:solidFill>
                <a:effectLst/>
                <a:latin typeface="-apple-system"/>
              </a:rPr>
            </a:br>
            <a:br>
              <a:rPr lang="en-US" sz="1800" b="1" i="0" u="sng" dirty="0">
                <a:solidFill>
                  <a:srgbClr val="0366D6"/>
                </a:solidFill>
                <a:effectLst/>
                <a:latin typeface="-apple-system"/>
              </a:rPr>
            </a:br>
            <a:r>
              <a:rPr lang="en-US" sz="1800" b="1" i="0" u="sng" dirty="0">
                <a:solidFill>
                  <a:srgbClr val="0366D6"/>
                </a:solidFill>
                <a:effectLst/>
                <a:latin typeface="-apple-system"/>
              </a:rPr>
              <a:t>Thank you all for your time and attention!</a:t>
            </a:r>
            <a:endParaRPr lang="en-US" sz="36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336215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pic>
        <p:nvPicPr>
          <p:cNvPr id="9" name="Picture 8" descr="A picture containing indoor, sitting, view, large&#10;&#10;Description automatically generated">
            <a:extLst>
              <a:ext uri="{FF2B5EF4-FFF2-40B4-BE49-F238E27FC236}">
                <a16:creationId xmlns:a16="http://schemas.microsoft.com/office/drawing/2014/main" id="{157E55EC-AE76-455E-BFD5-FD5F8351C506}"/>
              </a:ext>
            </a:extLst>
          </p:cNvPr>
          <p:cNvPicPr>
            <a:picLocks noChangeAspect="1"/>
          </p:cNvPicPr>
          <p:nvPr/>
        </p:nvPicPr>
        <p:blipFill>
          <a:blip r:embed="rId4"/>
          <a:stretch>
            <a:fillRect/>
          </a:stretch>
        </p:blipFill>
        <p:spPr>
          <a:xfrm>
            <a:off x="2762950" y="2085144"/>
            <a:ext cx="6998245" cy="3938151"/>
          </a:xfrm>
          <a:prstGeom prst="rect">
            <a:avLst/>
          </a:prstGeom>
        </p:spPr>
      </p:pic>
      <p:sp>
        <p:nvSpPr>
          <p:cNvPr id="13" name="Title 1">
            <a:extLst>
              <a:ext uri="{FF2B5EF4-FFF2-40B4-BE49-F238E27FC236}">
                <a16:creationId xmlns:a16="http://schemas.microsoft.com/office/drawing/2014/main" id="{F6B1C88C-B776-47F3-BADC-DFB8883E8F90}"/>
              </a:ext>
            </a:extLst>
          </p:cNvPr>
          <p:cNvSpPr txBox="1">
            <a:spLocks/>
          </p:cNvSpPr>
          <p:nvPr/>
        </p:nvSpPr>
        <p:spPr bwMode="blackWhite">
          <a:xfrm>
            <a:off x="1291107" y="551816"/>
            <a:ext cx="2072081" cy="503340"/>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solidFill>
                  <a:schemeClr val="bg1"/>
                </a:solidFill>
              </a:rPr>
              <a:t>Questions??</a:t>
            </a:r>
          </a:p>
        </p:txBody>
      </p:sp>
    </p:spTree>
    <p:extLst>
      <p:ext uri="{BB962C8B-B14F-4D97-AF65-F5344CB8AC3E}">
        <p14:creationId xmlns:p14="http://schemas.microsoft.com/office/powerpoint/2010/main" val="2003850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166587" y="323796"/>
            <a:ext cx="3516180" cy="6362230"/>
          </a:xfrm>
          <a:noFill/>
          <a:ln>
            <a:solidFill>
              <a:schemeClr val="bg1"/>
            </a:solidFill>
          </a:ln>
          <a:effectLst>
            <a:glow rad="152400">
              <a:schemeClr val="bg1">
                <a:alpha val="13000"/>
              </a:schemeClr>
            </a:glow>
          </a:effectLst>
        </p:spPr>
        <p:txBody>
          <a:bodyPr wrap="square">
            <a:noAutofit/>
          </a:bodyPr>
          <a:lstStyle/>
          <a:p>
            <a:r>
              <a:rPr lang="en-US" sz="1400" dirty="0">
                <a:solidFill>
                  <a:schemeClr val="bg1"/>
                </a:solidFill>
              </a:rPr>
              <a:t>With the growing concern of the ongoing covid-19 pandemic, the fear in the stock market has been growing and continues to be ever present.</a:t>
            </a:r>
            <a:br>
              <a:rPr lang="en-US" sz="1400" dirty="0">
                <a:solidFill>
                  <a:schemeClr val="bg1"/>
                </a:solidFill>
              </a:rPr>
            </a:br>
            <a:br>
              <a:rPr lang="en-US" sz="1400" dirty="0">
                <a:solidFill>
                  <a:schemeClr val="bg1"/>
                </a:solidFill>
              </a:rPr>
            </a:br>
            <a:r>
              <a:rPr lang="en-US" sz="1400" dirty="0">
                <a:solidFill>
                  <a:schemeClr val="bg1"/>
                </a:solidFill>
              </a:rPr>
              <a:t>As you can see from the graph and the # of cases, the concern is valid.</a:t>
            </a:r>
            <a:br>
              <a:rPr lang="en-US" sz="1400" dirty="0">
                <a:solidFill>
                  <a:schemeClr val="bg1"/>
                </a:solidFill>
              </a:rPr>
            </a:br>
            <a:br>
              <a:rPr lang="en-US" sz="1400" dirty="0">
                <a:solidFill>
                  <a:schemeClr val="bg1"/>
                </a:solidFill>
              </a:rPr>
            </a:br>
            <a:r>
              <a:rPr lang="en-US" sz="1400" dirty="0">
                <a:solidFill>
                  <a:schemeClr val="bg1"/>
                </a:solidFill>
              </a:rPr>
              <a:t>Where is the stock going and will it continue to recover as it has oddly done in the past couple months?</a:t>
            </a:r>
            <a:br>
              <a:rPr lang="en-US" sz="1400" dirty="0">
                <a:solidFill>
                  <a:schemeClr val="bg1"/>
                </a:solidFill>
              </a:rPr>
            </a:br>
            <a:br>
              <a:rPr lang="en-US" sz="1400" dirty="0">
                <a:solidFill>
                  <a:schemeClr val="bg1"/>
                </a:solidFill>
              </a:rPr>
            </a:br>
            <a:r>
              <a:rPr lang="en-US" sz="1400" dirty="0" err="1">
                <a:solidFill>
                  <a:schemeClr val="bg1"/>
                </a:solidFill>
              </a:rPr>
              <a:t>Nbs</a:t>
            </a:r>
            <a:r>
              <a:rPr lang="en-US" sz="1400" dirty="0">
                <a:solidFill>
                  <a:schemeClr val="bg1"/>
                </a:solidFill>
              </a:rPr>
              <a:t> is not here to predict where the stock market will be tomorrow, next month, or this time next year. Rather, we are here to show you the current trend of the market in relation to previous epidemics / pandemics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EB7DE5F0-158C-4020-BAF5-40193A4B7212}"/>
              </a:ext>
            </a:extLst>
          </p:cNvPr>
          <p:cNvPicPr>
            <a:picLocks noChangeAspect="1"/>
          </p:cNvPicPr>
          <p:nvPr/>
        </p:nvPicPr>
        <p:blipFill>
          <a:blip r:embed="rId4"/>
          <a:stretch>
            <a:fillRect/>
          </a:stretch>
        </p:blipFill>
        <p:spPr>
          <a:xfrm>
            <a:off x="3849354" y="155197"/>
            <a:ext cx="8309853" cy="3208266"/>
          </a:xfrm>
          <a:prstGeom prst="rect">
            <a:avLst/>
          </a:prstGeom>
          <a:solidFill>
            <a:schemeClr val="bg1"/>
          </a:solidFill>
        </p:spPr>
      </p:pic>
      <p:pic>
        <p:nvPicPr>
          <p:cNvPr id="14" name="Picture 13" descr="A picture containing keyboard&#10;&#10;Description automatically generated">
            <a:extLst>
              <a:ext uri="{FF2B5EF4-FFF2-40B4-BE49-F238E27FC236}">
                <a16:creationId xmlns:a16="http://schemas.microsoft.com/office/drawing/2014/main" id="{C410A618-4805-4FEB-95BA-83AE35500BDE}"/>
              </a:ext>
            </a:extLst>
          </p:cNvPr>
          <p:cNvPicPr>
            <a:picLocks noChangeAspect="1"/>
          </p:cNvPicPr>
          <p:nvPr/>
        </p:nvPicPr>
        <p:blipFill>
          <a:blip r:embed="rId5"/>
          <a:stretch>
            <a:fillRect/>
          </a:stretch>
        </p:blipFill>
        <p:spPr>
          <a:xfrm>
            <a:off x="4716646" y="109396"/>
            <a:ext cx="1478408" cy="6576630"/>
          </a:xfrm>
          <a:prstGeom prst="rect">
            <a:avLst/>
          </a:prstGeom>
        </p:spPr>
      </p:pic>
      <p:pic>
        <p:nvPicPr>
          <p:cNvPr id="7" name="Picture 6" descr="A close up of a device&#10;&#10;Description automatically generated">
            <a:extLst>
              <a:ext uri="{FF2B5EF4-FFF2-40B4-BE49-F238E27FC236}">
                <a16:creationId xmlns:a16="http://schemas.microsoft.com/office/drawing/2014/main" id="{2807C280-F314-4855-83DF-C42764B5C34B}"/>
              </a:ext>
            </a:extLst>
          </p:cNvPr>
          <p:cNvPicPr>
            <a:picLocks noChangeAspect="1"/>
          </p:cNvPicPr>
          <p:nvPr/>
        </p:nvPicPr>
        <p:blipFill>
          <a:blip r:embed="rId6"/>
          <a:stretch>
            <a:fillRect/>
          </a:stretch>
        </p:blipFill>
        <p:spPr>
          <a:xfrm>
            <a:off x="4650908" y="1884896"/>
            <a:ext cx="6730245" cy="4817907"/>
          </a:xfrm>
          <a:prstGeom prst="rect">
            <a:avLst/>
          </a:prstGeom>
          <a:solidFill>
            <a:schemeClr val="bg1"/>
          </a:solidFill>
        </p:spPr>
      </p:pic>
    </p:spTree>
    <p:extLst>
      <p:ext uri="{BB962C8B-B14F-4D97-AF65-F5344CB8AC3E}">
        <p14:creationId xmlns:p14="http://schemas.microsoft.com/office/powerpoint/2010/main" val="342431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7798402" y="299895"/>
            <a:ext cx="4132900" cy="1337083"/>
          </a:xfrm>
          <a:noFill/>
          <a:ln>
            <a:solidFill>
              <a:srgbClr val="FFFFFF"/>
            </a:solidFill>
          </a:ln>
          <a:effectLst>
            <a:glow rad="152400">
              <a:schemeClr val="bg1">
                <a:alpha val="13000"/>
              </a:schemeClr>
            </a:glow>
          </a:effectLst>
        </p:spPr>
        <p:txBody>
          <a:bodyPr wrap="square">
            <a:normAutofit/>
          </a:bodyPr>
          <a:lstStyle/>
          <a:p>
            <a:r>
              <a:rPr lang="en-US" sz="2000" dirty="0" err="1">
                <a:solidFill>
                  <a:srgbClr val="FFFFFF"/>
                </a:solidFill>
              </a:rPr>
              <a:t>dow</a:t>
            </a:r>
            <a:br>
              <a:rPr lang="en-US" sz="2000" dirty="0">
                <a:solidFill>
                  <a:srgbClr val="FFFFFF"/>
                </a:solidFill>
              </a:rPr>
            </a:br>
            <a:r>
              <a:rPr lang="en-US" sz="2000" dirty="0">
                <a:solidFill>
                  <a:srgbClr val="FFFFFF"/>
                </a:solidFill>
              </a:rPr>
              <a:t>52 Week high and Low data </a:t>
            </a:r>
          </a:p>
        </p:txBody>
      </p:sp>
      <p:pic>
        <p:nvPicPr>
          <p:cNvPr id="13" name="Picture 12" descr="A screenshot of a social media post&#10;&#10;Description automatically generated">
            <a:extLst>
              <a:ext uri="{FF2B5EF4-FFF2-40B4-BE49-F238E27FC236}">
                <a16:creationId xmlns:a16="http://schemas.microsoft.com/office/drawing/2014/main" id="{1CE05FB6-B82A-4DCA-B4B2-B65300E9A209}"/>
              </a:ext>
            </a:extLst>
          </p:cNvPr>
          <p:cNvPicPr>
            <a:picLocks noChangeAspect="1"/>
          </p:cNvPicPr>
          <p:nvPr/>
        </p:nvPicPr>
        <p:blipFill>
          <a:blip r:embed="rId3"/>
          <a:stretch>
            <a:fillRect/>
          </a:stretch>
        </p:blipFill>
        <p:spPr>
          <a:xfrm>
            <a:off x="985372" y="105494"/>
            <a:ext cx="5635730" cy="645261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C53F921-6982-4445-AEBC-2B0506964D7E}"/>
              </a:ext>
            </a:extLst>
          </p:cNvPr>
          <p:cNvPicPr>
            <a:picLocks noChangeAspect="1"/>
          </p:cNvPicPr>
          <p:nvPr/>
        </p:nvPicPr>
        <p:blipFill>
          <a:blip r:embed="rId4"/>
          <a:stretch>
            <a:fillRect/>
          </a:stretch>
        </p:blipFill>
        <p:spPr>
          <a:xfrm>
            <a:off x="189238" y="0"/>
            <a:ext cx="7321992" cy="4393195"/>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6CC79A01-2559-4D2D-9417-F9DC42931B86}"/>
              </a:ext>
            </a:extLst>
          </p:cNvPr>
          <p:cNvPicPr>
            <a:picLocks noChangeAspect="1"/>
          </p:cNvPicPr>
          <p:nvPr/>
        </p:nvPicPr>
        <p:blipFill>
          <a:blip r:embed="rId5"/>
          <a:stretch>
            <a:fillRect/>
          </a:stretch>
        </p:blipFill>
        <p:spPr>
          <a:xfrm>
            <a:off x="189239" y="3590832"/>
            <a:ext cx="11869093" cy="2967273"/>
          </a:xfrm>
          <a:prstGeom prst="rect">
            <a:avLst/>
          </a:prstGeom>
        </p:spPr>
      </p:pic>
      <p:sp>
        <p:nvSpPr>
          <p:cNvPr id="14" name="TextBox 13">
            <a:extLst>
              <a:ext uri="{FF2B5EF4-FFF2-40B4-BE49-F238E27FC236}">
                <a16:creationId xmlns:a16="http://schemas.microsoft.com/office/drawing/2014/main" id="{D339A5E4-8D13-4AFB-8512-E48F9C72D59E}"/>
              </a:ext>
            </a:extLst>
          </p:cNvPr>
          <p:cNvSpPr txBox="1"/>
          <p:nvPr/>
        </p:nvSpPr>
        <p:spPr>
          <a:xfrm>
            <a:off x="7798402" y="1820411"/>
            <a:ext cx="4132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API</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p:txBody>
      </p:sp>
    </p:spTree>
    <p:extLst>
      <p:ext uri="{BB962C8B-B14F-4D97-AF65-F5344CB8AC3E}">
        <p14:creationId xmlns:p14="http://schemas.microsoft.com/office/powerpoint/2010/main" val="4128952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9653ED76-088E-4100-8144-6161370F50CD}"/>
              </a:ext>
            </a:extLst>
          </p:cNvPr>
          <p:cNvSpPr txBox="1">
            <a:spLocks/>
          </p:cNvSpPr>
          <p:nvPr/>
        </p:nvSpPr>
        <p:spPr bwMode="black">
          <a:xfrm>
            <a:off x="259004" y="173147"/>
            <a:ext cx="4132900" cy="1337083"/>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dirty="0">
                <a:solidFill>
                  <a:srgbClr val="FFFFFF"/>
                </a:solidFill>
              </a:rPr>
              <a:t>sp500</a:t>
            </a:r>
            <a:br>
              <a:rPr lang="en-US" sz="2000" dirty="0">
                <a:solidFill>
                  <a:srgbClr val="FFFFFF"/>
                </a:solidFill>
              </a:rPr>
            </a:br>
            <a:r>
              <a:rPr lang="en-US" sz="2000" dirty="0">
                <a:solidFill>
                  <a:srgbClr val="FFFFFF"/>
                </a:solidFill>
              </a:rPr>
              <a:t>52 Week high and Low data </a:t>
            </a:r>
          </a:p>
        </p:txBody>
      </p:sp>
      <p:pic>
        <p:nvPicPr>
          <p:cNvPr id="14" name="Picture 13" descr="A screenshot of a cell phone&#10;&#10;Description automatically generated">
            <a:extLst>
              <a:ext uri="{FF2B5EF4-FFF2-40B4-BE49-F238E27FC236}">
                <a16:creationId xmlns:a16="http://schemas.microsoft.com/office/drawing/2014/main" id="{DC83932B-0D30-4266-9911-E610F3AFD90C}"/>
              </a:ext>
            </a:extLst>
          </p:cNvPr>
          <p:cNvPicPr>
            <a:picLocks noChangeAspect="1"/>
          </p:cNvPicPr>
          <p:nvPr/>
        </p:nvPicPr>
        <p:blipFill>
          <a:blip r:embed="rId3"/>
          <a:stretch>
            <a:fillRect/>
          </a:stretch>
        </p:blipFill>
        <p:spPr>
          <a:xfrm>
            <a:off x="4865865" y="88090"/>
            <a:ext cx="7114565" cy="6453990"/>
          </a:xfrm>
          <a:prstGeom prst="rect">
            <a:avLst/>
          </a:prstGeom>
        </p:spPr>
      </p:pic>
      <p:pic>
        <p:nvPicPr>
          <p:cNvPr id="9" name="Picture 8" descr="A close up of a map&#10;&#10;Description automatically generated">
            <a:extLst>
              <a:ext uri="{FF2B5EF4-FFF2-40B4-BE49-F238E27FC236}">
                <a16:creationId xmlns:a16="http://schemas.microsoft.com/office/drawing/2014/main" id="{73A71364-1760-4EB1-B742-5DE7C3CC1497}"/>
              </a:ext>
            </a:extLst>
          </p:cNvPr>
          <p:cNvPicPr>
            <a:picLocks noChangeAspect="1"/>
          </p:cNvPicPr>
          <p:nvPr/>
        </p:nvPicPr>
        <p:blipFill>
          <a:blip r:embed="rId4"/>
          <a:stretch>
            <a:fillRect/>
          </a:stretch>
        </p:blipFill>
        <p:spPr>
          <a:xfrm>
            <a:off x="4746505" y="88090"/>
            <a:ext cx="7186491" cy="4311894"/>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EBB816D1-2D72-4835-ABFD-0B8C48C59E95}"/>
              </a:ext>
            </a:extLst>
          </p:cNvPr>
          <p:cNvPicPr>
            <a:picLocks noChangeAspect="1"/>
          </p:cNvPicPr>
          <p:nvPr/>
        </p:nvPicPr>
        <p:blipFill>
          <a:blip r:embed="rId5"/>
          <a:stretch>
            <a:fillRect/>
          </a:stretch>
        </p:blipFill>
        <p:spPr>
          <a:xfrm>
            <a:off x="112188" y="3810000"/>
            <a:ext cx="11820808" cy="2955202"/>
          </a:xfrm>
          <a:prstGeom prst="rect">
            <a:avLst/>
          </a:prstGeom>
        </p:spPr>
      </p:pic>
      <p:sp>
        <p:nvSpPr>
          <p:cNvPr id="17" name="TextBox 16">
            <a:extLst>
              <a:ext uri="{FF2B5EF4-FFF2-40B4-BE49-F238E27FC236}">
                <a16:creationId xmlns:a16="http://schemas.microsoft.com/office/drawing/2014/main" id="{CAE4D432-1CB0-4543-A7AD-4C9DEBCE6833}"/>
              </a:ext>
            </a:extLst>
          </p:cNvPr>
          <p:cNvSpPr txBox="1"/>
          <p:nvPr/>
        </p:nvSpPr>
        <p:spPr>
          <a:xfrm>
            <a:off x="259004" y="1851157"/>
            <a:ext cx="41329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API</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06700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7798402" y="299895"/>
            <a:ext cx="4132900" cy="1337083"/>
          </a:xfrm>
          <a:noFill/>
          <a:ln>
            <a:solidFill>
              <a:srgbClr val="FFFFFF"/>
            </a:solidFill>
          </a:ln>
          <a:effectLst>
            <a:glow rad="152400">
              <a:schemeClr val="bg1">
                <a:alpha val="13000"/>
              </a:schemeClr>
            </a:glow>
          </a:effectLst>
        </p:spPr>
        <p:txBody>
          <a:bodyPr wrap="square">
            <a:normAutofit/>
          </a:bodyPr>
          <a:lstStyle/>
          <a:p>
            <a:r>
              <a:rPr lang="en-US" sz="2000" dirty="0" err="1">
                <a:solidFill>
                  <a:srgbClr val="FFFFFF"/>
                </a:solidFill>
              </a:rPr>
              <a:t>nasdaq</a:t>
            </a:r>
            <a:br>
              <a:rPr lang="en-US" sz="2000" dirty="0">
                <a:solidFill>
                  <a:srgbClr val="FFFFFF"/>
                </a:solidFill>
              </a:rPr>
            </a:br>
            <a:r>
              <a:rPr lang="en-US" sz="2000" dirty="0">
                <a:solidFill>
                  <a:srgbClr val="FFFFFF"/>
                </a:solidFill>
              </a:rPr>
              <a:t>52 Week high and Low data </a:t>
            </a:r>
          </a:p>
        </p:txBody>
      </p:sp>
      <p:pic>
        <p:nvPicPr>
          <p:cNvPr id="10" name="Picture 9" descr="A screenshot of a cell phone&#10;&#10;Description automatically generated">
            <a:extLst>
              <a:ext uri="{FF2B5EF4-FFF2-40B4-BE49-F238E27FC236}">
                <a16:creationId xmlns:a16="http://schemas.microsoft.com/office/drawing/2014/main" id="{BDA85EC0-06FF-47C5-AF5B-A9FE418E4E3B}"/>
              </a:ext>
            </a:extLst>
          </p:cNvPr>
          <p:cNvPicPr>
            <a:picLocks noChangeAspect="1"/>
          </p:cNvPicPr>
          <p:nvPr/>
        </p:nvPicPr>
        <p:blipFill>
          <a:blip r:embed="rId3"/>
          <a:stretch>
            <a:fillRect/>
          </a:stretch>
        </p:blipFill>
        <p:spPr>
          <a:xfrm>
            <a:off x="155761" y="99588"/>
            <a:ext cx="7278521" cy="6440287"/>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8A64F0B0-55AF-42E8-A086-34F188D8DEB0}"/>
              </a:ext>
            </a:extLst>
          </p:cNvPr>
          <p:cNvPicPr>
            <a:picLocks noChangeAspect="1"/>
          </p:cNvPicPr>
          <p:nvPr/>
        </p:nvPicPr>
        <p:blipFill>
          <a:blip r:embed="rId4"/>
          <a:stretch>
            <a:fillRect/>
          </a:stretch>
        </p:blipFill>
        <p:spPr>
          <a:xfrm>
            <a:off x="63373" y="99588"/>
            <a:ext cx="7408755" cy="444525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57BA851-02C7-46F6-A42A-B92624AC2027}"/>
              </a:ext>
            </a:extLst>
          </p:cNvPr>
          <p:cNvPicPr>
            <a:picLocks noChangeAspect="1"/>
          </p:cNvPicPr>
          <p:nvPr/>
        </p:nvPicPr>
        <p:blipFill>
          <a:blip r:embed="rId5"/>
          <a:stretch>
            <a:fillRect/>
          </a:stretch>
        </p:blipFill>
        <p:spPr>
          <a:xfrm>
            <a:off x="168999" y="3632174"/>
            <a:ext cx="11867240" cy="3126238"/>
          </a:xfrm>
          <a:prstGeom prst="rect">
            <a:avLst/>
          </a:prstGeom>
        </p:spPr>
      </p:pic>
      <p:sp>
        <p:nvSpPr>
          <p:cNvPr id="13" name="TextBox 12">
            <a:extLst>
              <a:ext uri="{FF2B5EF4-FFF2-40B4-BE49-F238E27FC236}">
                <a16:creationId xmlns:a16="http://schemas.microsoft.com/office/drawing/2014/main" id="{D19B0BDB-D9F4-4AA8-9D11-377B51F97385}"/>
              </a:ext>
            </a:extLst>
          </p:cNvPr>
          <p:cNvSpPr txBox="1"/>
          <p:nvPr/>
        </p:nvSpPr>
        <p:spPr>
          <a:xfrm>
            <a:off x="7798402" y="1895912"/>
            <a:ext cx="4132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Filtered / aggregated Data Frame pulled from API</a:t>
            </a:r>
          </a:p>
          <a:p>
            <a:pPr marL="285750" indent="-285750">
              <a:buFont typeface="Arial" panose="020B0604020202020204" pitchFamily="34" charset="0"/>
              <a:buChar char="•"/>
            </a:pPr>
            <a:r>
              <a:rPr lang="en-US" dirty="0">
                <a:solidFill>
                  <a:schemeClr val="bg1"/>
                </a:solidFill>
              </a:rPr>
              <a:t>Scatter plot of ticker symbols / dates</a:t>
            </a:r>
          </a:p>
          <a:p>
            <a:pPr marL="285750" indent="-285750">
              <a:buFont typeface="Arial" panose="020B0604020202020204" pitchFamily="34" charset="0"/>
              <a:buChar char="•"/>
            </a:pPr>
            <a:r>
              <a:rPr lang="en-US" dirty="0">
                <a:solidFill>
                  <a:schemeClr val="bg1"/>
                </a:solidFill>
              </a:rPr>
              <a:t>Bar graph of counts for 52 Week High/Low by date</a:t>
            </a:r>
          </a:p>
        </p:txBody>
      </p:sp>
    </p:spTree>
    <p:extLst>
      <p:ext uri="{BB962C8B-B14F-4D97-AF65-F5344CB8AC3E}">
        <p14:creationId xmlns:p14="http://schemas.microsoft.com/office/powerpoint/2010/main" val="344812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chemeClr val="bg1"/>
                </a:solidFill>
              </a:rPr>
              <a:t>Now Let’s take  look at 1 major stock (Apple) and how it has performed since 2019</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8" name="Picture 7" descr="A picture containing colorful, group, person, room&#10;&#10;Description automatically generated">
            <a:extLst>
              <a:ext uri="{FF2B5EF4-FFF2-40B4-BE49-F238E27FC236}">
                <a16:creationId xmlns:a16="http://schemas.microsoft.com/office/drawing/2014/main" id="{92A4B2A5-3CA0-414A-B9FD-DC4A8A5B8BD8}"/>
              </a:ext>
            </a:extLst>
          </p:cNvPr>
          <p:cNvPicPr>
            <a:picLocks noChangeAspect="1"/>
          </p:cNvPicPr>
          <p:nvPr/>
        </p:nvPicPr>
        <p:blipFill>
          <a:blip r:embed="rId4"/>
          <a:stretch>
            <a:fillRect/>
          </a:stretch>
        </p:blipFill>
        <p:spPr>
          <a:xfrm>
            <a:off x="327171" y="1454437"/>
            <a:ext cx="11488347" cy="5364355"/>
          </a:xfrm>
          <a:prstGeom prst="rect">
            <a:avLst/>
          </a:prstGeom>
        </p:spPr>
      </p:pic>
    </p:spTree>
    <p:extLst>
      <p:ext uri="{BB962C8B-B14F-4D97-AF65-F5344CB8AC3E}">
        <p14:creationId xmlns:p14="http://schemas.microsoft.com/office/powerpoint/2010/main" val="2673849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Apple stock during </a:t>
            </a:r>
            <a:r>
              <a:rPr lang="en-US" dirty="0" err="1">
                <a:solidFill>
                  <a:schemeClr val="bg1"/>
                </a:solidFill>
              </a:rPr>
              <a:t>ytd</a:t>
            </a:r>
            <a:r>
              <a:rPr lang="en-US" dirty="0">
                <a:solidFill>
                  <a:schemeClr val="bg1"/>
                </a:solidFill>
              </a:rPr>
              <a:t> 2020</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10" name="Picture 9" descr="A picture containing group, kitchen, standing&#10;&#10;Description automatically generated">
            <a:extLst>
              <a:ext uri="{FF2B5EF4-FFF2-40B4-BE49-F238E27FC236}">
                <a16:creationId xmlns:a16="http://schemas.microsoft.com/office/drawing/2014/main" id="{51656E7A-9018-422A-993B-1E70C3447404}"/>
              </a:ext>
            </a:extLst>
          </p:cNvPr>
          <p:cNvPicPr>
            <a:picLocks noChangeAspect="1"/>
          </p:cNvPicPr>
          <p:nvPr/>
        </p:nvPicPr>
        <p:blipFill>
          <a:blip r:embed="rId4"/>
          <a:stretch>
            <a:fillRect/>
          </a:stretch>
        </p:blipFill>
        <p:spPr>
          <a:xfrm>
            <a:off x="4463426" y="1501832"/>
            <a:ext cx="5842624" cy="5112296"/>
          </a:xfrm>
          <a:prstGeom prst="rect">
            <a:avLst/>
          </a:prstGeom>
        </p:spPr>
      </p:pic>
      <p:pic>
        <p:nvPicPr>
          <p:cNvPr id="7" name="Picture 6" descr="A picture containing pencil, kitchen&#10;&#10;Description automatically generated">
            <a:extLst>
              <a:ext uri="{FF2B5EF4-FFF2-40B4-BE49-F238E27FC236}">
                <a16:creationId xmlns:a16="http://schemas.microsoft.com/office/drawing/2014/main" id="{42160316-6341-4E0B-966C-F714F9A0C104}"/>
              </a:ext>
            </a:extLst>
          </p:cNvPr>
          <p:cNvPicPr>
            <a:picLocks noChangeAspect="1"/>
          </p:cNvPicPr>
          <p:nvPr/>
        </p:nvPicPr>
        <p:blipFill>
          <a:blip r:embed="rId5"/>
          <a:stretch>
            <a:fillRect/>
          </a:stretch>
        </p:blipFill>
        <p:spPr>
          <a:xfrm>
            <a:off x="131934" y="1501832"/>
            <a:ext cx="4525411" cy="5112296"/>
          </a:xfrm>
          <a:prstGeom prst="rect">
            <a:avLst/>
          </a:prstGeom>
        </p:spPr>
      </p:pic>
      <p:grpSp>
        <p:nvGrpSpPr>
          <p:cNvPr id="8" name="Group 7">
            <a:extLst>
              <a:ext uri="{FF2B5EF4-FFF2-40B4-BE49-F238E27FC236}">
                <a16:creationId xmlns:a16="http://schemas.microsoft.com/office/drawing/2014/main" id="{0D8F634B-BC95-41C6-B116-0AF2F2F06F1C}"/>
              </a:ext>
            </a:extLst>
          </p:cNvPr>
          <p:cNvGrpSpPr/>
          <p:nvPr/>
        </p:nvGrpSpPr>
        <p:grpSpPr>
          <a:xfrm>
            <a:off x="9197411" y="1501832"/>
            <a:ext cx="2952750" cy="5112296"/>
            <a:chOff x="9197411" y="1501832"/>
            <a:chExt cx="2952750" cy="5112296"/>
          </a:xfrm>
        </p:grpSpPr>
        <p:pic>
          <p:nvPicPr>
            <p:cNvPr id="3" name="Picture 2">
              <a:extLst>
                <a:ext uri="{FF2B5EF4-FFF2-40B4-BE49-F238E27FC236}">
                  <a16:creationId xmlns:a16="http://schemas.microsoft.com/office/drawing/2014/main" id="{6325E99B-D990-4851-810B-BD2FF3C2A3A6}"/>
                </a:ext>
              </a:extLst>
            </p:cNvPr>
            <p:cNvPicPr>
              <a:picLocks noChangeAspect="1"/>
            </p:cNvPicPr>
            <p:nvPr/>
          </p:nvPicPr>
          <p:blipFill>
            <a:blip r:embed="rId6"/>
            <a:stretch>
              <a:fillRect/>
            </a:stretch>
          </p:blipFill>
          <p:spPr>
            <a:xfrm>
              <a:off x="9197411" y="1501832"/>
              <a:ext cx="2952750" cy="5112296"/>
            </a:xfrm>
            <a:prstGeom prst="rect">
              <a:avLst/>
            </a:prstGeom>
          </p:spPr>
        </p:pic>
        <p:sp>
          <p:nvSpPr>
            <p:cNvPr id="6" name="Rectangle 5">
              <a:extLst>
                <a:ext uri="{FF2B5EF4-FFF2-40B4-BE49-F238E27FC236}">
                  <a16:creationId xmlns:a16="http://schemas.microsoft.com/office/drawing/2014/main" id="{C664AC98-599E-42A4-9FCD-8E06EB121088}"/>
                </a:ext>
              </a:extLst>
            </p:cNvPr>
            <p:cNvSpPr/>
            <p:nvPr/>
          </p:nvSpPr>
          <p:spPr>
            <a:xfrm>
              <a:off x="10058400" y="1895475"/>
              <a:ext cx="1123950" cy="133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02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4789283" y="97931"/>
            <a:ext cx="7228940" cy="1305356"/>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Apple stock during 2019</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pic>
        <p:nvPicPr>
          <p:cNvPr id="3" name="Picture 2">
            <a:extLst>
              <a:ext uri="{FF2B5EF4-FFF2-40B4-BE49-F238E27FC236}">
                <a16:creationId xmlns:a16="http://schemas.microsoft.com/office/drawing/2014/main" id="{A002A31A-70BE-4BCF-B357-2B225787603C}"/>
              </a:ext>
            </a:extLst>
          </p:cNvPr>
          <p:cNvPicPr>
            <a:picLocks noChangeAspect="1"/>
          </p:cNvPicPr>
          <p:nvPr/>
        </p:nvPicPr>
        <p:blipFill>
          <a:blip r:embed="rId4"/>
          <a:stretch>
            <a:fillRect/>
          </a:stretch>
        </p:blipFill>
        <p:spPr>
          <a:xfrm>
            <a:off x="252412" y="1609725"/>
            <a:ext cx="11687175" cy="3638550"/>
          </a:xfrm>
          <a:prstGeom prst="rect">
            <a:avLst/>
          </a:prstGeom>
        </p:spPr>
      </p:pic>
    </p:spTree>
    <p:extLst>
      <p:ext uri="{BB962C8B-B14F-4D97-AF65-F5344CB8AC3E}">
        <p14:creationId xmlns:p14="http://schemas.microsoft.com/office/powerpoint/2010/main" val="3838204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12" name="Title 1">
            <a:extLst>
              <a:ext uri="{FF2B5EF4-FFF2-40B4-BE49-F238E27FC236}">
                <a16:creationId xmlns:a16="http://schemas.microsoft.com/office/drawing/2014/main" id="{BFDA7DED-9589-4895-B551-CE18D90FECF8}"/>
              </a:ext>
            </a:extLst>
          </p:cNvPr>
          <p:cNvSpPr txBox="1">
            <a:spLocks/>
          </p:cNvSpPr>
          <p:nvPr/>
        </p:nvSpPr>
        <p:spPr bwMode="blackWhite">
          <a:xfrm>
            <a:off x="109057" y="67112"/>
            <a:ext cx="5914238" cy="1107347"/>
          </a:xfrm>
          <a:prstGeom prst="rect">
            <a:avLst/>
          </a:prstGeom>
          <a:noFill/>
          <a:ln w="31750" cap="sq">
            <a:solidFill>
              <a:schemeClr val="tx1"/>
            </a:solidFill>
            <a:miter lim="800000"/>
          </a:ln>
          <a:effectLst>
            <a:glow rad="152400">
              <a:schemeClr val="bg1">
                <a:alpha val="13000"/>
              </a:schemeClr>
            </a:glow>
          </a:effectLst>
        </p:spPr>
        <p:txBody>
          <a:bodyPr vert="horz" wrap="square" lIns="182880" tIns="182880" rIns="18288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1400" dirty="0">
                <a:solidFill>
                  <a:schemeClr val="tx1"/>
                </a:solidFill>
              </a:rPr>
              <a:t>Ready for the big picture?</a:t>
            </a:r>
          </a:p>
          <a:p>
            <a:endParaRPr lang="en-US" sz="1400" dirty="0">
              <a:solidFill>
                <a:schemeClr val="tx1"/>
              </a:solidFill>
            </a:endParaRPr>
          </a:p>
          <a:p>
            <a:r>
              <a:rPr lang="en-US" sz="1400" dirty="0">
                <a:solidFill>
                  <a:schemeClr val="tx1"/>
                </a:solidFill>
              </a:rPr>
              <a:t>Let’s look at some timeseries of a few of the biggest pandemics / epidemics that have had an impact on the major stock market indices</a:t>
            </a:r>
          </a:p>
        </p:txBody>
      </p:sp>
      <p:pic>
        <p:nvPicPr>
          <p:cNvPr id="14" name="Picture 13" descr="A close up of a map&#10;&#10;Description automatically generated">
            <a:extLst>
              <a:ext uri="{FF2B5EF4-FFF2-40B4-BE49-F238E27FC236}">
                <a16:creationId xmlns:a16="http://schemas.microsoft.com/office/drawing/2014/main" id="{4DF63CBC-E082-49AF-AB48-A0004ED0866E}"/>
              </a:ext>
            </a:extLst>
          </p:cNvPr>
          <p:cNvPicPr>
            <a:picLocks noChangeAspect="1"/>
          </p:cNvPicPr>
          <p:nvPr/>
        </p:nvPicPr>
        <p:blipFill>
          <a:blip r:embed="rId4"/>
          <a:stretch>
            <a:fillRect/>
          </a:stretch>
        </p:blipFill>
        <p:spPr>
          <a:xfrm>
            <a:off x="172150" y="1561052"/>
            <a:ext cx="11847699" cy="4739080"/>
          </a:xfrm>
          <a:prstGeom prst="rect">
            <a:avLst/>
          </a:prstGeom>
        </p:spPr>
      </p:pic>
    </p:spTree>
    <p:extLst>
      <p:ext uri="{BB962C8B-B14F-4D97-AF65-F5344CB8AC3E}">
        <p14:creationId xmlns:p14="http://schemas.microsoft.com/office/powerpoint/2010/main" val="365543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Financial design</Template>
  <TotalTime>284</TotalTime>
  <Words>392</Words>
  <Application>Microsoft Office PowerPoint</Application>
  <PresentationFormat>Widescreen</PresentationFormat>
  <Paragraphs>34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Gill Sans MT</vt:lpstr>
      <vt:lpstr>Parcel</vt:lpstr>
      <vt:lpstr>2020 Pandemic stock analysis</vt:lpstr>
      <vt:lpstr>With the growing concern of the ongoing covid-19 pandemic, the fear in the stock market has been growing and continues to be ever present.  As you can see from the graph and the # of cases, the concern is valid.  Where is the stock going and will it continue to recover as it has oddly done in the past couple months?  Nbs is not here to predict where the stock market will be tomorrow, next month, or this time next year. Rather, we are here to show you the current trend of the market in relation to previous epidemics / pandemics  </vt:lpstr>
      <vt:lpstr>dow 52 Week high and Low data </vt:lpstr>
      <vt:lpstr>PowerPoint Presentation</vt:lpstr>
      <vt:lpstr>nasdaq 52 Week high and Low data </vt:lpstr>
      <vt:lpstr>Now Let’s take  look at 1 major stock (Apple) and how it has performed since 2019</vt:lpstr>
      <vt:lpstr>Apple stock during ytd 2020</vt:lpstr>
      <vt:lpstr>Apple stock during 2019</vt:lpstr>
      <vt:lpstr>PowerPoint Presentation</vt:lpstr>
      <vt:lpstr>In closing...  We just want to reiterate that we are in no way predicting the future of the stock market current day.  We hope that with the data we extracted and pulled form CSV files and API’s that we were able to show you that historically the stock market recovers from pandemics and epidemics similar to the one we are all experiencing today.  Thank you all for your time and attention!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Pandemic stock analysis</dc:title>
  <dc:creator>Salvador</dc:creator>
  <cp:lastModifiedBy>Nabeel Sheikh</cp:lastModifiedBy>
  <cp:revision>2</cp:revision>
  <dcterms:created xsi:type="dcterms:W3CDTF">2020-07-29T02:27:08Z</dcterms:created>
  <dcterms:modified xsi:type="dcterms:W3CDTF">2020-07-30T22:32:18Z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