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8" r:id="rId10"/>
    <p:sldId id="372" r:id="rId11"/>
    <p:sldId id="373" r:id="rId12"/>
    <p:sldId id="374" r:id="rId13"/>
    <p:sldId id="375" r:id="rId14"/>
    <p:sldId id="376" r:id="rId15"/>
    <p:sldId id="377" r:id="rId16"/>
    <p:sldId id="349"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BD6778-CC05-4FA5-BA5F-48C6A9DB7231}" v="1" dt="2023-12-11T05:41:14.502"/>
    <p1510:client id="{08D64254-4CBD-D120-0766-B088F0F3B8B6}" v="24" dt="2023-12-11T15:26:44.387"/>
    <p1510:client id="{4874CBA3-038D-A30C-840F-2D3931F4BB12}" v="53" dt="2023-08-16T11:22:10.777"/>
    <p1510:client id="{E405579D-5227-17FC-7BE4-5830DFD1B09C}" v="4" dt="2023-08-16T12:28:18.022"/>
    <p1510:client id="{0E592178-F033-D4A4-1C7C-B768D5388035}" v="157" dt="2023-08-16T08:51:23.496"/>
    <p1510:client id="{6ADE18C0-BDCD-4490-B773-30BC1950BDE5}" v="31" dt="2023-12-11T13:40:23.991"/>
    <p1510:client id="{2A6E1EEA-26FA-3051-5D10-24B2AEE020AD}" v="1" dt="2023-08-09T07:52:16.128"/>
    <p1510:client id="{88871C63-57B2-5A31-CF8A-62D7EA3C5ED9}" v="29" dt="2023-08-16T09:57:05.056"/>
    <p1510:client id="{5F268C87-092A-B364-239A-346E9ACA2C64}" v="377" dt="2023-12-11T13:45:41.877"/>
    <p1510:client id="{2E74B55C-EDF1-11E4-F799-DB2F1ADAEF81}" v="111" dt="2023-08-16T12:41:14.092"/>
    <p1510:client id="{5DE36236-E835-673A-13AA-EAFFDFDFFD8D}" v="151" dt="2023-12-11T05:45:52.258"/>
    <p1510:client id="{43BD51FE-CA02-C116-1802-C481E68FAA5D}" v="22" dt="2023-12-11T06:07:48.779"/>
    <p1510:client id="{6240E5D0-33D0-60B6-5770-43E44B3129F8}" v="24" dt="2023-08-09T18:35:52.707"/>
    <p1510:client id="{6650A404-D67C-24D4-A22C-A8BBCB97859F}" v="1" dt="2023-09-20T09:44:07.072"/>
    <p1510:client id="{6AA2A52F-D81A-04A6-8BCC-09FECCF833E1}" v="1395" dt="2023-12-11T18:07:31.565"/>
    <p1510:client id="{6CFF62D5-597A-B795-0ED2-A20E4C06CA37}" v="1" dt="2023-08-14T13:26:42.690"/>
    <p1510:client id="{7E5385B7-2E3B-268E-3287-DDDE77D3C7D3}" v="3" dt="2023-08-29T04:59:28.320"/>
    <p1510:client id="{868F185A-C08C-0D0F-B397-F9731E70CFAC}" v="23" dt="2023-08-09T08:49:05.826"/>
    <p1510:client id="{B0D6019D-EC52-F413-B603-DADF1DBD1B9D}" v="38" dt="2023-12-11T06:04:12.286"/>
    <p1510:client id="{B63EB395-6DD7-2A95-6146-2FC0411CDF51}" v="1" dt="2023-08-12T06:14:01.894"/>
    <p1510:client id="{B686AB05-101B-C7C9-AE00-781548084783}" v="59" dt="2023-08-17T13:30:11.121"/>
    <p1510:client id="{B6A789F4-53EA-1068-2129-2F66495D369D}" v="89" dt="2023-08-11T14:31:42.534"/>
    <p1510:client id="{C2026E8C-3A17-4F44-ADBC-B6195354A8BD}" v="534" dt="2023-12-11T14:26:48.073"/>
    <p1510:client id="{C2D625D5-2DC7-9931-0BF7-65CA507BA636}" v="80" dt="2023-08-14T13:12:20.070"/>
    <p1510:client id="{C3031F0B-B1E6-42F8-A5FF-93501B1A36C0}" v="261" dt="2023-12-20T04:27:50.122"/>
    <p1510:client id="{D5A39A78-B5FE-0130-A130-AD5A24042EF4}" v="57" dt="2023-08-12T05:35:11.040"/>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47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ae518286fa40a1526fc2c76d2e0179d9c9001fb3582dac9f0fbe01aa8bc6d63::" providerId="AD" clId="Web-{6ADE18C0-BDCD-4490-B773-30BC1950BDE5}"/>
    <pc:docChg chg="modSld">
      <pc:chgData name="Guest User" userId="S::urn:spo:anon#3ae518286fa40a1526fc2c76d2e0179d9c9001fb3582dac9f0fbe01aa8bc6d63::" providerId="AD" clId="Web-{6ADE18C0-BDCD-4490-B773-30BC1950BDE5}" dt="2023-12-11T13:39:24.098" v="14" actId="20577"/>
      <pc:docMkLst>
        <pc:docMk/>
      </pc:docMkLst>
      <pc:sldChg chg="modSp">
        <pc:chgData name="Guest User" userId="S::urn:spo:anon#3ae518286fa40a1526fc2c76d2e0179d9c9001fb3582dac9f0fbe01aa8bc6d63::" providerId="AD" clId="Web-{6ADE18C0-BDCD-4490-B773-30BC1950BDE5}" dt="2023-12-11T13:39:24.098" v="14" actId="20577"/>
        <pc:sldMkLst>
          <pc:docMk/>
          <pc:sldMk cId="2370717497" sldId="367"/>
        </pc:sldMkLst>
        <pc:spChg chg="mod">
          <ac:chgData name="Guest User" userId="S::urn:spo:anon#3ae518286fa40a1526fc2c76d2e0179d9c9001fb3582dac9f0fbe01aa8bc6d63::" providerId="AD" clId="Web-{6ADE18C0-BDCD-4490-B773-30BC1950BDE5}" dt="2023-12-11T13:39:24.098" v="14" actId="20577"/>
          <ac:spMkLst>
            <pc:docMk/>
            <pc:sldMk cId="2370717497" sldId="367"/>
            <ac:spMk id="7" creationId="{5FD0626E-7FFA-F384-1DF5-056574800B20}"/>
          </ac:spMkLst>
        </pc:spChg>
      </pc:sldChg>
    </pc:docChg>
  </pc:docChgLst>
  <pc:docChgLst>
    <pc:chgData name="Guest User" userId="S::urn:spo:anon#3ae518286fa40a1526fc2c76d2e0179d9c9001fb3582dac9f0fbe01aa8bc6d63::" providerId="AD" clId="Web-{08D64254-4CBD-D120-0766-B088F0F3B8B6}"/>
    <pc:docChg chg="modSld">
      <pc:chgData name="Guest User" userId="S::urn:spo:anon#3ae518286fa40a1526fc2c76d2e0179d9c9001fb3582dac9f0fbe01aa8bc6d63::" providerId="AD" clId="Web-{08D64254-4CBD-D120-0766-B088F0F3B8B6}" dt="2023-12-11T15:26:44.387" v="11" actId="20577"/>
      <pc:docMkLst>
        <pc:docMk/>
      </pc:docMkLst>
      <pc:sldChg chg="modSp">
        <pc:chgData name="Guest User" userId="S::urn:spo:anon#3ae518286fa40a1526fc2c76d2e0179d9c9001fb3582dac9f0fbe01aa8bc6d63::" providerId="AD" clId="Web-{08D64254-4CBD-D120-0766-B088F0F3B8B6}" dt="2023-12-11T15:26:44.387" v="11" actId="20577"/>
        <pc:sldMkLst>
          <pc:docMk/>
          <pc:sldMk cId="2370717497" sldId="367"/>
        </pc:sldMkLst>
        <pc:spChg chg="mod">
          <ac:chgData name="Guest User" userId="S::urn:spo:anon#3ae518286fa40a1526fc2c76d2e0179d9c9001fb3582dac9f0fbe01aa8bc6d63::" providerId="AD" clId="Web-{08D64254-4CBD-D120-0766-B088F0F3B8B6}" dt="2023-12-11T15:26:44.387" v="11" actId="20577"/>
          <ac:spMkLst>
            <pc:docMk/>
            <pc:sldMk cId="2370717497" sldId="367"/>
            <ac:spMk id="7" creationId="{5FD0626E-7FFA-F384-1DF5-056574800B20}"/>
          </ac:spMkLst>
        </pc:spChg>
      </pc:sldChg>
    </pc:docChg>
  </pc:docChgLst>
  <pc:docChgLst>
    <pc:chgData name="Guest User" userId="S::urn:spo:anon#3ae518286fa40a1526fc2c76d2e0179d9c9001fb3582dac9f0fbe01aa8bc6d63::" providerId="AD" clId="Web-{43BD51FE-CA02-C116-1802-C481E68FAA5D}"/>
    <pc:docChg chg="modSld">
      <pc:chgData name="Guest User" userId="S::urn:spo:anon#3ae518286fa40a1526fc2c76d2e0179d9c9001fb3582dac9f0fbe01aa8bc6d63::" providerId="AD" clId="Web-{43BD51FE-CA02-C116-1802-C481E68FAA5D}" dt="2023-12-11T06:07:47.920" v="9" actId="20577"/>
      <pc:docMkLst>
        <pc:docMk/>
      </pc:docMkLst>
      <pc:sldChg chg="modSp">
        <pc:chgData name="Guest User" userId="S::urn:spo:anon#3ae518286fa40a1526fc2c76d2e0179d9c9001fb3582dac9f0fbe01aa8bc6d63::" providerId="AD" clId="Web-{43BD51FE-CA02-C116-1802-C481E68FAA5D}" dt="2023-12-11T06:07:47.920" v="9" actId="20577"/>
        <pc:sldMkLst>
          <pc:docMk/>
          <pc:sldMk cId="2370717497" sldId="367"/>
        </pc:sldMkLst>
        <pc:spChg chg="mod">
          <ac:chgData name="Guest User" userId="S::urn:spo:anon#3ae518286fa40a1526fc2c76d2e0179d9c9001fb3582dac9f0fbe01aa8bc6d63::" providerId="AD" clId="Web-{43BD51FE-CA02-C116-1802-C481E68FAA5D}" dt="2023-12-11T06:07:47.920" v="9"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43BD51FE-CA02-C116-1802-C481E68FAA5D}" dt="2023-12-11T06:07:41.092" v="2" actId="20577"/>
        <pc:sldMkLst>
          <pc:docMk/>
          <pc:sldMk cId="125300455" sldId="368"/>
        </pc:sldMkLst>
        <pc:spChg chg="mod">
          <ac:chgData name="Guest User" userId="S::urn:spo:anon#3ae518286fa40a1526fc2c76d2e0179d9c9001fb3582dac9f0fbe01aa8bc6d63::" providerId="AD" clId="Web-{43BD51FE-CA02-C116-1802-C481E68FAA5D}" dt="2023-12-11T06:07:41.092" v="2" actId="20577"/>
          <ac:spMkLst>
            <pc:docMk/>
            <pc:sldMk cId="125300455" sldId="368"/>
            <ac:spMk id="4" creationId="{E1494DD5-904E-76E9-38C0-10A35CC5BDD0}"/>
          </ac:spMkLst>
        </pc:spChg>
      </pc:sldChg>
    </pc:docChg>
  </pc:docChgLst>
  <pc:docChgLst>
    <pc:chgData name="Guest User" userId="S::urn:spo:anon#3ae518286fa40a1526fc2c76d2e0179d9c9001fb3582dac9f0fbe01aa8bc6d63::" providerId="AD" clId="Web-{5F268C87-092A-B364-239A-346E9ACA2C64}"/>
    <pc:docChg chg="modSld">
      <pc:chgData name="Guest User" userId="S::urn:spo:anon#3ae518286fa40a1526fc2c76d2e0179d9c9001fb3582dac9f0fbe01aa8bc6d63::" providerId="AD" clId="Web-{5F268C87-092A-B364-239A-346E9ACA2C64}" dt="2023-12-11T13:45:35.658" v="222" actId="20577"/>
      <pc:docMkLst>
        <pc:docMk/>
      </pc:docMkLst>
      <pc:sldChg chg="modSp">
        <pc:chgData name="Guest User" userId="S::urn:spo:anon#3ae518286fa40a1526fc2c76d2e0179d9c9001fb3582dac9f0fbe01aa8bc6d63::" providerId="AD" clId="Web-{5F268C87-092A-B364-239A-346E9ACA2C64}" dt="2023-12-11T13:15:55.470" v="75" actId="20577"/>
        <pc:sldMkLst>
          <pc:docMk/>
          <pc:sldMk cId="2370717497" sldId="367"/>
        </pc:sldMkLst>
        <pc:spChg chg="mod">
          <ac:chgData name="Guest User" userId="S::urn:spo:anon#3ae518286fa40a1526fc2c76d2e0179d9c9001fb3582dac9f0fbe01aa8bc6d63::" providerId="AD" clId="Web-{5F268C87-092A-B364-239A-346E9ACA2C64}" dt="2023-12-11T13:15:55.470" v="75"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5F268C87-092A-B364-239A-346E9ACA2C64}" dt="2023-12-11T13:28:24.731" v="90" actId="20577"/>
        <pc:sldMkLst>
          <pc:docMk/>
          <pc:sldMk cId="49215490" sldId="369"/>
        </pc:sldMkLst>
        <pc:spChg chg="mod">
          <ac:chgData name="Guest User" userId="S::urn:spo:anon#3ae518286fa40a1526fc2c76d2e0179d9c9001fb3582dac9f0fbe01aa8bc6d63::" providerId="AD" clId="Web-{5F268C87-092A-B364-239A-346E9ACA2C64}" dt="2023-12-11T13:28:24.731" v="90"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5F268C87-092A-B364-239A-346E9ACA2C64}" dt="2023-12-11T13:31:02.893" v="98" actId="20577"/>
        <pc:sldMkLst>
          <pc:docMk/>
          <pc:sldMk cId="3401695990" sldId="370"/>
        </pc:sldMkLst>
        <pc:spChg chg="mod">
          <ac:chgData name="Guest User" userId="S::urn:spo:anon#3ae518286fa40a1526fc2c76d2e0179d9c9001fb3582dac9f0fbe01aa8bc6d63::" providerId="AD" clId="Web-{5F268C87-092A-B364-239A-346E9ACA2C64}" dt="2023-12-11T13:31:02.893" v="98"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5F268C87-092A-B364-239A-346E9ACA2C64}" dt="2023-12-11T13:34:12.180" v="119" actId="20577"/>
        <pc:sldMkLst>
          <pc:docMk/>
          <pc:sldMk cId="2773291783" sldId="371"/>
        </pc:sldMkLst>
        <pc:spChg chg="mod">
          <ac:chgData name="Guest User" userId="S::urn:spo:anon#3ae518286fa40a1526fc2c76d2e0179d9c9001fb3582dac9f0fbe01aa8bc6d63::" providerId="AD" clId="Web-{5F268C87-092A-B364-239A-346E9ACA2C64}" dt="2023-12-11T13:34:12.180" v="119"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5F268C87-092A-B364-239A-346E9ACA2C64}" dt="2023-12-11T13:41:56.947" v="197" actId="20577"/>
        <pc:sldMkLst>
          <pc:docMk/>
          <pc:sldMk cId="3754400922" sldId="372"/>
        </pc:sldMkLst>
        <pc:spChg chg="mod">
          <ac:chgData name="Guest User" userId="S::urn:spo:anon#3ae518286fa40a1526fc2c76d2e0179d9c9001fb3582dac9f0fbe01aa8bc6d63::" providerId="AD" clId="Web-{5F268C87-092A-B364-239A-346E9ACA2C64}" dt="2023-12-11T13:41:56.947" v="197" actId="20577"/>
          <ac:spMkLst>
            <pc:docMk/>
            <pc:sldMk cId="3754400922" sldId="372"/>
            <ac:spMk id="2" creationId="{A95745DE-B712-F06B-67FA-D3D7D6FBF5DF}"/>
          </ac:spMkLst>
        </pc:spChg>
      </pc:sldChg>
      <pc:sldChg chg="modSp">
        <pc:chgData name="Guest User" userId="S::urn:spo:anon#3ae518286fa40a1526fc2c76d2e0179d9c9001fb3582dac9f0fbe01aa8bc6d63::" providerId="AD" clId="Web-{5F268C87-092A-B364-239A-346E9ACA2C64}" dt="2023-12-11T13:39:49.630" v="189" actId="20577"/>
        <pc:sldMkLst>
          <pc:docMk/>
          <pc:sldMk cId="167368147" sldId="373"/>
        </pc:sldMkLst>
        <pc:spChg chg="mod">
          <ac:chgData name="Guest User" userId="S::urn:spo:anon#3ae518286fa40a1526fc2c76d2e0179d9c9001fb3582dac9f0fbe01aa8bc6d63::" providerId="AD" clId="Web-{5F268C87-092A-B364-239A-346E9ACA2C64}" dt="2023-12-11T13:39:49.630" v="189" actId="20577"/>
          <ac:spMkLst>
            <pc:docMk/>
            <pc:sldMk cId="167368147" sldId="373"/>
            <ac:spMk id="3" creationId="{6AB8DAF2-B141-0C0D-4015-6BE8A25CFFD1}"/>
          </ac:spMkLst>
        </pc:spChg>
      </pc:sldChg>
      <pc:sldChg chg="modSp">
        <pc:chgData name="Guest User" userId="S::urn:spo:anon#3ae518286fa40a1526fc2c76d2e0179d9c9001fb3582dac9f0fbe01aa8bc6d63::" providerId="AD" clId="Web-{5F268C87-092A-B364-239A-346E9ACA2C64}" dt="2023-12-11T13:44:06.670" v="214" actId="20577"/>
        <pc:sldMkLst>
          <pc:docMk/>
          <pc:sldMk cId="2174784547" sldId="376"/>
        </pc:sldMkLst>
        <pc:spChg chg="mod">
          <ac:chgData name="Guest User" userId="S::urn:spo:anon#3ae518286fa40a1526fc2c76d2e0179d9c9001fb3582dac9f0fbe01aa8bc6d63::" providerId="AD" clId="Web-{5F268C87-092A-B364-239A-346E9ACA2C64}" dt="2023-12-11T13:44:06.670" v="214" actId="20577"/>
          <ac:spMkLst>
            <pc:docMk/>
            <pc:sldMk cId="2174784547" sldId="376"/>
            <ac:spMk id="2" creationId="{1FF90F4B-9803-CB1B-02A8-FB5D111C9F43}"/>
          </ac:spMkLst>
        </pc:spChg>
      </pc:sldChg>
      <pc:sldChg chg="modSp">
        <pc:chgData name="Guest User" userId="S::urn:spo:anon#3ae518286fa40a1526fc2c76d2e0179d9c9001fb3582dac9f0fbe01aa8bc6d63::" providerId="AD" clId="Web-{5F268C87-092A-B364-239A-346E9ACA2C64}" dt="2023-12-11T13:45:35.658" v="222" actId="20577"/>
        <pc:sldMkLst>
          <pc:docMk/>
          <pc:sldMk cId="705114264" sldId="377"/>
        </pc:sldMkLst>
        <pc:spChg chg="mod">
          <ac:chgData name="Guest User" userId="S::urn:spo:anon#3ae518286fa40a1526fc2c76d2e0179d9c9001fb3582dac9f0fbe01aa8bc6d63::" providerId="AD" clId="Web-{5F268C87-092A-B364-239A-346E9ACA2C64}" dt="2023-12-11T13:45:35.658" v="222" actId="20577"/>
          <ac:spMkLst>
            <pc:docMk/>
            <pc:sldMk cId="705114264" sldId="377"/>
            <ac:spMk id="2" creationId="{31F10A2C-122D-B694-9544-674D5B7F3F6D}"/>
          </ac:spMkLst>
        </pc:spChg>
      </pc:sldChg>
    </pc:docChg>
  </pc:docChgLst>
  <pc:docChgLst>
    <pc:chgData name="Guest User" userId="S::urn:spo:anon#3ae518286fa40a1526fc2c76d2e0179d9c9001fb3582dac9f0fbe01aa8bc6d63::" providerId="AD" clId="Web-{C2026E8C-3A17-4F44-ADBC-B6195354A8BD}"/>
    <pc:docChg chg="modSld">
      <pc:chgData name="Guest User" userId="S::urn:spo:anon#3ae518286fa40a1526fc2c76d2e0179d9c9001fb3582dac9f0fbe01aa8bc6d63::" providerId="AD" clId="Web-{C2026E8C-3A17-4F44-ADBC-B6195354A8BD}" dt="2023-12-11T14:26:48.073" v="302" actId="20577"/>
      <pc:docMkLst>
        <pc:docMk/>
      </pc:docMkLst>
      <pc:sldChg chg="modSp">
        <pc:chgData name="Guest User" userId="S::urn:spo:anon#3ae518286fa40a1526fc2c76d2e0179d9c9001fb3582dac9f0fbe01aa8bc6d63::" providerId="AD" clId="Web-{C2026E8C-3A17-4F44-ADBC-B6195354A8BD}" dt="2023-12-11T14:24:10.004" v="289" actId="20577"/>
        <pc:sldMkLst>
          <pc:docMk/>
          <pc:sldMk cId="3709190096" sldId="349"/>
        </pc:sldMkLst>
        <pc:spChg chg="mod">
          <ac:chgData name="Guest User" userId="S::urn:spo:anon#3ae518286fa40a1526fc2c76d2e0179d9c9001fb3582dac9f0fbe01aa8bc6d63::" providerId="AD" clId="Web-{C2026E8C-3A17-4F44-ADBC-B6195354A8BD}" dt="2023-12-11T14:23:51.503" v="285" actId="20577"/>
          <ac:spMkLst>
            <pc:docMk/>
            <pc:sldMk cId="3709190096" sldId="349"/>
            <ac:spMk id="2" creationId="{8D66D476-62A2-1223-50DE-D356C5F99B3C}"/>
          </ac:spMkLst>
        </pc:spChg>
        <pc:spChg chg="mod">
          <ac:chgData name="Guest User" userId="S::urn:spo:anon#3ae518286fa40a1526fc2c76d2e0179d9c9001fb3582dac9f0fbe01aa8bc6d63::" providerId="AD" clId="Web-{C2026E8C-3A17-4F44-ADBC-B6195354A8BD}" dt="2023-12-11T14:24:10.004" v="289" actId="20577"/>
          <ac:spMkLst>
            <pc:docMk/>
            <pc:sldMk cId="3709190096" sldId="349"/>
            <ac:spMk id="3" creationId="{AE76DA37-EEF4-E854-985B-BBFC06857B90}"/>
          </ac:spMkLst>
        </pc:spChg>
      </pc:sldChg>
      <pc:sldChg chg="modSp">
        <pc:chgData name="Guest User" userId="S::urn:spo:anon#3ae518286fa40a1526fc2c76d2e0179d9c9001fb3582dac9f0fbe01aa8bc6d63::" providerId="AD" clId="Web-{C2026E8C-3A17-4F44-ADBC-B6195354A8BD}" dt="2023-12-11T13:50:11.919" v="216" actId="20577"/>
        <pc:sldMkLst>
          <pc:docMk/>
          <pc:sldMk cId="2370717497" sldId="367"/>
        </pc:sldMkLst>
        <pc:spChg chg="mod">
          <ac:chgData name="Guest User" userId="S::urn:spo:anon#3ae518286fa40a1526fc2c76d2e0179d9c9001fb3582dac9f0fbe01aa8bc6d63::" providerId="AD" clId="Web-{C2026E8C-3A17-4F44-ADBC-B6195354A8BD}" dt="2023-12-11T13:50:11.919" v="216"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C2026E8C-3A17-4F44-ADBC-B6195354A8BD}" dt="2023-12-11T13:46:47.254" v="180" actId="20577"/>
        <pc:sldMkLst>
          <pc:docMk/>
          <pc:sldMk cId="49215490" sldId="369"/>
        </pc:sldMkLst>
        <pc:spChg chg="mod">
          <ac:chgData name="Guest User" userId="S::urn:spo:anon#3ae518286fa40a1526fc2c76d2e0179d9c9001fb3582dac9f0fbe01aa8bc6d63::" providerId="AD" clId="Web-{C2026E8C-3A17-4F44-ADBC-B6195354A8BD}" dt="2023-12-11T13:46:47.254" v="180"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C2026E8C-3A17-4F44-ADBC-B6195354A8BD}" dt="2023-12-11T14:26:48.073" v="302" actId="20577"/>
        <pc:sldMkLst>
          <pc:docMk/>
          <pc:sldMk cId="3401695990" sldId="370"/>
        </pc:sldMkLst>
        <pc:spChg chg="mod">
          <ac:chgData name="Guest User" userId="S::urn:spo:anon#3ae518286fa40a1526fc2c76d2e0179d9c9001fb3582dac9f0fbe01aa8bc6d63::" providerId="AD" clId="Web-{C2026E8C-3A17-4F44-ADBC-B6195354A8BD}" dt="2023-12-11T14:26:48.073" v="302"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C2026E8C-3A17-4F44-ADBC-B6195354A8BD}" dt="2023-12-11T14:07:00.023" v="241" actId="20577"/>
        <pc:sldMkLst>
          <pc:docMk/>
          <pc:sldMk cId="2773291783" sldId="371"/>
        </pc:sldMkLst>
        <pc:spChg chg="mod">
          <ac:chgData name="Guest User" userId="S::urn:spo:anon#3ae518286fa40a1526fc2c76d2e0179d9c9001fb3582dac9f0fbe01aa8bc6d63::" providerId="AD" clId="Web-{C2026E8C-3A17-4F44-ADBC-B6195354A8BD}" dt="2023-12-11T14:07:00.023" v="241"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C2026E8C-3A17-4F44-ADBC-B6195354A8BD}" dt="2023-12-11T14:12:56.163" v="243" actId="20577"/>
        <pc:sldMkLst>
          <pc:docMk/>
          <pc:sldMk cId="3754400922" sldId="372"/>
        </pc:sldMkLst>
        <pc:spChg chg="mod">
          <ac:chgData name="Guest User" userId="S::urn:spo:anon#3ae518286fa40a1526fc2c76d2e0179d9c9001fb3582dac9f0fbe01aa8bc6d63::" providerId="AD" clId="Web-{C2026E8C-3A17-4F44-ADBC-B6195354A8BD}" dt="2023-12-11T14:12:56.163" v="243" actId="20577"/>
          <ac:spMkLst>
            <pc:docMk/>
            <pc:sldMk cId="3754400922" sldId="372"/>
            <ac:spMk id="2" creationId="{A95745DE-B712-F06B-67FA-D3D7D6FBF5DF}"/>
          </ac:spMkLst>
        </pc:spChg>
      </pc:sldChg>
      <pc:sldChg chg="modSp">
        <pc:chgData name="Guest User" userId="S::urn:spo:anon#3ae518286fa40a1526fc2c76d2e0179d9c9001fb3582dac9f0fbe01aa8bc6d63::" providerId="AD" clId="Web-{C2026E8C-3A17-4F44-ADBC-B6195354A8BD}" dt="2023-12-11T14:17:22.924" v="275" actId="20577"/>
        <pc:sldMkLst>
          <pc:docMk/>
          <pc:sldMk cId="167368147" sldId="373"/>
        </pc:sldMkLst>
        <pc:spChg chg="mod">
          <ac:chgData name="Guest User" userId="S::urn:spo:anon#3ae518286fa40a1526fc2c76d2e0179d9c9001fb3582dac9f0fbe01aa8bc6d63::" providerId="AD" clId="Web-{C2026E8C-3A17-4F44-ADBC-B6195354A8BD}" dt="2023-12-11T14:17:22.924" v="275" actId="20577"/>
          <ac:spMkLst>
            <pc:docMk/>
            <pc:sldMk cId="167368147" sldId="373"/>
            <ac:spMk id="3" creationId="{6AB8DAF2-B141-0C0D-4015-6BE8A25CFFD1}"/>
          </ac:spMkLst>
        </pc:spChg>
      </pc:sldChg>
      <pc:sldChg chg="modSp">
        <pc:chgData name="Guest User" userId="S::urn:spo:anon#3ae518286fa40a1526fc2c76d2e0179d9c9001fb3582dac9f0fbe01aa8bc6d63::" providerId="AD" clId="Web-{C2026E8C-3A17-4F44-ADBC-B6195354A8BD}" dt="2023-12-11T14:25:16.210" v="295" actId="20577"/>
        <pc:sldMkLst>
          <pc:docMk/>
          <pc:sldMk cId="2174784547" sldId="376"/>
        </pc:sldMkLst>
        <pc:spChg chg="mod">
          <ac:chgData name="Guest User" userId="S::urn:spo:anon#3ae518286fa40a1526fc2c76d2e0179d9c9001fb3582dac9f0fbe01aa8bc6d63::" providerId="AD" clId="Web-{C2026E8C-3A17-4F44-ADBC-B6195354A8BD}" dt="2023-12-11T14:25:16.210" v="295" actId="20577"/>
          <ac:spMkLst>
            <pc:docMk/>
            <pc:sldMk cId="2174784547" sldId="376"/>
            <ac:spMk id="2" creationId="{1FF90F4B-9803-CB1B-02A8-FB5D111C9F43}"/>
          </ac:spMkLst>
        </pc:spChg>
      </pc:sldChg>
      <pc:sldChg chg="modSp">
        <pc:chgData name="Guest User" userId="S::urn:spo:anon#3ae518286fa40a1526fc2c76d2e0179d9c9001fb3582dac9f0fbe01aa8bc6d63::" providerId="AD" clId="Web-{C2026E8C-3A17-4F44-ADBC-B6195354A8BD}" dt="2023-12-11T14:26:09.618" v="300" actId="20577"/>
        <pc:sldMkLst>
          <pc:docMk/>
          <pc:sldMk cId="705114264" sldId="377"/>
        </pc:sldMkLst>
        <pc:spChg chg="mod">
          <ac:chgData name="Guest User" userId="S::urn:spo:anon#3ae518286fa40a1526fc2c76d2e0179d9c9001fb3582dac9f0fbe01aa8bc6d63::" providerId="AD" clId="Web-{C2026E8C-3A17-4F44-ADBC-B6195354A8BD}" dt="2023-12-11T14:26:09.618" v="300" actId="20577"/>
          <ac:spMkLst>
            <pc:docMk/>
            <pc:sldMk cId="705114264" sldId="377"/>
            <ac:spMk id="2" creationId="{31F10A2C-122D-B694-9544-674D5B7F3F6D}"/>
          </ac:spMkLst>
        </pc:spChg>
      </pc:sldChg>
      <pc:sldChg chg="delSp delAnim">
        <pc:chgData name="Guest User" userId="S::urn:spo:anon#3ae518286fa40a1526fc2c76d2e0179d9c9001fb3582dac9f0fbe01aa8bc6d63::" providerId="AD" clId="Web-{C2026E8C-3A17-4F44-ADBC-B6195354A8BD}" dt="2023-12-11T14:24:24.145" v="290"/>
        <pc:sldMkLst>
          <pc:docMk/>
          <pc:sldMk cId="312414391" sldId="378"/>
        </pc:sldMkLst>
        <pc:picChg chg="del">
          <ac:chgData name="Guest User" userId="S::urn:spo:anon#3ae518286fa40a1526fc2c76d2e0179d9c9001fb3582dac9f0fbe01aa8bc6d63::" providerId="AD" clId="Web-{C2026E8C-3A17-4F44-ADBC-B6195354A8BD}" dt="2023-12-11T14:24:24.145" v="290"/>
          <ac:picMkLst>
            <pc:docMk/>
            <pc:sldMk cId="312414391" sldId="378"/>
            <ac:picMk id="2" creationId="{E349563B-B43C-CCAE-CB75-01877219252D}"/>
          </ac:picMkLst>
        </pc:picChg>
      </pc:sldChg>
    </pc:docChg>
  </pc:docChgLst>
  <pc:docChgLst>
    <pc:chgData name="Guest User" userId="S::urn:spo:anon#3ae518286fa40a1526fc2c76d2e0179d9c9001fb3582dac9f0fbe01aa8bc6d63::" providerId="AD" clId="Web-{6AA2A52F-D81A-04A6-8BCC-09FECCF833E1}"/>
    <pc:docChg chg="modSld">
      <pc:chgData name="Guest User" userId="S::urn:spo:anon#3ae518286fa40a1526fc2c76d2e0179d9c9001fb3582dac9f0fbe01aa8bc6d63::" providerId="AD" clId="Web-{6AA2A52F-D81A-04A6-8BCC-09FECCF833E1}" dt="2023-12-11T18:07:31.565" v="822" actId="20577"/>
      <pc:docMkLst>
        <pc:docMk/>
      </pc:docMkLst>
      <pc:sldChg chg="modSp">
        <pc:chgData name="Guest User" userId="S::urn:spo:anon#3ae518286fa40a1526fc2c76d2e0179d9c9001fb3582dac9f0fbe01aa8bc6d63::" providerId="AD" clId="Web-{6AA2A52F-D81A-04A6-8BCC-09FECCF833E1}" dt="2023-12-11T17:07:44.484" v="22" actId="20577"/>
        <pc:sldMkLst>
          <pc:docMk/>
          <pc:sldMk cId="2370717497" sldId="367"/>
        </pc:sldMkLst>
        <pc:spChg chg="mod">
          <ac:chgData name="Guest User" userId="S::urn:spo:anon#3ae518286fa40a1526fc2c76d2e0179d9c9001fb3582dac9f0fbe01aa8bc6d63::" providerId="AD" clId="Web-{6AA2A52F-D81A-04A6-8BCC-09FECCF833E1}" dt="2023-12-11T17:07:44.484" v="22" actId="20577"/>
          <ac:spMkLst>
            <pc:docMk/>
            <pc:sldMk cId="2370717497" sldId="367"/>
            <ac:spMk id="7" creationId="{5FD0626E-7FFA-F384-1DF5-056574800B20}"/>
          </ac:spMkLst>
        </pc:spChg>
      </pc:sldChg>
      <pc:sldChg chg="modSp">
        <pc:chgData name="Guest User" userId="S::urn:spo:anon#3ae518286fa40a1526fc2c76d2e0179d9c9001fb3582dac9f0fbe01aa8bc6d63::" providerId="AD" clId="Web-{6AA2A52F-D81A-04A6-8BCC-09FECCF833E1}" dt="2023-12-11T17:08:26.203" v="29" actId="20577"/>
        <pc:sldMkLst>
          <pc:docMk/>
          <pc:sldMk cId="49215490" sldId="369"/>
        </pc:sldMkLst>
        <pc:spChg chg="mod">
          <ac:chgData name="Guest User" userId="S::urn:spo:anon#3ae518286fa40a1526fc2c76d2e0179d9c9001fb3582dac9f0fbe01aa8bc6d63::" providerId="AD" clId="Web-{6AA2A52F-D81A-04A6-8BCC-09FECCF833E1}" dt="2023-12-11T17:08:26.203" v="29"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6AA2A52F-D81A-04A6-8BCC-09FECCF833E1}" dt="2023-12-11T17:21:16.040" v="166" actId="20577"/>
        <pc:sldMkLst>
          <pc:docMk/>
          <pc:sldMk cId="3401695990" sldId="370"/>
        </pc:sldMkLst>
        <pc:spChg chg="mod">
          <ac:chgData name="Guest User" userId="S::urn:spo:anon#3ae518286fa40a1526fc2c76d2e0179d9c9001fb3582dac9f0fbe01aa8bc6d63::" providerId="AD" clId="Web-{6AA2A52F-D81A-04A6-8BCC-09FECCF833E1}" dt="2023-12-11T17:21:16.040" v="166"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6AA2A52F-D81A-04A6-8BCC-09FECCF833E1}" dt="2023-12-11T17:43:52.904" v="504" actId="20577"/>
        <pc:sldMkLst>
          <pc:docMk/>
          <pc:sldMk cId="2773291783" sldId="371"/>
        </pc:sldMkLst>
        <pc:spChg chg="mod">
          <ac:chgData name="Guest User" userId="S::urn:spo:anon#3ae518286fa40a1526fc2c76d2e0179d9c9001fb3582dac9f0fbe01aa8bc6d63::" providerId="AD" clId="Web-{6AA2A52F-D81A-04A6-8BCC-09FECCF833E1}" dt="2023-12-11T17:43:52.904" v="504"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6AA2A52F-D81A-04A6-8BCC-09FECCF833E1}" dt="2023-12-11T18:07:31.565" v="822" actId="20577"/>
        <pc:sldMkLst>
          <pc:docMk/>
          <pc:sldMk cId="3754400922" sldId="372"/>
        </pc:sldMkLst>
        <pc:spChg chg="mod">
          <ac:chgData name="Guest User" userId="S::urn:spo:anon#3ae518286fa40a1526fc2c76d2e0179d9c9001fb3582dac9f0fbe01aa8bc6d63::" providerId="AD" clId="Web-{6AA2A52F-D81A-04A6-8BCC-09FECCF833E1}" dt="2023-12-11T18:07:31.565" v="822" actId="20577"/>
          <ac:spMkLst>
            <pc:docMk/>
            <pc:sldMk cId="3754400922" sldId="372"/>
            <ac:spMk id="2" creationId="{A95745DE-B712-F06B-67FA-D3D7D6FBF5DF}"/>
          </ac:spMkLst>
        </pc:spChg>
      </pc:sldChg>
    </pc:docChg>
  </pc:docChgLst>
  <pc:docChgLst>
    <pc:chgData name="Guest User" userId="S::urn:spo:anon#3ae518286fa40a1526fc2c76d2e0179d9c9001fb3582dac9f0fbe01aa8bc6d63::" providerId="AD" clId="Web-{5DE36236-E835-673A-13AA-EAFFDFDFFD8D}"/>
    <pc:docChg chg="modSld">
      <pc:chgData name="Guest User" userId="S::urn:spo:anon#3ae518286fa40a1526fc2c76d2e0179d9c9001fb3582dac9f0fbe01aa8bc6d63::" providerId="AD" clId="Web-{5DE36236-E835-673A-13AA-EAFFDFDFFD8D}" dt="2023-12-11T05:45:52.258" v="111" actId="1076"/>
      <pc:docMkLst>
        <pc:docMk/>
      </pc:docMkLst>
      <pc:sldChg chg="modSp">
        <pc:chgData name="Guest User" userId="S::urn:spo:anon#3ae518286fa40a1526fc2c76d2e0179d9c9001fb3582dac9f0fbe01aa8bc6d63::" providerId="AD" clId="Web-{5DE36236-E835-673A-13AA-EAFFDFDFFD8D}" dt="2023-12-11T05:39:44.757" v="89" actId="20577"/>
        <pc:sldMkLst>
          <pc:docMk/>
          <pc:sldMk cId="3709190096" sldId="349"/>
        </pc:sldMkLst>
        <pc:spChg chg="mod">
          <ac:chgData name="Guest User" userId="S::urn:spo:anon#3ae518286fa40a1526fc2c76d2e0179d9c9001fb3582dac9f0fbe01aa8bc6d63::" providerId="AD" clId="Web-{5DE36236-E835-673A-13AA-EAFFDFDFFD8D}" dt="2023-12-11T05:39:44.757" v="89" actId="20577"/>
          <ac:spMkLst>
            <pc:docMk/>
            <pc:sldMk cId="3709190096" sldId="349"/>
            <ac:spMk id="3" creationId="{AE76DA37-EEF4-E854-985B-BBFC06857B90}"/>
          </ac:spMkLst>
        </pc:spChg>
      </pc:sldChg>
      <pc:sldChg chg="modSp">
        <pc:chgData name="Guest User" userId="S::urn:spo:anon#3ae518286fa40a1526fc2c76d2e0179d9c9001fb3582dac9f0fbe01aa8bc6d63::" providerId="AD" clId="Web-{5DE36236-E835-673A-13AA-EAFFDFDFFD8D}" dt="2023-12-11T05:45:52.258" v="111" actId="1076"/>
        <pc:sldMkLst>
          <pc:docMk/>
          <pc:sldMk cId="2370717497" sldId="367"/>
        </pc:sldMkLst>
        <pc:spChg chg="mod">
          <ac:chgData name="Guest User" userId="S::urn:spo:anon#3ae518286fa40a1526fc2c76d2e0179d9c9001fb3582dac9f0fbe01aa8bc6d63::" providerId="AD" clId="Web-{5DE36236-E835-673A-13AA-EAFFDFDFFD8D}" dt="2023-12-11T05:25:47.158" v="21" actId="1076"/>
          <ac:spMkLst>
            <pc:docMk/>
            <pc:sldMk cId="2370717497" sldId="367"/>
            <ac:spMk id="5" creationId="{1BFECF01-5B37-F500-F5BF-94F4716E2D91}"/>
          </ac:spMkLst>
        </pc:spChg>
        <pc:spChg chg="mod">
          <ac:chgData name="Guest User" userId="S::urn:spo:anon#3ae518286fa40a1526fc2c76d2e0179d9c9001fb3582dac9f0fbe01aa8bc6d63::" providerId="AD" clId="Web-{5DE36236-E835-673A-13AA-EAFFDFDFFD8D}" dt="2023-12-11T05:41:46.435" v="109" actId="20577"/>
          <ac:spMkLst>
            <pc:docMk/>
            <pc:sldMk cId="2370717497" sldId="367"/>
            <ac:spMk id="7" creationId="{5FD0626E-7FFA-F384-1DF5-056574800B20}"/>
          </ac:spMkLst>
        </pc:spChg>
        <pc:picChg chg="mod">
          <ac:chgData name="Guest User" userId="S::urn:spo:anon#3ae518286fa40a1526fc2c76d2e0179d9c9001fb3582dac9f0fbe01aa8bc6d63::" providerId="AD" clId="Web-{5DE36236-E835-673A-13AA-EAFFDFDFFD8D}" dt="2023-12-11T05:45:52.258" v="111" actId="1076"/>
          <ac:picMkLst>
            <pc:docMk/>
            <pc:sldMk cId="2370717497" sldId="367"/>
            <ac:picMk id="3" creationId="{E15EB3E8-4D66-E74C-AA85-D6FA3DDF1FCB}"/>
          </ac:picMkLst>
        </pc:picChg>
      </pc:sldChg>
      <pc:sldChg chg="modSp">
        <pc:chgData name="Guest User" userId="S::urn:spo:anon#3ae518286fa40a1526fc2c76d2e0179d9c9001fb3582dac9f0fbe01aa8bc6d63::" providerId="AD" clId="Web-{5DE36236-E835-673A-13AA-EAFFDFDFFD8D}" dt="2023-12-11T05:27:42.054" v="27" actId="20577"/>
        <pc:sldMkLst>
          <pc:docMk/>
          <pc:sldMk cId="49215490" sldId="369"/>
        </pc:sldMkLst>
        <pc:spChg chg="mod">
          <ac:chgData name="Guest User" userId="S::urn:spo:anon#3ae518286fa40a1526fc2c76d2e0179d9c9001fb3582dac9f0fbe01aa8bc6d63::" providerId="AD" clId="Web-{5DE36236-E835-673A-13AA-EAFFDFDFFD8D}" dt="2023-12-11T05:27:42.054" v="27"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5DE36236-E835-673A-13AA-EAFFDFDFFD8D}" dt="2023-12-11T05:29:40.090" v="36" actId="20577"/>
        <pc:sldMkLst>
          <pc:docMk/>
          <pc:sldMk cId="3401695990" sldId="370"/>
        </pc:sldMkLst>
        <pc:spChg chg="mod">
          <ac:chgData name="Guest User" userId="S::urn:spo:anon#3ae518286fa40a1526fc2c76d2e0179d9c9001fb3582dac9f0fbe01aa8bc6d63::" providerId="AD" clId="Web-{5DE36236-E835-673A-13AA-EAFFDFDFFD8D}" dt="2023-12-11T05:29:40.090" v="36"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5DE36236-E835-673A-13AA-EAFFDFDFFD8D}" dt="2023-12-11T05:29:59.419" v="42" actId="20577"/>
        <pc:sldMkLst>
          <pc:docMk/>
          <pc:sldMk cId="2773291783" sldId="371"/>
        </pc:sldMkLst>
        <pc:spChg chg="mod">
          <ac:chgData name="Guest User" userId="S::urn:spo:anon#3ae518286fa40a1526fc2c76d2e0179d9c9001fb3582dac9f0fbe01aa8bc6d63::" providerId="AD" clId="Web-{5DE36236-E835-673A-13AA-EAFFDFDFFD8D}" dt="2023-12-11T05:29:59.419" v="42"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5DE36236-E835-673A-13AA-EAFFDFDFFD8D}" dt="2023-12-11T05:37:55.440" v="76" actId="20577"/>
        <pc:sldMkLst>
          <pc:docMk/>
          <pc:sldMk cId="167368147" sldId="373"/>
        </pc:sldMkLst>
        <pc:spChg chg="mod">
          <ac:chgData name="Guest User" userId="S::urn:spo:anon#3ae518286fa40a1526fc2c76d2e0179d9c9001fb3582dac9f0fbe01aa8bc6d63::" providerId="AD" clId="Web-{5DE36236-E835-673A-13AA-EAFFDFDFFD8D}" dt="2023-12-11T05:37:55.440" v="76" actId="20577"/>
          <ac:spMkLst>
            <pc:docMk/>
            <pc:sldMk cId="167368147" sldId="373"/>
            <ac:spMk id="3" creationId="{6AB8DAF2-B141-0C0D-4015-6BE8A25CFFD1}"/>
          </ac:spMkLst>
        </pc:spChg>
      </pc:sldChg>
      <pc:sldChg chg="modSp">
        <pc:chgData name="Guest User" userId="S::urn:spo:anon#3ae518286fa40a1526fc2c76d2e0179d9c9001fb3582dac9f0fbe01aa8bc6d63::" providerId="AD" clId="Web-{5DE36236-E835-673A-13AA-EAFFDFDFFD8D}" dt="2023-12-11T05:35:07.730" v="65" actId="20577"/>
        <pc:sldMkLst>
          <pc:docMk/>
          <pc:sldMk cId="2174784547" sldId="376"/>
        </pc:sldMkLst>
        <pc:spChg chg="mod">
          <ac:chgData name="Guest User" userId="S::urn:spo:anon#3ae518286fa40a1526fc2c76d2e0179d9c9001fb3582dac9f0fbe01aa8bc6d63::" providerId="AD" clId="Web-{5DE36236-E835-673A-13AA-EAFFDFDFFD8D}" dt="2023-12-11T05:35:07.730" v="65" actId="20577"/>
          <ac:spMkLst>
            <pc:docMk/>
            <pc:sldMk cId="2174784547" sldId="376"/>
            <ac:spMk id="2" creationId="{1FF90F4B-9803-CB1B-02A8-FB5D111C9F43}"/>
          </ac:spMkLst>
        </pc:spChg>
      </pc:sldChg>
      <pc:sldChg chg="modSp">
        <pc:chgData name="Guest User" userId="S::urn:spo:anon#3ae518286fa40a1526fc2c76d2e0179d9c9001fb3582dac9f0fbe01aa8bc6d63::" providerId="AD" clId="Web-{5DE36236-E835-673A-13AA-EAFFDFDFFD8D}" dt="2023-12-11T05:39:31.351" v="87" actId="20577"/>
        <pc:sldMkLst>
          <pc:docMk/>
          <pc:sldMk cId="705114264" sldId="377"/>
        </pc:sldMkLst>
        <pc:spChg chg="mod">
          <ac:chgData name="Guest User" userId="S::urn:spo:anon#3ae518286fa40a1526fc2c76d2e0179d9c9001fb3582dac9f0fbe01aa8bc6d63::" providerId="AD" clId="Web-{5DE36236-E835-673A-13AA-EAFFDFDFFD8D}" dt="2023-12-11T05:39:31.351" v="87" actId="20577"/>
          <ac:spMkLst>
            <pc:docMk/>
            <pc:sldMk cId="705114264" sldId="377"/>
            <ac:spMk id="2" creationId="{31F10A2C-122D-B694-9544-674D5B7F3F6D}"/>
          </ac:spMkLst>
        </pc:spChg>
      </pc:sldChg>
    </pc:docChg>
  </pc:docChgLst>
  <pc:docChgLst>
    <pc:chgData name="Guest User" userId="S::urn:spo:anon#3f490a0d71af295a4c92bf9ec32625a5fa1a45d871da1106e530d5f0616c31e5::" providerId="AD" clId="Web-{B0D6019D-EC52-F413-B603-DADF1DBD1B9D}"/>
    <pc:docChg chg="modSld">
      <pc:chgData name="Guest User" userId="S::urn:spo:anon#3f490a0d71af295a4c92bf9ec32625a5fa1a45d871da1106e530d5f0616c31e5::" providerId="AD" clId="Web-{B0D6019D-EC52-F413-B603-DADF1DBD1B9D}" dt="2023-12-11T06:04:12.286" v="19" actId="20577"/>
      <pc:docMkLst>
        <pc:docMk/>
      </pc:docMkLst>
      <pc:sldChg chg="modSp">
        <pc:chgData name="Guest User" userId="S::urn:spo:anon#3f490a0d71af295a4c92bf9ec32625a5fa1a45d871da1106e530d5f0616c31e5::" providerId="AD" clId="Web-{B0D6019D-EC52-F413-B603-DADF1DBD1B9D}" dt="2023-12-11T06:04:12.286" v="19" actId="20577"/>
        <pc:sldMkLst>
          <pc:docMk/>
          <pc:sldMk cId="2370717497" sldId="367"/>
        </pc:sldMkLst>
        <pc:spChg chg="mod">
          <ac:chgData name="Guest User" userId="S::urn:spo:anon#3f490a0d71af295a4c92bf9ec32625a5fa1a45d871da1106e530d5f0616c31e5::" providerId="AD" clId="Web-{B0D6019D-EC52-F413-B603-DADF1DBD1B9D}" dt="2023-12-11T06:04:12.286" v="19" actId="20577"/>
          <ac:spMkLst>
            <pc:docMk/>
            <pc:sldMk cId="2370717497" sldId="367"/>
            <ac:spMk id="7" creationId="{5FD0626E-7FFA-F384-1DF5-056574800B20}"/>
          </ac:spMkLst>
        </pc:spChg>
      </pc:sldChg>
    </pc:docChg>
  </pc:docChgLst>
  <pc:docChgLst>
    <pc:chgData name="Guest User" userId="S::urn:spo:anon#3ae518286fa40a1526fc2c76d2e0179d9c9001fb3582dac9f0fbe01aa8bc6d63::" providerId="AD" clId="Web-{E5BD6778-CC05-4FA5-BA5F-48C6A9DB7231}"/>
    <pc:docChg chg="modSld">
      <pc:chgData name="Guest User" userId="S::urn:spo:anon#3ae518286fa40a1526fc2c76d2e0179d9c9001fb3582dac9f0fbe01aa8bc6d63::" providerId="AD" clId="Web-{E5BD6778-CC05-4FA5-BA5F-48C6A9DB7231}" dt="2023-12-11T05:41:14.502" v="0" actId="1076"/>
      <pc:docMkLst>
        <pc:docMk/>
      </pc:docMkLst>
      <pc:sldChg chg="modSp">
        <pc:chgData name="Guest User" userId="S::urn:spo:anon#3ae518286fa40a1526fc2c76d2e0179d9c9001fb3582dac9f0fbe01aa8bc6d63::" providerId="AD" clId="Web-{E5BD6778-CC05-4FA5-BA5F-48C6A9DB7231}" dt="2023-12-11T05:41:14.502" v="0" actId="1076"/>
        <pc:sldMkLst>
          <pc:docMk/>
          <pc:sldMk cId="2370717497" sldId="367"/>
        </pc:sldMkLst>
        <pc:spChg chg="mod">
          <ac:chgData name="Guest User" userId="S::urn:spo:anon#3ae518286fa40a1526fc2c76d2e0179d9c9001fb3582dac9f0fbe01aa8bc6d63::" providerId="AD" clId="Web-{E5BD6778-CC05-4FA5-BA5F-48C6A9DB7231}" dt="2023-12-11T05:41:14.502" v="0" actId="1076"/>
          <ac:spMkLst>
            <pc:docMk/>
            <pc:sldMk cId="2370717497" sldId="367"/>
            <ac:spMk id="7" creationId="{5FD0626E-7FFA-F384-1DF5-056574800B20}"/>
          </ac:spMkLst>
        </pc:spChg>
      </pc:sldChg>
    </pc:docChg>
  </pc:docChgLst>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docChgLst>
    <pc:chgData name="Guest User" userId="S::urn:spo:anon#3ae518286fa40a1526fc2c76d2e0179d9c9001fb3582dac9f0fbe01aa8bc6d63::" providerId="AD" clId="Web-{C3031F0B-B1E6-42F8-A5FF-93501B1A36C0}"/>
    <pc:docChg chg="delSld modSld">
      <pc:chgData name="Guest User" userId="S::urn:spo:anon#3ae518286fa40a1526fc2c76d2e0179d9c9001fb3582dac9f0fbe01aa8bc6d63::" providerId="AD" clId="Web-{C3031F0B-B1E6-42F8-A5FF-93501B1A36C0}" dt="2023-12-20T04:27:50.122" v="150" actId="1076"/>
      <pc:docMkLst>
        <pc:docMk/>
      </pc:docMkLst>
      <pc:sldChg chg="modSp">
        <pc:chgData name="Guest User" userId="S::urn:spo:anon#3ae518286fa40a1526fc2c76d2e0179d9c9001fb3582dac9f0fbe01aa8bc6d63::" providerId="AD" clId="Web-{C3031F0B-B1E6-42F8-A5FF-93501B1A36C0}" dt="2023-12-20T04:27:50.122" v="150" actId="1076"/>
        <pc:sldMkLst>
          <pc:docMk/>
          <pc:sldMk cId="2370717497" sldId="367"/>
        </pc:sldMkLst>
        <pc:spChg chg="mod">
          <ac:chgData name="Guest User" userId="S::urn:spo:anon#3ae518286fa40a1526fc2c76d2e0179d9c9001fb3582dac9f0fbe01aa8bc6d63::" providerId="AD" clId="Web-{C3031F0B-B1E6-42F8-A5FF-93501B1A36C0}" dt="2023-12-20T04:27:50.122" v="150" actId="1076"/>
          <ac:spMkLst>
            <pc:docMk/>
            <pc:sldMk cId="2370717497" sldId="367"/>
            <ac:spMk id="7" creationId="{5FD0626E-7FFA-F384-1DF5-056574800B20}"/>
          </ac:spMkLst>
        </pc:spChg>
      </pc:sldChg>
      <pc:sldChg chg="modSp">
        <pc:chgData name="Guest User" userId="S::urn:spo:anon#3ae518286fa40a1526fc2c76d2e0179d9c9001fb3582dac9f0fbe01aa8bc6d63::" providerId="AD" clId="Web-{C3031F0B-B1E6-42F8-A5FF-93501B1A36C0}" dt="2023-12-20T04:17:29.087" v="94" actId="20577"/>
        <pc:sldMkLst>
          <pc:docMk/>
          <pc:sldMk cId="49215490" sldId="369"/>
        </pc:sldMkLst>
        <pc:spChg chg="mod">
          <ac:chgData name="Guest User" userId="S::urn:spo:anon#3ae518286fa40a1526fc2c76d2e0179d9c9001fb3582dac9f0fbe01aa8bc6d63::" providerId="AD" clId="Web-{C3031F0B-B1E6-42F8-A5FF-93501B1A36C0}" dt="2023-12-20T04:17:29.087" v="94" actId="20577"/>
          <ac:spMkLst>
            <pc:docMk/>
            <pc:sldMk cId="49215490" sldId="369"/>
            <ac:spMk id="2" creationId="{F6F78195-9B03-00E3-45B8-00FA85409CCC}"/>
          </ac:spMkLst>
        </pc:spChg>
      </pc:sldChg>
      <pc:sldChg chg="modSp">
        <pc:chgData name="Guest User" userId="S::urn:spo:anon#3ae518286fa40a1526fc2c76d2e0179d9c9001fb3582dac9f0fbe01aa8bc6d63::" providerId="AD" clId="Web-{C3031F0B-B1E6-42F8-A5FF-93501B1A36C0}" dt="2023-12-20T04:20:04.811" v="105" actId="20577"/>
        <pc:sldMkLst>
          <pc:docMk/>
          <pc:sldMk cId="3401695990" sldId="370"/>
        </pc:sldMkLst>
        <pc:spChg chg="mod">
          <ac:chgData name="Guest User" userId="S::urn:spo:anon#3ae518286fa40a1526fc2c76d2e0179d9c9001fb3582dac9f0fbe01aa8bc6d63::" providerId="AD" clId="Web-{C3031F0B-B1E6-42F8-A5FF-93501B1A36C0}" dt="2023-12-20T04:20:04.811" v="105" actId="20577"/>
          <ac:spMkLst>
            <pc:docMk/>
            <pc:sldMk cId="3401695990" sldId="370"/>
            <ac:spMk id="2" creationId="{0CD2E813-CB30-52BE-482F-A822E8D42EA5}"/>
          </ac:spMkLst>
        </pc:spChg>
      </pc:sldChg>
      <pc:sldChg chg="modSp">
        <pc:chgData name="Guest User" userId="S::urn:spo:anon#3ae518286fa40a1526fc2c76d2e0179d9c9001fb3582dac9f0fbe01aa8bc6d63::" providerId="AD" clId="Web-{C3031F0B-B1E6-42F8-A5FF-93501B1A36C0}" dt="2023-12-20T04:21:31.126" v="115" actId="20577"/>
        <pc:sldMkLst>
          <pc:docMk/>
          <pc:sldMk cId="2773291783" sldId="371"/>
        </pc:sldMkLst>
        <pc:spChg chg="mod">
          <ac:chgData name="Guest User" userId="S::urn:spo:anon#3ae518286fa40a1526fc2c76d2e0179d9c9001fb3582dac9f0fbe01aa8bc6d63::" providerId="AD" clId="Web-{C3031F0B-B1E6-42F8-A5FF-93501B1A36C0}" dt="2023-12-20T04:21:31.126" v="115" actId="20577"/>
          <ac:spMkLst>
            <pc:docMk/>
            <pc:sldMk cId="2773291783" sldId="371"/>
            <ac:spMk id="2" creationId="{06DDBB60-3489-C70E-E0A6-2C0A7BC9946D}"/>
          </ac:spMkLst>
        </pc:spChg>
      </pc:sldChg>
      <pc:sldChg chg="modSp">
        <pc:chgData name="Guest User" userId="S::urn:spo:anon#3ae518286fa40a1526fc2c76d2e0179d9c9001fb3582dac9f0fbe01aa8bc6d63::" providerId="AD" clId="Web-{C3031F0B-B1E6-42F8-A5FF-93501B1A36C0}" dt="2023-12-20T04:24:42.429" v="128" actId="14100"/>
        <pc:sldMkLst>
          <pc:docMk/>
          <pc:sldMk cId="2761987883" sldId="374"/>
        </pc:sldMkLst>
        <pc:spChg chg="mod">
          <ac:chgData name="Guest User" userId="S::urn:spo:anon#3ae518286fa40a1526fc2c76d2e0179d9c9001fb3582dac9f0fbe01aa8bc6d63::" providerId="AD" clId="Web-{C3031F0B-B1E6-42F8-A5FF-93501B1A36C0}" dt="2023-12-20T04:24:42.429" v="128" actId="14100"/>
          <ac:spMkLst>
            <pc:docMk/>
            <pc:sldMk cId="2761987883" sldId="374"/>
            <ac:spMk id="2" creationId="{E2178E5F-86A5-ECAF-68D6-5878ABFD3AED}"/>
          </ac:spMkLst>
        </pc:spChg>
      </pc:sldChg>
      <pc:sldChg chg="modSp">
        <pc:chgData name="Guest User" userId="S::urn:spo:anon#3ae518286fa40a1526fc2c76d2e0179d9c9001fb3582dac9f0fbe01aa8bc6d63::" providerId="AD" clId="Web-{C3031F0B-B1E6-42F8-A5FF-93501B1A36C0}" dt="2023-12-20T04:27:43.200" v="149" actId="20577"/>
        <pc:sldMkLst>
          <pc:docMk/>
          <pc:sldMk cId="1979684172" sldId="375"/>
        </pc:sldMkLst>
        <pc:spChg chg="mod">
          <ac:chgData name="Guest User" userId="S::urn:spo:anon#3ae518286fa40a1526fc2c76d2e0179d9c9001fb3582dac9f0fbe01aa8bc6d63::" providerId="AD" clId="Web-{C3031F0B-B1E6-42F8-A5FF-93501B1A36C0}" dt="2023-12-20T04:27:43.200" v="149" actId="20577"/>
          <ac:spMkLst>
            <pc:docMk/>
            <pc:sldMk cId="1979684172" sldId="375"/>
            <ac:spMk id="2" creationId="{15E6545A-A71E-998F-6939-7CE2A36128CE}"/>
          </ac:spMkLst>
        </pc:spChg>
      </pc:sldChg>
      <pc:sldChg chg="modSp">
        <pc:chgData name="Guest User" userId="S::urn:spo:anon#3ae518286fa40a1526fc2c76d2e0179d9c9001fb3582dac9f0fbe01aa8bc6d63::" providerId="AD" clId="Web-{C3031F0B-B1E6-42F8-A5FF-93501B1A36C0}" dt="2023-12-20T04:25:56.619" v="139" actId="20577"/>
        <pc:sldMkLst>
          <pc:docMk/>
          <pc:sldMk cId="2174784547" sldId="376"/>
        </pc:sldMkLst>
        <pc:spChg chg="mod">
          <ac:chgData name="Guest User" userId="S::urn:spo:anon#3ae518286fa40a1526fc2c76d2e0179d9c9001fb3582dac9f0fbe01aa8bc6d63::" providerId="AD" clId="Web-{C3031F0B-B1E6-42F8-A5FF-93501B1A36C0}" dt="2023-12-20T04:25:56.619" v="139" actId="20577"/>
          <ac:spMkLst>
            <pc:docMk/>
            <pc:sldMk cId="2174784547" sldId="376"/>
            <ac:spMk id="2" creationId="{1FF90F4B-9803-CB1B-02A8-FB5D111C9F43}"/>
          </ac:spMkLst>
        </pc:spChg>
      </pc:sldChg>
      <pc:sldChg chg="del">
        <pc:chgData name="Guest User" userId="S::urn:spo:anon#3ae518286fa40a1526fc2c76d2e0179d9c9001fb3582dac9f0fbe01aa8bc6d63::" providerId="AD" clId="Web-{C3031F0B-B1E6-42F8-A5FF-93501B1A36C0}" dt="2023-12-20T04:26:15.025" v="140"/>
        <pc:sldMkLst>
          <pc:docMk/>
          <pc:sldMk cId="312414391" sldId="3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15-11-2024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Carbonify</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1062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219785"/>
            <a:ext cx="6520068" cy="2215991"/>
          </a:xfrm>
          <a:prstGeom prst="rect">
            <a:avLst/>
          </a:prstGeom>
          <a:noFill/>
        </p:spPr>
        <p:txBody>
          <a:bodyPr wrap="square" lIns="91440" tIns="45720" rIns="91440" bIns="45720" anchor="t">
            <a:spAutoFit/>
          </a:bodyPr>
          <a:lstStyle/>
          <a:p>
            <a:pPr algn="ctr"/>
            <a:r>
              <a:rPr lang="en-US" sz="2000" b="1" dirty="0">
                <a:solidFill>
                  <a:srgbClr val="212121"/>
                </a:solidFill>
              </a:rPr>
              <a:t>ONLINE BOOK STORE</a:t>
            </a:r>
          </a:p>
          <a:p>
            <a:pPr algn="ctr"/>
            <a:endParaRPr lang="en-US" sz="2000" dirty="0">
              <a:solidFill>
                <a:srgbClr val="212121"/>
              </a:solidFill>
            </a:endParaRPr>
          </a:p>
          <a:p>
            <a:r>
              <a:rPr lang="en-US" sz="1400" b="1" dirty="0"/>
              <a:t>Team Members:</a:t>
            </a:r>
            <a:endParaRPr lang="en-US" b="1" dirty="0"/>
          </a:p>
          <a:p>
            <a:r>
              <a:rPr lang="en-US" dirty="0"/>
              <a:t>                                                                             </a:t>
            </a:r>
            <a:endParaRPr lang="en-US" sz="1600" dirty="0"/>
          </a:p>
          <a:p>
            <a:r>
              <a:rPr lang="en-US" dirty="0"/>
              <a:t>                                                                                     </a:t>
            </a:r>
            <a:r>
              <a:rPr lang="en-US" sz="1400" b="1" dirty="0"/>
              <a:t>Guide</a:t>
            </a:r>
            <a:r>
              <a:rPr lang="en-US" sz="1400" dirty="0"/>
              <a:t>:</a:t>
            </a:r>
            <a:r>
              <a:rPr lang="en-US" dirty="0"/>
              <a:t> Jay Rathod</a:t>
            </a:r>
            <a:endParaRPr lang="en-US" sz="16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Algorithm &amp; Deployment</a:t>
            </a:r>
            <a:endParaRPr lang="en-IN" sz="2000" dirty="0"/>
          </a:p>
        </p:txBody>
      </p:sp>
      <p:sp>
        <p:nvSpPr>
          <p:cNvPr id="3" name="TextBox 2">
            <a:extLst>
              <a:ext uri="{FF2B5EF4-FFF2-40B4-BE49-F238E27FC236}">
                <a16:creationId xmlns:a16="http://schemas.microsoft.com/office/drawing/2014/main" id="{EFCC1572-5CC0-44B9-99DE-239811BD07C8}"/>
              </a:ext>
            </a:extLst>
          </p:cNvPr>
          <p:cNvSpPr txBox="1"/>
          <p:nvPr/>
        </p:nvSpPr>
        <p:spPr>
          <a:xfrm>
            <a:off x="420914" y="1146629"/>
            <a:ext cx="8360229" cy="3293209"/>
          </a:xfrm>
          <a:prstGeom prst="rect">
            <a:avLst/>
          </a:prstGeom>
          <a:noFill/>
        </p:spPr>
        <p:txBody>
          <a:bodyPr wrap="square" rtlCol="0">
            <a:spAutoFit/>
          </a:bodyPr>
          <a:lstStyle/>
          <a:p>
            <a:r>
              <a:rPr lang="en-US" sz="1600" b="1" dirty="0"/>
              <a:t>Image Preprocessing:</a:t>
            </a:r>
          </a:p>
          <a:p>
            <a:pPr marL="285750" indent="-285750">
              <a:buFont typeface="Arial" panose="020B0604020202020204" pitchFamily="34" charset="0"/>
              <a:buChar char="•"/>
            </a:pPr>
            <a:r>
              <a:rPr lang="en-US" sz="1600" b="1" dirty="0"/>
              <a:t>Resize</a:t>
            </a:r>
            <a:r>
              <a:rPr lang="en-US" sz="1600" dirty="0"/>
              <a:t> the input image to 256x256 pixels (model input size).</a:t>
            </a:r>
          </a:p>
          <a:p>
            <a:pPr marL="285750" indent="-285750">
              <a:buFont typeface="Arial" panose="020B0604020202020204" pitchFamily="34" charset="0"/>
              <a:buChar char="•"/>
            </a:pPr>
            <a:r>
              <a:rPr lang="en-US" sz="1600" b="1" dirty="0"/>
              <a:t>Normalize</a:t>
            </a:r>
            <a:r>
              <a:rPr lang="en-US" sz="1600" dirty="0"/>
              <a:t> pixel values to the range [0, 1] for better model performance.</a:t>
            </a:r>
          </a:p>
          <a:p>
            <a:endParaRPr lang="en-US" sz="1600" dirty="0"/>
          </a:p>
          <a:p>
            <a:r>
              <a:rPr lang="en-US" sz="1600" b="1" dirty="0"/>
              <a:t>Model (</a:t>
            </a:r>
            <a:r>
              <a:rPr lang="en-US" sz="1600" b="1" dirty="0" err="1"/>
              <a:t>CycleGAN</a:t>
            </a:r>
            <a:r>
              <a:rPr lang="en-US" sz="1600" b="1" dirty="0"/>
              <a:t> / U-Net):</a:t>
            </a:r>
          </a:p>
          <a:p>
            <a:pPr marL="285750" indent="-285750">
              <a:buFont typeface="Arial" panose="020B0604020202020204" pitchFamily="34" charset="0"/>
              <a:buChar char="•"/>
            </a:pPr>
            <a:r>
              <a:rPr lang="en-US" sz="1600" dirty="0"/>
              <a:t>Trained on a dataset of real vs. cartoon images.</a:t>
            </a:r>
          </a:p>
          <a:p>
            <a:pPr marL="285750" indent="-285750">
              <a:buFont typeface="Arial" panose="020B0604020202020204" pitchFamily="34" charset="0"/>
              <a:buChar char="•"/>
            </a:pPr>
            <a:r>
              <a:rPr lang="en-US" sz="1600" dirty="0"/>
              <a:t>Image-to-image translation to generate cartoon-like features (enhanced edges, simplified colors).</a:t>
            </a:r>
          </a:p>
          <a:p>
            <a:endParaRPr lang="en-US" sz="1600" dirty="0"/>
          </a:p>
          <a:p>
            <a:r>
              <a:rPr lang="en-US" sz="1600" b="1" dirty="0"/>
              <a:t>Output Generation:</a:t>
            </a:r>
          </a:p>
          <a:p>
            <a:pPr marL="285750" indent="-285750">
              <a:buFont typeface="Arial" panose="020B0604020202020204" pitchFamily="34" charset="0"/>
              <a:buChar char="•"/>
            </a:pPr>
            <a:r>
              <a:rPr lang="en-US" sz="1600" dirty="0"/>
              <a:t>Post-process the </a:t>
            </a:r>
            <a:r>
              <a:rPr lang="en-US" sz="1600" dirty="0" err="1"/>
              <a:t>cartoonized</a:t>
            </a:r>
            <a:r>
              <a:rPr lang="en-US" sz="1600" dirty="0"/>
              <a:t> image (if needed).</a:t>
            </a:r>
          </a:p>
          <a:p>
            <a:pPr marL="285750" indent="-285750">
              <a:buFont typeface="Arial" panose="020B0604020202020204" pitchFamily="34" charset="0"/>
              <a:buChar char="•"/>
            </a:pPr>
            <a:r>
              <a:rPr lang="en-US" sz="1600" dirty="0"/>
              <a:t>Convert the image to a standard format (e.g., PNG) and display it in real-time on the </a:t>
            </a:r>
            <a:r>
              <a:rPr lang="en-US" sz="1600" dirty="0" err="1"/>
              <a:t>Streamlit</a:t>
            </a:r>
            <a:r>
              <a:rPr lang="en-US" sz="1600" dirty="0"/>
              <a:t> interface.</a:t>
            </a:r>
            <a:endParaRPr lang="en-US" sz="1600" b="1" dirty="0"/>
          </a:p>
        </p:txBody>
      </p:sp>
    </p:spTree>
    <p:extLst>
      <p:ext uri="{BB962C8B-B14F-4D97-AF65-F5344CB8AC3E}">
        <p14:creationId xmlns:p14="http://schemas.microsoft.com/office/powerpoint/2010/main" val="19796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b="1" dirty="0">
                <a:solidFill>
                  <a:srgbClr val="002060"/>
                </a:solidFill>
              </a:rPr>
              <a:t>Conclusion</a:t>
            </a:r>
            <a:endParaRPr lang="en-US" b="1" dirty="0">
              <a:solidFill>
                <a:srgbClr val="D1D5DB"/>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FF56ABB-4385-4658-8074-796C2FC18457}"/>
              </a:ext>
            </a:extLst>
          </p:cNvPr>
          <p:cNvSpPr txBox="1"/>
          <p:nvPr/>
        </p:nvSpPr>
        <p:spPr>
          <a:xfrm>
            <a:off x="311700" y="1204686"/>
            <a:ext cx="8520600" cy="2062103"/>
          </a:xfrm>
          <a:prstGeom prst="rect">
            <a:avLst/>
          </a:prstGeom>
          <a:noFill/>
        </p:spPr>
        <p:txBody>
          <a:bodyPr wrap="square" rtlCol="0">
            <a:spAutoFit/>
          </a:bodyPr>
          <a:lstStyle/>
          <a:p>
            <a:r>
              <a:rPr lang="en-US" sz="1600" dirty="0"/>
              <a:t>The </a:t>
            </a:r>
            <a:r>
              <a:rPr lang="en-US" sz="1600" b="1" dirty="0"/>
              <a:t>Cartoonization Web Application</a:t>
            </a:r>
            <a:r>
              <a:rPr lang="en-US" sz="1600" dirty="0"/>
              <a:t> successfully combines the power of deep learning and user-friendly web interfaces to enable real-time cartoonization of user-uploaded images. The system leverages </a:t>
            </a:r>
            <a:r>
              <a:rPr lang="en-US" sz="1600" dirty="0" err="1"/>
              <a:t>Streamlit</a:t>
            </a:r>
            <a:r>
              <a:rPr lang="en-US" sz="1600" dirty="0"/>
              <a:t> for fast development and easy deployment while using cutting-edge deep learning techniques like </a:t>
            </a:r>
            <a:r>
              <a:rPr lang="en-US" sz="1600" dirty="0" err="1"/>
              <a:t>CycleGAN</a:t>
            </a:r>
            <a:r>
              <a:rPr lang="en-US" sz="1600" dirty="0"/>
              <a:t> or U-Net for high-quality image-to-image translation.</a:t>
            </a:r>
          </a:p>
          <a:p>
            <a:r>
              <a:rPr lang="en-US" sz="1600" dirty="0"/>
              <a:t>This project demonstrates the feasibility of deploying machine learning models in production, providing an accessible tool for </a:t>
            </a:r>
            <a:r>
              <a:rPr lang="en-US" sz="1600" dirty="0" err="1"/>
              <a:t>cartoonizing</a:t>
            </a:r>
            <a:r>
              <a:rPr lang="en-US" sz="1600" dirty="0"/>
              <a:t> images without needing any technical expertise from the user.</a:t>
            </a:r>
          </a:p>
        </p:txBody>
      </p:sp>
    </p:spTree>
    <p:extLst>
      <p:ext uri="{BB962C8B-B14F-4D97-AF65-F5344CB8AC3E}">
        <p14:creationId xmlns:p14="http://schemas.microsoft.com/office/powerpoint/2010/main"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Future Scope</a:t>
            </a:r>
            <a:endParaRPr lang="en-US" sz="2000" dirty="0"/>
          </a:p>
        </p:txBody>
      </p:sp>
      <p:sp>
        <p:nvSpPr>
          <p:cNvPr id="3" name="TextBox 2">
            <a:extLst>
              <a:ext uri="{FF2B5EF4-FFF2-40B4-BE49-F238E27FC236}">
                <a16:creationId xmlns:a16="http://schemas.microsoft.com/office/drawing/2014/main" id="{C760B049-0CC3-43DF-9015-0917AEA5954D}"/>
              </a:ext>
            </a:extLst>
          </p:cNvPr>
          <p:cNvSpPr txBox="1"/>
          <p:nvPr/>
        </p:nvSpPr>
        <p:spPr>
          <a:xfrm>
            <a:off x="311700" y="1045029"/>
            <a:ext cx="8520600" cy="3539430"/>
          </a:xfrm>
          <a:prstGeom prst="rect">
            <a:avLst/>
          </a:prstGeom>
          <a:noFill/>
        </p:spPr>
        <p:txBody>
          <a:bodyPr wrap="square" rtlCol="0">
            <a:spAutoFit/>
          </a:bodyPr>
          <a:lstStyle/>
          <a:p>
            <a:r>
              <a:rPr lang="en-US" sz="1600" b="1" dirty="0"/>
              <a:t>Improved Cartoonization Styles:</a:t>
            </a:r>
            <a:r>
              <a:rPr lang="en-US" sz="1600" dirty="0"/>
              <a:t> Implementing multiple styles or more complex models like </a:t>
            </a:r>
            <a:r>
              <a:rPr lang="en-US" sz="1600" b="1" dirty="0"/>
              <a:t>pix2pix</a:t>
            </a:r>
            <a:r>
              <a:rPr lang="en-US" sz="1600" dirty="0"/>
              <a:t> for more fine-grained control over the cartoon output.</a:t>
            </a:r>
          </a:p>
          <a:p>
            <a:endParaRPr lang="en-US" sz="1600" dirty="0"/>
          </a:p>
          <a:p>
            <a:r>
              <a:rPr lang="en-US" sz="1600" b="1" dirty="0"/>
              <a:t>Real-Time Video Cartoonization</a:t>
            </a:r>
            <a:r>
              <a:rPr lang="en-US" sz="1600" dirty="0"/>
              <a:t>: Expanding the project to handle video files, providing cartoonization for video frames in real-time.</a:t>
            </a:r>
          </a:p>
          <a:p>
            <a:endParaRPr lang="en-US" sz="1600" dirty="0"/>
          </a:p>
          <a:p>
            <a:r>
              <a:rPr lang="en-US" sz="1600" b="1" dirty="0"/>
              <a:t>User Customization</a:t>
            </a:r>
            <a:r>
              <a:rPr lang="en-US" sz="1600" dirty="0"/>
              <a:t>: Allowing users to adjust parameters like edge thickness, color intensity, or level of abstraction directly through the interface.</a:t>
            </a:r>
          </a:p>
          <a:p>
            <a:endParaRPr lang="en-US" sz="1600" dirty="0"/>
          </a:p>
          <a:p>
            <a:r>
              <a:rPr lang="en-US" sz="1600" b="1" dirty="0"/>
              <a:t>Mobile Application</a:t>
            </a:r>
            <a:r>
              <a:rPr lang="en-US" sz="1600" dirty="0"/>
              <a:t>: Creating a mobile app version of the system to make it more accessible to a wider audience.</a:t>
            </a:r>
          </a:p>
          <a:p>
            <a:endParaRPr lang="en-US" sz="1600" dirty="0"/>
          </a:p>
          <a:p>
            <a:r>
              <a:rPr lang="en-US" sz="1600" b="1" dirty="0"/>
              <a:t>Integrating Augmented Reality (AR)</a:t>
            </a:r>
            <a:r>
              <a:rPr lang="en-US" sz="1600" dirty="0"/>
              <a:t>: Allowing users to see </a:t>
            </a:r>
            <a:r>
              <a:rPr lang="en-US" sz="1600" dirty="0" err="1"/>
              <a:t>cartoonized</a:t>
            </a:r>
            <a:r>
              <a:rPr lang="en-US" sz="1600" dirty="0"/>
              <a:t> versions of themselves in real-time through a camera or AR.</a:t>
            </a:r>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Reference</a:t>
            </a:r>
            <a:endParaRPr lang="en-US" sz="20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pPr>
            <a:r>
              <a:rPr lang="en-US" spc="-1" dirty="0">
                <a:solidFill>
                  <a:schemeClr val="tx1"/>
                </a:solidFill>
                <a:latin typeface="+mn-lt"/>
              </a:rPr>
              <a:t>References that helped me building this website: </a:t>
            </a:r>
            <a:endParaRPr lang="en-US" dirty="0">
              <a:latin typeface="+mn-lt"/>
            </a:endParaRPr>
          </a:p>
          <a:p>
            <a:pPr lvl="1">
              <a:lnSpc>
                <a:spcPct val="107000"/>
              </a:lnSpc>
              <a:spcBef>
                <a:spcPts val="499"/>
              </a:spcBef>
            </a:pPr>
            <a:r>
              <a:rPr lang="en-US" spc="-1" dirty="0">
                <a:solidFill>
                  <a:schemeClr val="tx1"/>
                </a:solidFill>
                <a:latin typeface="+mn-lt"/>
              </a:rPr>
              <a:t>⮚ https://opencv.org/</a:t>
            </a:r>
            <a:endParaRPr lang="en-US" dirty="0">
              <a:solidFill>
                <a:schemeClr val="tx1"/>
              </a:solidFill>
              <a:latin typeface="+mn-lt"/>
            </a:endParaRPr>
          </a:p>
          <a:p>
            <a:pPr lvl="1">
              <a:lnSpc>
                <a:spcPct val="107000"/>
              </a:lnSpc>
              <a:spcBef>
                <a:spcPts val="499"/>
              </a:spcBef>
            </a:pPr>
            <a:r>
              <a:rPr lang="en-US" spc="-1" dirty="0">
                <a:solidFill>
                  <a:schemeClr val="tx1"/>
                </a:solidFill>
                <a:latin typeface="+mn-lt"/>
              </a:rPr>
              <a:t>⮚ https://streamlit.io/</a:t>
            </a:r>
            <a:endParaRPr lang="en-US" dirty="0">
              <a:solidFill>
                <a:schemeClr val="tx1"/>
              </a:solidFill>
              <a:latin typeface="+mn-lt"/>
            </a:endParaRPr>
          </a:p>
          <a:p>
            <a:pPr lvl="1">
              <a:lnSpc>
                <a:spcPct val="107000"/>
              </a:lnSpc>
              <a:spcBef>
                <a:spcPts val="499"/>
              </a:spcBef>
            </a:pPr>
            <a:r>
              <a:rPr lang="en-US" spc="-1" dirty="0">
                <a:solidFill>
                  <a:schemeClr val="tx1"/>
                </a:solidFill>
                <a:latin typeface="+mn-lt"/>
              </a:rPr>
              <a:t>⮚ https://www.fotor.com/features/</a:t>
            </a:r>
            <a:endParaRPr lang="en-US" dirty="0">
              <a:solidFill>
                <a:schemeClr val="tx1"/>
              </a:solidFill>
              <a:latin typeface="+mn-lt"/>
            </a:endParaRPr>
          </a:p>
          <a:p>
            <a:pPr lvl="1">
              <a:lnSpc>
                <a:spcPct val="107000"/>
              </a:lnSpc>
              <a:spcBef>
                <a:spcPts val="499"/>
              </a:spcBef>
            </a:pPr>
            <a:r>
              <a:rPr lang="en-US" spc="-1" dirty="0">
                <a:solidFill>
                  <a:schemeClr val="tx1"/>
                </a:solidFill>
                <a:latin typeface="+mn-lt"/>
              </a:rPr>
              <a:t>⮚ https://picsart.com/photo-effects</a:t>
            </a:r>
          </a:p>
          <a:p>
            <a:pPr marL="285750" lvl="1" indent="-285750">
              <a:lnSpc>
                <a:spcPct val="107000"/>
              </a:lnSpc>
              <a:spcBef>
                <a:spcPts val="499"/>
              </a:spcBef>
              <a:buFont typeface="Wingdings" panose="05000000000000000000" pitchFamily="2" charset="2"/>
              <a:buChar char="Ø"/>
            </a:pPr>
            <a:r>
              <a:rPr lang="en-US" spc="-1" dirty="0">
                <a:solidFill>
                  <a:schemeClr val="tx1"/>
                </a:solidFill>
                <a:latin typeface="+mn-lt"/>
              </a:rPr>
              <a:t>https://imgtocartoon.streamlit.app/</a:t>
            </a:r>
          </a:p>
          <a:p>
            <a:pPr lvl="1">
              <a:lnSpc>
                <a:spcPct val="107000"/>
              </a:lnSpc>
              <a:spcBef>
                <a:spcPts val="499"/>
              </a:spcBef>
            </a:pPr>
            <a:endParaRPr lang="en-US" spc="-1" dirty="0">
              <a:solidFill>
                <a:schemeClr val="tx1"/>
              </a:solidFill>
            </a:endParaRPr>
          </a:p>
        </p:txBody>
      </p:sp>
    </p:spTree>
    <p:extLst>
      <p:ext uri="{BB962C8B-B14F-4D97-AF65-F5344CB8AC3E}">
        <p14:creationId xmlns:p14="http://schemas.microsoft.com/office/powerpoint/2010/main" val="37091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OUTLINE</a:t>
            </a:r>
            <a:endParaRPr lang="en-US" sz="900" b="1"/>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2831544"/>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2060"/>
                </a:solidFill>
              </a:rPr>
              <a:t>Abstract</a:t>
            </a:r>
            <a:br>
              <a:rPr lang="en-US" sz="2400" b="1" dirty="0">
                <a:solidFill>
                  <a:srgbClr val="002060"/>
                </a:solidFill>
              </a:rPr>
            </a:br>
            <a:br>
              <a:rPr lang="en-US" sz="2400" b="1" dirty="0"/>
            </a:br>
            <a:r>
              <a:rPr lang="en-US" dirty="0"/>
              <a:t>The Cartoonyfiy project seeks to develop an innovative web-based platform that transforms real photos into cartoon-style images. By leveraging image processing algorithms, the platform will offer users the ability to customize their cartoon versions while ensuring high-quality output. The expected outcome includes a user-friendly interface that allows quick and seamless conversions with minimal processing time. The project aims to deliver accurate and visually appealing cartoon images across a variety of input qualities. Ultimately, the platform will provide a fun, engaging experience for users while overcoming technical challenges such as real-time processing and customization.</a:t>
            </a:r>
            <a:endParaRPr lang="en-US" sz="2400" b="1" dirty="0"/>
          </a:p>
          <a:p>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rPr>
              <a:t>Problem</a:t>
            </a:r>
            <a:r>
              <a:rPr lang="en-US" sz="1400" b="1" dirty="0">
                <a:solidFill>
                  <a:schemeClr val="accent1"/>
                </a:solidFill>
              </a:rPr>
              <a:t> </a:t>
            </a:r>
            <a:r>
              <a:rPr lang="en-US" sz="2400" b="1" dirty="0">
                <a:solidFill>
                  <a:srgbClr val="002060"/>
                </a:solidFill>
              </a:rPr>
              <a:t>Statement</a:t>
            </a:r>
            <a:br>
              <a:rPr lang="en-US" sz="2400" b="1" dirty="0"/>
            </a:br>
            <a:br>
              <a:rPr lang="en-US" sz="2400" b="1" dirty="0"/>
            </a:br>
            <a:r>
              <a:rPr lang="en-US" sz="1600" dirty="0"/>
              <a:t>The Cartoonyfiy project aims to create a user-friendly platform for converting real photos into cartoon-style images. Challenges include ensuring high-quality, accurate transformation while maintaining user personalization options. The platform must handle diverse input photo qualities and sizes, support real-time processing, and optimize for fast results. Additionally, balancing complexity and usability for a wide audience, along with managing server load, presents significant technical and user experience hurdles.</a:t>
            </a:r>
            <a:endParaRPr lang="en-US" sz="1600" dirty="0">
              <a:latin typeface="Times New Roman"/>
            </a:endParaRPr>
          </a:p>
          <a:p>
            <a:endParaRPr lang="en-US" sz="1200" dirty="0">
              <a:latin typeface="Times New Roman"/>
            </a:endParaRPr>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344709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Aim and Objective</a:t>
            </a:r>
            <a:br>
              <a:rPr lang="en-US" sz="2400" b="1" dirty="0">
                <a:solidFill>
                  <a:srgbClr val="002060"/>
                </a:solidFill>
              </a:rPr>
            </a:br>
            <a:br>
              <a:rPr lang="en-US" sz="2400" b="1" dirty="0"/>
            </a:br>
            <a:r>
              <a:rPr lang="en-US" sz="2400" b="1" dirty="0">
                <a:solidFill>
                  <a:srgbClr val="1F1F1F"/>
                </a:solidFill>
                <a:latin typeface="Times New Roman"/>
              </a:rPr>
              <a:t>Aim:</a:t>
            </a:r>
            <a:endParaRPr lang="en-US" sz="2400" b="1" dirty="0">
              <a:solidFill>
                <a:srgbClr val="262626"/>
              </a:solidFill>
              <a:latin typeface="Times New Roman"/>
            </a:endParaRPr>
          </a:p>
          <a:p>
            <a:r>
              <a:rPr lang="en-US" sz="2000" dirty="0">
                <a:solidFill>
                  <a:srgbClr val="1F1F1F"/>
                </a:solidFill>
              </a:rPr>
              <a:t>        </a:t>
            </a:r>
            <a:r>
              <a:rPr lang="en-US" sz="1600" dirty="0">
                <a:solidFill>
                  <a:srgbClr val="1F1F1F"/>
                </a:solidFill>
              </a:rPr>
              <a:t> </a:t>
            </a:r>
            <a:r>
              <a:rPr lang="en-US" sz="1600" dirty="0"/>
              <a:t>The main aim of the Cartoonyfiy project is to create a platform that can convert real-life images into cartoon-style images efficiently and accurately, offering a fun, creative tool for users.</a:t>
            </a:r>
            <a:r>
              <a:rPr lang="en-US" sz="1800" dirty="0">
                <a:solidFill>
                  <a:srgbClr val="374151"/>
                </a:solidFill>
                <a:latin typeface="Times New Roman"/>
              </a:rPr>
              <a:t> </a:t>
            </a:r>
            <a:br>
              <a:rPr lang="en-US" sz="2800" dirty="0"/>
            </a:br>
            <a:br>
              <a:rPr lang="en-US" sz="2400" dirty="0"/>
            </a:br>
            <a:endParaRPr lang="en-US" sz="2400" dirty="0"/>
          </a:p>
          <a:p>
            <a:endParaRPr lang="en-US" sz="2000"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2308324"/>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Aim and Objective</a:t>
            </a:r>
            <a:br>
              <a:rPr lang="en-US" sz="2400" b="1" dirty="0">
                <a:solidFill>
                  <a:srgbClr val="002060"/>
                </a:solidFill>
              </a:rPr>
            </a:br>
            <a:br>
              <a:rPr lang="en-US" sz="2400" b="1" dirty="0"/>
            </a:br>
            <a:r>
              <a:rPr lang="en-US" sz="2400" b="1" dirty="0">
                <a:solidFill>
                  <a:srgbClr val="1F1F1F"/>
                </a:solidFill>
                <a:latin typeface="Times New Roman"/>
              </a:rPr>
              <a:t>Objectives</a:t>
            </a:r>
            <a:r>
              <a:rPr lang="en-US" sz="3600" b="1" dirty="0">
                <a:solidFill>
                  <a:srgbClr val="1F1F1F"/>
                </a:solidFill>
                <a:latin typeface="Times New Roman"/>
              </a:rPr>
              <a:t>: </a:t>
            </a:r>
            <a:br>
              <a:rPr lang="en-US" sz="1600" dirty="0"/>
            </a:br>
            <a:endParaRPr lang="en-US" sz="1600" dirty="0"/>
          </a:p>
          <a:p>
            <a:endParaRPr lang="en-US" sz="2000"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F6817753-103A-4654-9AAA-A3313C18513F}"/>
              </a:ext>
            </a:extLst>
          </p:cNvPr>
          <p:cNvSpPr>
            <a:spLocks noChangeArrowheads="1"/>
          </p:cNvSpPr>
          <p:nvPr/>
        </p:nvSpPr>
        <p:spPr bwMode="auto">
          <a:xfrm>
            <a:off x="311700" y="1599187"/>
            <a:ext cx="813876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develop a user-friendly web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implement a high-quality, real-time photo-to-cartoon conversion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allow customization of cartoon output for personal.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ensure fast processing and support various image qualities and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provide an engaging, fun user experience. </a:t>
            </a:r>
          </a:p>
        </p:txBody>
      </p:sp>
    </p:spTree>
    <p:extLst>
      <p:ext uri="{BB962C8B-B14F-4D97-AF65-F5344CB8AC3E}">
        <p14:creationId xmlns:p14="http://schemas.microsoft.com/office/powerpoint/2010/main" val="340156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68225" cy="2862322"/>
          </a:xfr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Proposed Solution</a:t>
            </a:r>
            <a:br>
              <a:rPr lang="en-US" sz="2400" b="1" dirty="0"/>
            </a:br>
            <a:br>
              <a:rPr lang="en-US" sz="2400" b="1" dirty="0"/>
            </a:br>
            <a:r>
              <a:rPr lang="en-US" sz="1600" dirty="0"/>
              <a:t>The proposed solution is a web-based platform where users can upload photos, apply cartoon effects, and adjust various settings like color tone, style, and detail. The system will utilize advanced image processing techniques like edge detection, color segmentation, and neural networks to create cantonized versions of photos. The solution aims to ensure fast processing with minimal delay and provide an intuitive, interactive interface for users.</a:t>
            </a:r>
            <a:br>
              <a:rPr lang="en-US" sz="1600" dirty="0">
                <a:latin typeface="Times New Roman"/>
              </a:rPr>
            </a:br>
            <a:br>
              <a:rPr lang="en-US" sz="1600" dirty="0">
                <a:latin typeface="Times New Roman"/>
              </a:rPr>
            </a:br>
            <a:br>
              <a:rPr lang="en-US" sz="1800" dirty="0"/>
            </a:br>
            <a:endParaRPr lang="en-US" sz="1800" dirty="0">
              <a:solidFill>
                <a:schemeClr val="tx1"/>
              </a:solidFill>
              <a:latin typeface="Times New Roman"/>
            </a:endParaRPr>
          </a:p>
        </p:txBody>
      </p:sp>
    </p:spTree>
    <p:extLst>
      <p:ext uri="{BB962C8B-B14F-4D97-AF65-F5344CB8AC3E}">
        <p14:creationId xmlns:p14="http://schemas.microsoft.com/office/powerpoint/2010/main" val="375440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618672"/>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System Architecture</a:t>
            </a:r>
            <a:endParaRPr lang="en-US" sz="2000" dirty="0"/>
          </a:p>
        </p:txBody>
      </p:sp>
      <p:sp>
        <p:nvSpPr>
          <p:cNvPr id="5" name="TextBox 4">
            <a:extLst>
              <a:ext uri="{FF2B5EF4-FFF2-40B4-BE49-F238E27FC236}">
                <a16:creationId xmlns:a16="http://schemas.microsoft.com/office/drawing/2014/main" id="{5C81045E-EC64-4F48-AF23-E3DE24011B01}"/>
              </a:ext>
            </a:extLst>
          </p:cNvPr>
          <p:cNvSpPr txBox="1"/>
          <p:nvPr/>
        </p:nvSpPr>
        <p:spPr>
          <a:xfrm>
            <a:off x="311150" y="1422400"/>
            <a:ext cx="8673193" cy="5016758"/>
          </a:xfrm>
          <a:prstGeom prst="rect">
            <a:avLst/>
          </a:prstGeom>
          <a:noFill/>
        </p:spPr>
        <p:txBody>
          <a:bodyPr wrap="square" rtlCol="0">
            <a:spAutoFit/>
          </a:bodyPr>
          <a:lstStyle/>
          <a:p>
            <a:r>
              <a:rPr lang="en-US" sz="1600" b="1" dirty="0" err="1"/>
              <a:t>Streamlit</a:t>
            </a:r>
            <a:r>
              <a:rPr lang="en-US" sz="1600" b="1" dirty="0"/>
              <a:t> Web Interface:</a:t>
            </a:r>
            <a:endParaRPr lang="en-US" sz="1600" dirty="0"/>
          </a:p>
          <a:p>
            <a:r>
              <a:rPr lang="en-US" sz="1600" b="1" dirty="0" err="1"/>
              <a:t>Streamlit</a:t>
            </a:r>
            <a:r>
              <a:rPr lang="en-US" sz="1600" dirty="0"/>
              <a:t> is a Python library that allows you to quickly build interactive web applications for data science and machine learning models.</a:t>
            </a:r>
          </a:p>
          <a:p>
            <a:endParaRPr lang="en-US" sz="1600" dirty="0"/>
          </a:p>
          <a:p>
            <a:r>
              <a:rPr lang="en-US" sz="1600" b="1" dirty="0"/>
              <a:t>User Interaction:</a:t>
            </a:r>
          </a:p>
          <a:p>
            <a:r>
              <a:rPr lang="en-US" sz="1600" b="1" dirty="0"/>
              <a:t>Image Upload:  </a:t>
            </a:r>
            <a:r>
              <a:rPr lang="en-US" sz="1600" dirty="0"/>
              <a:t>The user will upload an image through a </a:t>
            </a:r>
            <a:r>
              <a:rPr lang="en-US" sz="1600" dirty="0" err="1"/>
              <a:t>Streamlit</a:t>
            </a:r>
            <a:r>
              <a:rPr lang="en-US" sz="1600" dirty="0"/>
              <a:t> file uploader widget  (</a:t>
            </a:r>
            <a:r>
              <a:rPr lang="en-US" sz="1600" dirty="0" err="1"/>
              <a:t>st.file_upload</a:t>
            </a:r>
            <a:r>
              <a:rPr lang="en-US" sz="1600" dirty="0"/>
              <a:t>)</a:t>
            </a:r>
          </a:p>
          <a:p>
            <a:r>
              <a:rPr lang="en-US" sz="1600" dirty="0"/>
              <a:t>which allows the user to select an image file (JPEG, PNG, etc.)</a:t>
            </a:r>
          </a:p>
          <a:p>
            <a:endParaRPr lang="en-US" sz="1600" b="1" dirty="0"/>
          </a:p>
          <a:p>
            <a:r>
              <a:rPr lang="en-US" sz="1600" b="1" dirty="0"/>
              <a:t>Real-Time Cartoonization:</a:t>
            </a:r>
          </a:p>
          <a:p>
            <a:r>
              <a:rPr lang="en-US" sz="1600" dirty="0"/>
              <a:t>Once the image is processed, the </a:t>
            </a:r>
            <a:r>
              <a:rPr lang="en-US" sz="1600" b="1" dirty="0" err="1"/>
              <a:t>cartoonized</a:t>
            </a:r>
            <a:r>
              <a:rPr lang="en-US" sz="1600" b="1" dirty="0"/>
              <a:t> image</a:t>
            </a:r>
            <a:r>
              <a:rPr lang="en-US" sz="1600" dirty="0"/>
              <a:t> will be displayed on the same </a:t>
            </a:r>
            <a:r>
              <a:rPr lang="en-US" sz="1600" dirty="0" err="1"/>
              <a:t>Streamlit</a:t>
            </a:r>
            <a:r>
              <a:rPr lang="en-US" sz="1600" dirty="0"/>
              <a:t> interface using </a:t>
            </a:r>
            <a:r>
              <a:rPr lang="en-US" sz="1600" dirty="0" err="1"/>
              <a:t>st.image</a:t>
            </a:r>
            <a:r>
              <a:rPr lang="en-US" sz="1600" dirty="0"/>
              <a:t>().</a:t>
            </a:r>
            <a:endParaRPr lang="en-US" sz="1600" b="1" dirty="0"/>
          </a:p>
          <a:p>
            <a:endParaRPr lang="en-US" sz="1600" b="1"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673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System Deployment Approach</a:t>
            </a:r>
            <a:endParaRPr lang="en-US" sz="1600" b="1" dirty="0"/>
          </a:p>
        </p:txBody>
      </p:sp>
      <p:sp>
        <p:nvSpPr>
          <p:cNvPr id="3" name="TextBox 2">
            <a:extLst>
              <a:ext uri="{FF2B5EF4-FFF2-40B4-BE49-F238E27FC236}">
                <a16:creationId xmlns:a16="http://schemas.microsoft.com/office/drawing/2014/main" id="{A524D0CF-6C4C-4C05-A9AA-BAEE60C2FBC7}"/>
              </a:ext>
            </a:extLst>
          </p:cNvPr>
          <p:cNvSpPr txBox="1"/>
          <p:nvPr/>
        </p:nvSpPr>
        <p:spPr>
          <a:xfrm>
            <a:off x="311700" y="1190171"/>
            <a:ext cx="8520600" cy="3293209"/>
          </a:xfrm>
          <a:prstGeom prst="rect">
            <a:avLst/>
          </a:prstGeom>
          <a:noFill/>
        </p:spPr>
        <p:txBody>
          <a:bodyPr wrap="square" rtlCol="0">
            <a:spAutoFit/>
          </a:bodyPr>
          <a:lstStyle/>
          <a:p>
            <a:r>
              <a:rPr lang="en-US" sz="1600" b="1" dirty="0"/>
              <a:t>Frontend (Client-Side):</a:t>
            </a:r>
          </a:p>
          <a:p>
            <a:pPr marL="285750" indent="-285750">
              <a:buFont typeface="Arial" panose="020B0604020202020204" pitchFamily="34" charset="0"/>
              <a:buChar char="•"/>
            </a:pPr>
            <a:r>
              <a:rPr lang="en-US" sz="1600" b="1" dirty="0" err="1"/>
              <a:t>Streamlit</a:t>
            </a:r>
            <a:r>
              <a:rPr lang="en-US" sz="1600" dirty="0"/>
              <a:t>: A Python-based framework for rapidly building interactive web applications.</a:t>
            </a:r>
          </a:p>
          <a:p>
            <a:pPr marL="285750" indent="-285750">
              <a:buFont typeface="Arial" panose="020B0604020202020204" pitchFamily="34" charset="0"/>
              <a:buChar char="•"/>
            </a:pPr>
            <a:r>
              <a:rPr lang="en-US" sz="1600" b="1" dirty="0"/>
              <a:t>PIL (Python Imaging Library)</a:t>
            </a:r>
            <a:r>
              <a:rPr lang="en-US" sz="1600" dirty="0"/>
              <a:t>: For image processing tasks like resizing and normalization.</a:t>
            </a:r>
          </a:p>
          <a:p>
            <a:r>
              <a:rPr lang="en-US" sz="1600" b="1" dirty="0"/>
              <a:t>Backend (Machine Learning Model):</a:t>
            </a:r>
          </a:p>
          <a:p>
            <a:pPr marL="285750" indent="-285750">
              <a:buFont typeface="Arial" panose="020B0604020202020204" pitchFamily="34" charset="0"/>
              <a:buChar char="•"/>
            </a:pPr>
            <a:r>
              <a:rPr lang="en-US" sz="1600" b="1" dirty="0"/>
              <a:t>Python</a:t>
            </a:r>
            <a:r>
              <a:rPr lang="en-US" sz="1600" dirty="0"/>
              <a:t>: The core language for both the server-side logic and machine learning.</a:t>
            </a:r>
          </a:p>
          <a:p>
            <a:pPr marL="285750" indent="-285750">
              <a:buFont typeface="Arial" panose="020B0604020202020204" pitchFamily="34" charset="0"/>
              <a:buChar char="•"/>
            </a:pPr>
            <a:r>
              <a:rPr lang="en-US" sz="1600" b="1" dirty="0"/>
              <a:t>NumPy</a:t>
            </a:r>
            <a:r>
              <a:rPr lang="en-US" sz="1600" dirty="0"/>
              <a:t>: For numerical operations during image processing and preprocessing.</a:t>
            </a:r>
          </a:p>
          <a:p>
            <a:r>
              <a:rPr lang="en-US" sz="1600" b="1" dirty="0"/>
              <a:t>Image Processing:</a:t>
            </a:r>
          </a:p>
          <a:p>
            <a:pPr marL="285750" indent="-285750">
              <a:buFont typeface="Arial" panose="020B0604020202020204" pitchFamily="34" charset="0"/>
              <a:buChar char="•"/>
            </a:pPr>
            <a:r>
              <a:rPr lang="en-US" sz="1600" b="1" dirty="0"/>
              <a:t>OpenCV/PIL</a:t>
            </a:r>
            <a:r>
              <a:rPr lang="en-US" sz="1600" dirty="0"/>
              <a:t>: To handle image transformations (resizing, normalization) for compatibility with the ML model.</a:t>
            </a:r>
          </a:p>
          <a:p>
            <a:r>
              <a:rPr lang="en-US" sz="1600" b="1" dirty="0"/>
              <a:t>Deployment:</a:t>
            </a:r>
          </a:p>
          <a:p>
            <a:pPr marL="285750" indent="-285750">
              <a:buFont typeface="Arial" panose="020B0604020202020204" pitchFamily="34" charset="0"/>
              <a:buChar char="•"/>
            </a:pPr>
            <a:r>
              <a:rPr lang="en-US" sz="1600" b="1" dirty="0" err="1"/>
              <a:t>Streamlit</a:t>
            </a:r>
            <a:r>
              <a:rPr lang="en-US" sz="1600" b="1" dirty="0"/>
              <a:t> Cloud or Heroku</a:t>
            </a:r>
            <a:r>
              <a:rPr lang="en-US" sz="1600" dirty="0"/>
              <a:t>: For hosting the web application and deploying the machine learning model. </a:t>
            </a:r>
            <a:r>
              <a:rPr lang="en-US" sz="1600" dirty="0" err="1"/>
              <a:t>Streamlit</a:t>
            </a:r>
            <a:r>
              <a:rPr lang="en-US" sz="1600" dirty="0"/>
              <a:t> Cloud provides an easy platform to deploy and run the app.</a:t>
            </a:r>
            <a:endParaRPr lang="en-US" sz="1600" b="1" dirty="0"/>
          </a:p>
        </p:txBody>
      </p:sp>
    </p:spTree>
    <p:extLst>
      <p:ext uri="{BB962C8B-B14F-4D97-AF65-F5344CB8AC3E}">
        <p14:creationId xmlns:p14="http://schemas.microsoft.com/office/powerpoint/2010/main"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279</TotalTime>
  <Words>1229</Words>
  <Application>Microsoft Office PowerPoint</Application>
  <PresentationFormat>On-screen Show (16:9)</PresentationFormat>
  <Paragraphs>101</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Simple Light</vt:lpstr>
      <vt:lpstr>PowerPoint Presentation</vt:lpstr>
      <vt:lpstr>PowerPoint Presentation</vt:lpstr>
      <vt:lpstr>Abstract  The Cartoonyfiy project seeks to develop an innovative web-based platform that transforms real photos into cartoon-style images. By leveraging image processing algorithms, the platform will offer users the ability to customize their cartoon versions while ensuring high-quality output. The expected outcome includes a user-friendly interface that allows quick and seamless conversions with minimal processing time. The project aims to deliver accurate and visually appealing cartoon images across a variety of input qualities. Ultimately, the platform will provide a fun, engaging experience for users while overcoming technical challenges such as real-time processing and customization. </vt:lpstr>
      <vt:lpstr>Problem Statement  The Cartoonyfiy project aims to create a user-friendly platform for converting real photos into cartoon-style images. Challenges include ensuring high-quality, accurate transformation while maintaining user personalization options. The platform must handle diverse input photo qualities and sizes, support real-time processing, and optimize for fast results. Additionally, balancing complexity and usability for a wide audience, along with managing server load, presents significant technical and user experience hurdles.   </vt:lpstr>
      <vt:lpstr>Aim and Objective  Aim:          The main aim of the Cartoonyfiy project is to create a platform that can convert real-life images into cartoon-style images efficiently and accurately, offering a fun, creative tool for users.     </vt:lpstr>
      <vt:lpstr>Aim and Objective  Objectives:    </vt:lpstr>
      <vt:lpstr>Proposed Solution  The proposed solution is a web-based platform where users can upload photos, apply cartoon effects, and adjust various settings like color tone, style, and detail. The system will utilize advanced image processing techniques like edge detection, color segmentation, and neural networks to create cantonized versions of photos. The solution aims to ensure fast processing with minimal delay and provide an intuitive, interactive interface for users.   </vt:lpstr>
      <vt:lpstr>System Architecture</vt:lpstr>
      <vt:lpstr>System Deployment Approach</vt:lpstr>
      <vt:lpstr>Algorithm &amp; Deployment</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Hit Soliya</cp:lastModifiedBy>
  <cp:revision>311</cp:revision>
  <dcterms:modified xsi:type="dcterms:W3CDTF">2024-11-16T11:24:47Z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