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49" r:id="rId16"/>
    <p:sldId id="34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254-4CBD-D120-0766-B088F0F3B8B6}" v="24" dt="2023-12-11T15:26:44.387"/>
    <p1510:client id="{0E592178-F033-D4A4-1C7C-B768D5388035}" v="157" dt="2023-08-16T08:51:23.496"/>
    <p1510:client id="{2A6E1EEA-26FA-3051-5D10-24B2AEE020AD}" v="1" dt="2023-08-09T07:52:16.128"/>
    <p1510:client id="{2E74B55C-EDF1-11E4-F799-DB2F1ADAEF81}" v="111" dt="2023-08-16T12:41:14.092"/>
    <p1510:client id="{43BD51FE-CA02-C116-1802-C481E68FAA5D}" v="22" dt="2023-12-11T06:07:48.779"/>
    <p1510:client id="{4874CBA3-038D-A30C-840F-2D3931F4BB12}" v="53" dt="2023-08-16T11:22:10.777"/>
    <p1510:client id="{5DE36236-E835-673A-13AA-EAFFDFDFFD8D}" v="151" dt="2023-12-11T05:45:52.258"/>
    <p1510:client id="{5F268C87-092A-B364-239A-346E9ACA2C64}" v="377" dt="2023-12-11T13:45:41.877"/>
    <p1510:client id="{6240E5D0-33D0-60B6-5770-43E44B3129F8}" v="24" dt="2023-08-09T18:35:52.707"/>
    <p1510:client id="{6650A404-D67C-24D4-A22C-A8BBCB97859F}" v="1" dt="2023-09-20T09:44:07.072"/>
    <p1510:client id="{6AA2A52F-D81A-04A6-8BCC-09FECCF833E1}" v="1395" dt="2023-12-11T18:07:31.565"/>
    <p1510:client id="{6ADE18C0-BDCD-4490-B773-30BC1950BDE5}" v="31" dt="2023-12-11T13:40:23.991"/>
    <p1510:client id="{6CFF62D5-597A-B795-0ED2-A20E4C06CA37}" v="1" dt="2023-08-14T13:26:42.690"/>
    <p1510:client id="{7E5385B7-2E3B-268E-3287-DDDE77D3C7D3}" v="3" dt="2023-08-29T04:59:28.320"/>
    <p1510:client id="{868F185A-C08C-0D0F-B397-F9731E70CFAC}" v="23" dt="2023-08-09T08:49:05.826"/>
    <p1510:client id="{88871C63-57B2-5A31-CF8A-62D7EA3C5ED9}" v="29" dt="2023-08-16T09:57:05.056"/>
    <p1510:client id="{B0D6019D-EC52-F413-B603-DADF1DBD1B9D}" v="38" dt="2023-12-11T06:04:12.286"/>
    <p1510:client id="{B63EB395-6DD7-2A95-6146-2FC0411CDF51}" v="1" dt="2023-08-12T06:14:01.894"/>
    <p1510:client id="{B686AB05-101B-C7C9-AE00-781548084783}" v="59" dt="2023-08-17T13:30:11.121"/>
    <p1510:client id="{B6A789F4-53EA-1068-2129-2F66495D369D}" v="89" dt="2023-08-11T14:31:42.534"/>
    <p1510:client id="{C2026E8C-3A17-4F44-ADBC-B6195354A8BD}" v="534" dt="2023-12-11T14:26:48.073"/>
    <p1510:client id="{C2D625D5-2DC7-9931-0BF7-65CA507BA636}" v="80" dt="2023-08-14T13:12:20.070"/>
    <p1510:client id="{C3031F0B-B1E6-42F8-A5FF-93501B1A36C0}" v="261" dt="2023-12-20T04:27:50.122"/>
    <p1510:client id="{D5A39A78-B5FE-0130-A130-AD5A24042EF4}" v="57" dt="2023-08-12T05:35:11.040"/>
    <p1510:client id="{E405579D-5227-17FC-7BE4-5830DFD1B09C}" v="4" dt="2023-08-16T12:28:18.022"/>
    <p1510:client id="{E4F21148-893C-6A8F-EB25-B418AB53B3BE}" v="1" dt="2023-08-16T03:10:07.207"/>
    <p1510:client id="{E5BD6778-CC05-4FA5-BA5F-48C6A9DB7231}" v="1" dt="2023-12-11T05:41:14.502"/>
    <p1510:client id="{F435C313-F223-9DCE-4533-5D6185A8BFEC}" v="24" dt="2023-08-16T13:13:45.501"/>
    <p1510:client id="{F54FB580-A04E-E0C6-55E7-46B752432495}" v="139" dt="2023-08-16T11:20:0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ae518286fa40a1526fc2c76d2e0179d9c9001fb3582dac9f0fbe01aa8bc6d63::" providerId="AD" clId="Web-{6ADE18C0-BDCD-4490-B773-30BC1950BDE5}"/>
    <pc:docChg chg="modSld">
      <pc:chgData name="Guest User" userId="S::urn:spo:anon#3ae518286fa40a1526fc2c76d2e0179d9c9001fb3582dac9f0fbe01aa8bc6d63::" providerId="AD" clId="Web-{6ADE18C0-BDCD-4490-B773-30BC1950BDE5}" dt="2023-12-11T13:39:24.098" v="14" actId="20577"/>
      <pc:docMkLst>
        <pc:docMk/>
      </pc:docMkLst>
      <pc:sldChg chg="modSp">
        <pc:chgData name="Guest User" userId="S::urn:spo:anon#3ae518286fa40a1526fc2c76d2e0179d9c9001fb3582dac9f0fbe01aa8bc6d63::" providerId="AD" clId="Web-{6ADE18C0-BDCD-4490-B773-30BC1950BDE5}" dt="2023-12-11T13:39:24.098" v="14" actId="20577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6ADE18C0-BDCD-4490-B773-30BC1950BDE5}" dt="2023-12-11T13:39:24.098" v="14" actId="20577"/>
          <ac:spMkLst>
            <pc:docMk/>
            <pc:sldMk cId="2370717497" sldId="367"/>
            <ac:spMk id="7" creationId="{5FD0626E-7FFA-F384-1DF5-056574800B20}"/>
          </ac:spMkLst>
        </pc:spChg>
      </pc:sldChg>
    </pc:docChg>
  </pc:docChgLst>
  <pc:docChgLst>
    <pc:chgData name="Guest User" userId="S::urn:spo:anon#3ae518286fa40a1526fc2c76d2e0179d9c9001fb3582dac9f0fbe01aa8bc6d63::" providerId="AD" clId="Web-{08D64254-4CBD-D120-0766-B088F0F3B8B6}"/>
    <pc:docChg chg="modSld">
      <pc:chgData name="Guest User" userId="S::urn:spo:anon#3ae518286fa40a1526fc2c76d2e0179d9c9001fb3582dac9f0fbe01aa8bc6d63::" providerId="AD" clId="Web-{08D64254-4CBD-D120-0766-B088F0F3B8B6}" dt="2023-12-11T15:26:44.387" v="11" actId="20577"/>
      <pc:docMkLst>
        <pc:docMk/>
      </pc:docMkLst>
      <pc:sldChg chg="modSp">
        <pc:chgData name="Guest User" userId="S::urn:spo:anon#3ae518286fa40a1526fc2c76d2e0179d9c9001fb3582dac9f0fbe01aa8bc6d63::" providerId="AD" clId="Web-{08D64254-4CBD-D120-0766-B088F0F3B8B6}" dt="2023-12-11T15:26:44.387" v="11" actId="20577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08D64254-4CBD-D120-0766-B088F0F3B8B6}" dt="2023-12-11T15:26:44.387" v="11" actId="20577"/>
          <ac:spMkLst>
            <pc:docMk/>
            <pc:sldMk cId="2370717497" sldId="367"/>
            <ac:spMk id="7" creationId="{5FD0626E-7FFA-F384-1DF5-056574800B20}"/>
          </ac:spMkLst>
        </pc:spChg>
      </pc:sldChg>
    </pc:docChg>
  </pc:docChgLst>
  <pc:docChgLst>
    <pc:chgData name="Guest User" userId="S::urn:spo:anon#3ae518286fa40a1526fc2c76d2e0179d9c9001fb3582dac9f0fbe01aa8bc6d63::" providerId="AD" clId="Web-{5F268C87-092A-B364-239A-346E9ACA2C64}"/>
    <pc:docChg chg="modSld">
      <pc:chgData name="Guest User" userId="S::urn:spo:anon#3ae518286fa40a1526fc2c76d2e0179d9c9001fb3582dac9f0fbe01aa8bc6d63::" providerId="AD" clId="Web-{5F268C87-092A-B364-239A-346E9ACA2C64}" dt="2023-12-11T13:45:35.658" v="222" actId="20577"/>
      <pc:docMkLst>
        <pc:docMk/>
      </pc:docMkLst>
      <pc:sldChg chg="modSp">
        <pc:chgData name="Guest User" userId="S::urn:spo:anon#3ae518286fa40a1526fc2c76d2e0179d9c9001fb3582dac9f0fbe01aa8bc6d63::" providerId="AD" clId="Web-{5F268C87-092A-B364-239A-346E9ACA2C64}" dt="2023-12-11T13:15:55.470" v="75" actId="20577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5F268C87-092A-B364-239A-346E9ACA2C64}" dt="2023-12-11T13:15:55.470" v="75" actId="20577"/>
          <ac:spMkLst>
            <pc:docMk/>
            <pc:sldMk cId="2370717497" sldId="367"/>
            <ac:spMk id="7" creationId="{5FD0626E-7FFA-F384-1DF5-056574800B20}"/>
          </ac:spMkLst>
        </pc:spChg>
      </pc:sldChg>
      <pc:sldChg chg="modSp">
        <pc:chgData name="Guest User" userId="S::urn:spo:anon#3ae518286fa40a1526fc2c76d2e0179d9c9001fb3582dac9f0fbe01aa8bc6d63::" providerId="AD" clId="Web-{5F268C87-092A-B364-239A-346E9ACA2C64}" dt="2023-12-11T13:28:24.731" v="90" actId="20577"/>
        <pc:sldMkLst>
          <pc:docMk/>
          <pc:sldMk cId="49215490" sldId="369"/>
        </pc:sldMkLst>
        <pc:spChg chg="mod">
          <ac:chgData name="Guest User" userId="S::urn:spo:anon#3ae518286fa40a1526fc2c76d2e0179d9c9001fb3582dac9f0fbe01aa8bc6d63::" providerId="AD" clId="Web-{5F268C87-092A-B364-239A-346E9ACA2C64}" dt="2023-12-11T13:28:24.731" v="90" actId="20577"/>
          <ac:spMkLst>
            <pc:docMk/>
            <pc:sldMk cId="49215490" sldId="369"/>
            <ac:spMk id="2" creationId="{F6F78195-9B03-00E3-45B8-00FA85409CCC}"/>
          </ac:spMkLst>
        </pc:spChg>
      </pc:sldChg>
      <pc:sldChg chg="modSp">
        <pc:chgData name="Guest User" userId="S::urn:spo:anon#3ae518286fa40a1526fc2c76d2e0179d9c9001fb3582dac9f0fbe01aa8bc6d63::" providerId="AD" clId="Web-{5F268C87-092A-B364-239A-346E9ACA2C64}" dt="2023-12-11T13:31:02.893" v="98" actId="20577"/>
        <pc:sldMkLst>
          <pc:docMk/>
          <pc:sldMk cId="3401695990" sldId="370"/>
        </pc:sldMkLst>
        <pc:spChg chg="mod">
          <ac:chgData name="Guest User" userId="S::urn:spo:anon#3ae518286fa40a1526fc2c76d2e0179d9c9001fb3582dac9f0fbe01aa8bc6d63::" providerId="AD" clId="Web-{5F268C87-092A-B364-239A-346E9ACA2C64}" dt="2023-12-11T13:31:02.893" v="98" actId="20577"/>
          <ac:spMkLst>
            <pc:docMk/>
            <pc:sldMk cId="3401695990" sldId="370"/>
            <ac:spMk id="2" creationId="{0CD2E813-CB30-52BE-482F-A822E8D42EA5}"/>
          </ac:spMkLst>
        </pc:spChg>
      </pc:sldChg>
      <pc:sldChg chg="modSp">
        <pc:chgData name="Guest User" userId="S::urn:spo:anon#3ae518286fa40a1526fc2c76d2e0179d9c9001fb3582dac9f0fbe01aa8bc6d63::" providerId="AD" clId="Web-{5F268C87-092A-B364-239A-346E9ACA2C64}" dt="2023-12-11T13:34:12.180" v="119" actId="20577"/>
        <pc:sldMkLst>
          <pc:docMk/>
          <pc:sldMk cId="2773291783" sldId="371"/>
        </pc:sldMkLst>
        <pc:spChg chg="mod">
          <ac:chgData name="Guest User" userId="S::urn:spo:anon#3ae518286fa40a1526fc2c76d2e0179d9c9001fb3582dac9f0fbe01aa8bc6d63::" providerId="AD" clId="Web-{5F268C87-092A-B364-239A-346E9ACA2C64}" dt="2023-12-11T13:34:12.180" v="119" actId="20577"/>
          <ac:spMkLst>
            <pc:docMk/>
            <pc:sldMk cId="2773291783" sldId="371"/>
            <ac:spMk id="2" creationId="{06DDBB60-3489-C70E-E0A6-2C0A7BC9946D}"/>
          </ac:spMkLst>
        </pc:spChg>
      </pc:sldChg>
      <pc:sldChg chg="modSp">
        <pc:chgData name="Guest User" userId="S::urn:spo:anon#3ae518286fa40a1526fc2c76d2e0179d9c9001fb3582dac9f0fbe01aa8bc6d63::" providerId="AD" clId="Web-{5F268C87-092A-B364-239A-346E9ACA2C64}" dt="2023-12-11T13:41:56.947" v="197" actId="20577"/>
        <pc:sldMkLst>
          <pc:docMk/>
          <pc:sldMk cId="3754400922" sldId="372"/>
        </pc:sldMkLst>
        <pc:spChg chg="mod">
          <ac:chgData name="Guest User" userId="S::urn:spo:anon#3ae518286fa40a1526fc2c76d2e0179d9c9001fb3582dac9f0fbe01aa8bc6d63::" providerId="AD" clId="Web-{5F268C87-092A-B364-239A-346E9ACA2C64}" dt="2023-12-11T13:41:56.947" v="197" actId="20577"/>
          <ac:spMkLst>
            <pc:docMk/>
            <pc:sldMk cId="3754400922" sldId="372"/>
            <ac:spMk id="2" creationId="{A95745DE-B712-F06B-67FA-D3D7D6FBF5DF}"/>
          </ac:spMkLst>
        </pc:spChg>
      </pc:sldChg>
      <pc:sldChg chg="modSp">
        <pc:chgData name="Guest User" userId="S::urn:spo:anon#3ae518286fa40a1526fc2c76d2e0179d9c9001fb3582dac9f0fbe01aa8bc6d63::" providerId="AD" clId="Web-{5F268C87-092A-B364-239A-346E9ACA2C64}" dt="2023-12-11T13:39:49.630" v="189" actId="20577"/>
        <pc:sldMkLst>
          <pc:docMk/>
          <pc:sldMk cId="167368147" sldId="373"/>
        </pc:sldMkLst>
        <pc:spChg chg="mod">
          <ac:chgData name="Guest User" userId="S::urn:spo:anon#3ae518286fa40a1526fc2c76d2e0179d9c9001fb3582dac9f0fbe01aa8bc6d63::" providerId="AD" clId="Web-{5F268C87-092A-B364-239A-346E9ACA2C64}" dt="2023-12-11T13:39:49.630" v="189" actId="20577"/>
          <ac:spMkLst>
            <pc:docMk/>
            <pc:sldMk cId="167368147" sldId="373"/>
            <ac:spMk id="3" creationId="{6AB8DAF2-B141-0C0D-4015-6BE8A25CFFD1}"/>
          </ac:spMkLst>
        </pc:spChg>
      </pc:sldChg>
      <pc:sldChg chg="modSp">
        <pc:chgData name="Guest User" userId="S::urn:spo:anon#3ae518286fa40a1526fc2c76d2e0179d9c9001fb3582dac9f0fbe01aa8bc6d63::" providerId="AD" clId="Web-{5F268C87-092A-B364-239A-346E9ACA2C64}" dt="2023-12-11T13:44:06.670" v="214" actId="20577"/>
        <pc:sldMkLst>
          <pc:docMk/>
          <pc:sldMk cId="2174784547" sldId="376"/>
        </pc:sldMkLst>
        <pc:spChg chg="mod">
          <ac:chgData name="Guest User" userId="S::urn:spo:anon#3ae518286fa40a1526fc2c76d2e0179d9c9001fb3582dac9f0fbe01aa8bc6d63::" providerId="AD" clId="Web-{5F268C87-092A-B364-239A-346E9ACA2C64}" dt="2023-12-11T13:44:06.670" v="214" actId="20577"/>
          <ac:spMkLst>
            <pc:docMk/>
            <pc:sldMk cId="2174784547" sldId="376"/>
            <ac:spMk id="2" creationId="{1FF90F4B-9803-CB1B-02A8-FB5D111C9F43}"/>
          </ac:spMkLst>
        </pc:spChg>
      </pc:sldChg>
      <pc:sldChg chg="modSp">
        <pc:chgData name="Guest User" userId="S::urn:spo:anon#3ae518286fa40a1526fc2c76d2e0179d9c9001fb3582dac9f0fbe01aa8bc6d63::" providerId="AD" clId="Web-{5F268C87-092A-B364-239A-346E9ACA2C64}" dt="2023-12-11T13:45:35.658" v="222" actId="20577"/>
        <pc:sldMkLst>
          <pc:docMk/>
          <pc:sldMk cId="705114264" sldId="377"/>
        </pc:sldMkLst>
        <pc:spChg chg="mod">
          <ac:chgData name="Guest User" userId="S::urn:spo:anon#3ae518286fa40a1526fc2c76d2e0179d9c9001fb3582dac9f0fbe01aa8bc6d63::" providerId="AD" clId="Web-{5F268C87-092A-B364-239A-346E9ACA2C64}" dt="2023-12-11T13:45:35.658" v="222" actId="20577"/>
          <ac:spMkLst>
            <pc:docMk/>
            <pc:sldMk cId="705114264" sldId="377"/>
            <ac:spMk id="2" creationId="{31F10A2C-122D-B694-9544-674D5B7F3F6D}"/>
          </ac:spMkLst>
        </pc:spChg>
      </pc:sldChg>
    </pc:docChg>
  </pc:docChgLst>
  <pc:docChgLst>
    <pc:chgData name="Guest User" userId="S::urn:spo:anon#3ae518286fa40a1526fc2c76d2e0179d9c9001fb3582dac9f0fbe01aa8bc6d63::" providerId="AD" clId="Web-{43BD51FE-CA02-C116-1802-C481E68FAA5D}"/>
    <pc:docChg chg="modSld">
      <pc:chgData name="Guest User" userId="S::urn:spo:anon#3ae518286fa40a1526fc2c76d2e0179d9c9001fb3582dac9f0fbe01aa8bc6d63::" providerId="AD" clId="Web-{43BD51FE-CA02-C116-1802-C481E68FAA5D}" dt="2023-12-11T06:07:47.920" v="9" actId="20577"/>
      <pc:docMkLst>
        <pc:docMk/>
      </pc:docMkLst>
      <pc:sldChg chg="modSp">
        <pc:chgData name="Guest User" userId="S::urn:spo:anon#3ae518286fa40a1526fc2c76d2e0179d9c9001fb3582dac9f0fbe01aa8bc6d63::" providerId="AD" clId="Web-{43BD51FE-CA02-C116-1802-C481E68FAA5D}" dt="2023-12-11T06:07:47.920" v="9" actId="20577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43BD51FE-CA02-C116-1802-C481E68FAA5D}" dt="2023-12-11T06:07:47.920" v="9" actId="20577"/>
          <ac:spMkLst>
            <pc:docMk/>
            <pc:sldMk cId="2370717497" sldId="367"/>
            <ac:spMk id="7" creationId="{5FD0626E-7FFA-F384-1DF5-056574800B20}"/>
          </ac:spMkLst>
        </pc:spChg>
      </pc:sldChg>
      <pc:sldChg chg="modSp">
        <pc:chgData name="Guest User" userId="S::urn:spo:anon#3ae518286fa40a1526fc2c76d2e0179d9c9001fb3582dac9f0fbe01aa8bc6d63::" providerId="AD" clId="Web-{43BD51FE-CA02-C116-1802-C481E68FAA5D}" dt="2023-12-11T06:07:41.092" v="2" actId="20577"/>
        <pc:sldMkLst>
          <pc:docMk/>
          <pc:sldMk cId="125300455" sldId="368"/>
        </pc:sldMkLst>
        <pc:spChg chg="mod">
          <ac:chgData name="Guest User" userId="S::urn:spo:anon#3ae518286fa40a1526fc2c76d2e0179d9c9001fb3582dac9f0fbe01aa8bc6d63::" providerId="AD" clId="Web-{43BD51FE-CA02-C116-1802-C481E68FAA5D}" dt="2023-12-11T06:07:41.092" v="2" actId="20577"/>
          <ac:spMkLst>
            <pc:docMk/>
            <pc:sldMk cId="125300455" sldId="368"/>
            <ac:spMk id="4" creationId="{E1494DD5-904E-76E9-38C0-10A35CC5BDD0}"/>
          </ac:spMkLst>
        </pc:spChg>
      </pc:sldChg>
    </pc:docChg>
  </pc:docChgLst>
  <pc:docChgLst>
    <pc:chgData name="Guest User" userId="S::urn:spo:anon#3ae518286fa40a1526fc2c76d2e0179d9c9001fb3582dac9f0fbe01aa8bc6d63::" providerId="AD" clId="Web-{C2026E8C-3A17-4F44-ADBC-B6195354A8BD}"/>
    <pc:docChg chg="modSld">
      <pc:chgData name="Guest User" userId="S::urn:spo:anon#3ae518286fa40a1526fc2c76d2e0179d9c9001fb3582dac9f0fbe01aa8bc6d63::" providerId="AD" clId="Web-{C2026E8C-3A17-4F44-ADBC-B6195354A8BD}" dt="2023-12-11T14:26:48.073" v="302" actId="20577"/>
      <pc:docMkLst>
        <pc:docMk/>
      </pc:docMkLst>
      <pc:sldChg chg="modSp">
        <pc:chgData name="Guest User" userId="S::urn:spo:anon#3ae518286fa40a1526fc2c76d2e0179d9c9001fb3582dac9f0fbe01aa8bc6d63::" providerId="AD" clId="Web-{C2026E8C-3A17-4F44-ADBC-B6195354A8BD}" dt="2023-12-11T14:24:10.004" v="289" actId="20577"/>
        <pc:sldMkLst>
          <pc:docMk/>
          <pc:sldMk cId="3709190096" sldId="349"/>
        </pc:sldMkLst>
        <pc:spChg chg="mod">
          <ac:chgData name="Guest User" userId="S::urn:spo:anon#3ae518286fa40a1526fc2c76d2e0179d9c9001fb3582dac9f0fbe01aa8bc6d63::" providerId="AD" clId="Web-{C2026E8C-3A17-4F44-ADBC-B6195354A8BD}" dt="2023-12-11T14:23:51.503" v="285" actId="20577"/>
          <ac:spMkLst>
            <pc:docMk/>
            <pc:sldMk cId="3709190096" sldId="349"/>
            <ac:spMk id="2" creationId="{8D66D476-62A2-1223-50DE-D356C5F99B3C}"/>
          </ac:spMkLst>
        </pc:spChg>
        <pc:spChg chg="mod">
          <ac:chgData name="Guest User" userId="S::urn:spo:anon#3ae518286fa40a1526fc2c76d2e0179d9c9001fb3582dac9f0fbe01aa8bc6d63::" providerId="AD" clId="Web-{C2026E8C-3A17-4F44-ADBC-B6195354A8BD}" dt="2023-12-11T14:24:10.004" v="289" actId="20577"/>
          <ac:spMkLst>
            <pc:docMk/>
            <pc:sldMk cId="3709190096" sldId="349"/>
            <ac:spMk id="3" creationId="{AE76DA37-EEF4-E854-985B-BBFC06857B90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3:50:11.919" v="216" actId="20577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C2026E8C-3A17-4F44-ADBC-B6195354A8BD}" dt="2023-12-11T13:50:11.919" v="216" actId="20577"/>
          <ac:spMkLst>
            <pc:docMk/>
            <pc:sldMk cId="2370717497" sldId="367"/>
            <ac:spMk id="7" creationId="{5FD0626E-7FFA-F384-1DF5-056574800B20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3:46:47.254" v="180" actId="20577"/>
        <pc:sldMkLst>
          <pc:docMk/>
          <pc:sldMk cId="49215490" sldId="369"/>
        </pc:sldMkLst>
        <pc:spChg chg="mod">
          <ac:chgData name="Guest User" userId="S::urn:spo:anon#3ae518286fa40a1526fc2c76d2e0179d9c9001fb3582dac9f0fbe01aa8bc6d63::" providerId="AD" clId="Web-{C2026E8C-3A17-4F44-ADBC-B6195354A8BD}" dt="2023-12-11T13:46:47.254" v="180" actId="20577"/>
          <ac:spMkLst>
            <pc:docMk/>
            <pc:sldMk cId="49215490" sldId="369"/>
            <ac:spMk id="2" creationId="{F6F78195-9B03-00E3-45B8-00FA85409CCC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4:26:48.073" v="302" actId="20577"/>
        <pc:sldMkLst>
          <pc:docMk/>
          <pc:sldMk cId="3401695990" sldId="370"/>
        </pc:sldMkLst>
        <pc:spChg chg="mod">
          <ac:chgData name="Guest User" userId="S::urn:spo:anon#3ae518286fa40a1526fc2c76d2e0179d9c9001fb3582dac9f0fbe01aa8bc6d63::" providerId="AD" clId="Web-{C2026E8C-3A17-4F44-ADBC-B6195354A8BD}" dt="2023-12-11T14:26:48.073" v="302" actId="20577"/>
          <ac:spMkLst>
            <pc:docMk/>
            <pc:sldMk cId="3401695990" sldId="370"/>
            <ac:spMk id="2" creationId="{0CD2E813-CB30-52BE-482F-A822E8D42EA5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4:07:00.023" v="241" actId="20577"/>
        <pc:sldMkLst>
          <pc:docMk/>
          <pc:sldMk cId="2773291783" sldId="371"/>
        </pc:sldMkLst>
        <pc:spChg chg="mod">
          <ac:chgData name="Guest User" userId="S::urn:spo:anon#3ae518286fa40a1526fc2c76d2e0179d9c9001fb3582dac9f0fbe01aa8bc6d63::" providerId="AD" clId="Web-{C2026E8C-3A17-4F44-ADBC-B6195354A8BD}" dt="2023-12-11T14:07:00.023" v="241" actId="20577"/>
          <ac:spMkLst>
            <pc:docMk/>
            <pc:sldMk cId="2773291783" sldId="371"/>
            <ac:spMk id="2" creationId="{06DDBB60-3489-C70E-E0A6-2C0A7BC9946D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4:12:56.163" v="243" actId="20577"/>
        <pc:sldMkLst>
          <pc:docMk/>
          <pc:sldMk cId="3754400922" sldId="372"/>
        </pc:sldMkLst>
        <pc:spChg chg="mod">
          <ac:chgData name="Guest User" userId="S::urn:spo:anon#3ae518286fa40a1526fc2c76d2e0179d9c9001fb3582dac9f0fbe01aa8bc6d63::" providerId="AD" clId="Web-{C2026E8C-3A17-4F44-ADBC-B6195354A8BD}" dt="2023-12-11T14:12:56.163" v="243" actId="20577"/>
          <ac:spMkLst>
            <pc:docMk/>
            <pc:sldMk cId="3754400922" sldId="372"/>
            <ac:spMk id="2" creationId="{A95745DE-B712-F06B-67FA-D3D7D6FBF5DF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4:17:22.924" v="275" actId="20577"/>
        <pc:sldMkLst>
          <pc:docMk/>
          <pc:sldMk cId="167368147" sldId="373"/>
        </pc:sldMkLst>
        <pc:spChg chg="mod">
          <ac:chgData name="Guest User" userId="S::urn:spo:anon#3ae518286fa40a1526fc2c76d2e0179d9c9001fb3582dac9f0fbe01aa8bc6d63::" providerId="AD" clId="Web-{C2026E8C-3A17-4F44-ADBC-B6195354A8BD}" dt="2023-12-11T14:17:22.924" v="275" actId="20577"/>
          <ac:spMkLst>
            <pc:docMk/>
            <pc:sldMk cId="167368147" sldId="373"/>
            <ac:spMk id="3" creationId="{6AB8DAF2-B141-0C0D-4015-6BE8A25CFFD1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4:25:16.210" v="295" actId="20577"/>
        <pc:sldMkLst>
          <pc:docMk/>
          <pc:sldMk cId="2174784547" sldId="376"/>
        </pc:sldMkLst>
        <pc:spChg chg="mod">
          <ac:chgData name="Guest User" userId="S::urn:spo:anon#3ae518286fa40a1526fc2c76d2e0179d9c9001fb3582dac9f0fbe01aa8bc6d63::" providerId="AD" clId="Web-{C2026E8C-3A17-4F44-ADBC-B6195354A8BD}" dt="2023-12-11T14:25:16.210" v="295" actId="20577"/>
          <ac:spMkLst>
            <pc:docMk/>
            <pc:sldMk cId="2174784547" sldId="376"/>
            <ac:spMk id="2" creationId="{1FF90F4B-9803-CB1B-02A8-FB5D111C9F43}"/>
          </ac:spMkLst>
        </pc:spChg>
      </pc:sldChg>
      <pc:sldChg chg="modSp">
        <pc:chgData name="Guest User" userId="S::urn:spo:anon#3ae518286fa40a1526fc2c76d2e0179d9c9001fb3582dac9f0fbe01aa8bc6d63::" providerId="AD" clId="Web-{C2026E8C-3A17-4F44-ADBC-B6195354A8BD}" dt="2023-12-11T14:26:09.618" v="300" actId="20577"/>
        <pc:sldMkLst>
          <pc:docMk/>
          <pc:sldMk cId="705114264" sldId="377"/>
        </pc:sldMkLst>
        <pc:spChg chg="mod">
          <ac:chgData name="Guest User" userId="S::urn:spo:anon#3ae518286fa40a1526fc2c76d2e0179d9c9001fb3582dac9f0fbe01aa8bc6d63::" providerId="AD" clId="Web-{C2026E8C-3A17-4F44-ADBC-B6195354A8BD}" dt="2023-12-11T14:26:09.618" v="300" actId="20577"/>
          <ac:spMkLst>
            <pc:docMk/>
            <pc:sldMk cId="705114264" sldId="377"/>
            <ac:spMk id="2" creationId="{31F10A2C-122D-B694-9544-674D5B7F3F6D}"/>
          </ac:spMkLst>
        </pc:spChg>
      </pc:sldChg>
      <pc:sldChg chg="delSp delAnim">
        <pc:chgData name="Guest User" userId="S::urn:spo:anon#3ae518286fa40a1526fc2c76d2e0179d9c9001fb3582dac9f0fbe01aa8bc6d63::" providerId="AD" clId="Web-{C2026E8C-3A17-4F44-ADBC-B6195354A8BD}" dt="2023-12-11T14:24:24.145" v="290"/>
        <pc:sldMkLst>
          <pc:docMk/>
          <pc:sldMk cId="312414391" sldId="378"/>
        </pc:sldMkLst>
        <pc:picChg chg="del">
          <ac:chgData name="Guest User" userId="S::urn:spo:anon#3ae518286fa40a1526fc2c76d2e0179d9c9001fb3582dac9f0fbe01aa8bc6d63::" providerId="AD" clId="Web-{C2026E8C-3A17-4F44-ADBC-B6195354A8BD}" dt="2023-12-11T14:24:24.145" v="290"/>
          <ac:picMkLst>
            <pc:docMk/>
            <pc:sldMk cId="312414391" sldId="378"/>
            <ac:picMk id="2" creationId="{E349563B-B43C-CCAE-CB75-01877219252D}"/>
          </ac:picMkLst>
        </pc:picChg>
      </pc:sldChg>
    </pc:docChg>
  </pc:docChgLst>
  <pc:docChgLst>
    <pc:chgData name="Guest User" userId="S::urn:spo:anon#3ae518286fa40a1526fc2c76d2e0179d9c9001fb3582dac9f0fbe01aa8bc6d63::" providerId="AD" clId="Web-{6AA2A52F-D81A-04A6-8BCC-09FECCF833E1}"/>
    <pc:docChg chg="modSld">
      <pc:chgData name="Guest User" userId="S::urn:spo:anon#3ae518286fa40a1526fc2c76d2e0179d9c9001fb3582dac9f0fbe01aa8bc6d63::" providerId="AD" clId="Web-{6AA2A52F-D81A-04A6-8BCC-09FECCF833E1}" dt="2023-12-11T18:07:31.565" v="822" actId="20577"/>
      <pc:docMkLst>
        <pc:docMk/>
      </pc:docMkLst>
      <pc:sldChg chg="modSp">
        <pc:chgData name="Guest User" userId="S::urn:spo:anon#3ae518286fa40a1526fc2c76d2e0179d9c9001fb3582dac9f0fbe01aa8bc6d63::" providerId="AD" clId="Web-{6AA2A52F-D81A-04A6-8BCC-09FECCF833E1}" dt="2023-12-11T17:07:44.484" v="22" actId="20577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6AA2A52F-D81A-04A6-8BCC-09FECCF833E1}" dt="2023-12-11T17:07:44.484" v="22" actId="20577"/>
          <ac:spMkLst>
            <pc:docMk/>
            <pc:sldMk cId="2370717497" sldId="367"/>
            <ac:spMk id="7" creationId="{5FD0626E-7FFA-F384-1DF5-056574800B20}"/>
          </ac:spMkLst>
        </pc:spChg>
      </pc:sldChg>
      <pc:sldChg chg="modSp">
        <pc:chgData name="Guest User" userId="S::urn:spo:anon#3ae518286fa40a1526fc2c76d2e0179d9c9001fb3582dac9f0fbe01aa8bc6d63::" providerId="AD" clId="Web-{6AA2A52F-D81A-04A6-8BCC-09FECCF833E1}" dt="2023-12-11T17:08:26.203" v="29" actId="20577"/>
        <pc:sldMkLst>
          <pc:docMk/>
          <pc:sldMk cId="49215490" sldId="369"/>
        </pc:sldMkLst>
        <pc:spChg chg="mod">
          <ac:chgData name="Guest User" userId="S::urn:spo:anon#3ae518286fa40a1526fc2c76d2e0179d9c9001fb3582dac9f0fbe01aa8bc6d63::" providerId="AD" clId="Web-{6AA2A52F-D81A-04A6-8BCC-09FECCF833E1}" dt="2023-12-11T17:08:26.203" v="29" actId="20577"/>
          <ac:spMkLst>
            <pc:docMk/>
            <pc:sldMk cId="49215490" sldId="369"/>
            <ac:spMk id="2" creationId="{F6F78195-9B03-00E3-45B8-00FA85409CCC}"/>
          </ac:spMkLst>
        </pc:spChg>
      </pc:sldChg>
      <pc:sldChg chg="modSp">
        <pc:chgData name="Guest User" userId="S::urn:spo:anon#3ae518286fa40a1526fc2c76d2e0179d9c9001fb3582dac9f0fbe01aa8bc6d63::" providerId="AD" clId="Web-{6AA2A52F-D81A-04A6-8BCC-09FECCF833E1}" dt="2023-12-11T17:21:16.040" v="166" actId="20577"/>
        <pc:sldMkLst>
          <pc:docMk/>
          <pc:sldMk cId="3401695990" sldId="370"/>
        </pc:sldMkLst>
        <pc:spChg chg="mod">
          <ac:chgData name="Guest User" userId="S::urn:spo:anon#3ae518286fa40a1526fc2c76d2e0179d9c9001fb3582dac9f0fbe01aa8bc6d63::" providerId="AD" clId="Web-{6AA2A52F-D81A-04A6-8BCC-09FECCF833E1}" dt="2023-12-11T17:21:16.040" v="166" actId="20577"/>
          <ac:spMkLst>
            <pc:docMk/>
            <pc:sldMk cId="3401695990" sldId="370"/>
            <ac:spMk id="2" creationId="{0CD2E813-CB30-52BE-482F-A822E8D42EA5}"/>
          </ac:spMkLst>
        </pc:spChg>
      </pc:sldChg>
      <pc:sldChg chg="modSp">
        <pc:chgData name="Guest User" userId="S::urn:spo:anon#3ae518286fa40a1526fc2c76d2e0179d9c9001fb3582dac9f0fbe01aa8bc6d63::" providerId="AD" clId="Web-{6AA2A52F-D81A-04A6-8BCC-09FECCF833E1}" dt="2023-12-11T17:43:52.904" v="504" actId="20577"/>
        <pc:sldMkLst>
          <pc:docMk/>
          <pc:sldMk cId="2773291783" sldId="371"/>
        </pc:sldMkLst>
        <pc:spChg chg="mod">
          <ac:chgData name="Guest User" userId="S::urn:spo:anon#3ae518286fa40a1526fc2c76d2e0179d9c9001fb3582dac9f0fbe01aa8bc6d63::" providerId="AD" clId="Web-{6AA2A52F-D81A-04A6-8BCC-09FECCF833E1}" dt="2023-12-11T17:43:52.904" v="504" actId="20577"/>
          <ac:spMkLst>
            <pc:docMk/>
            <pc:sldMk cId="2773291783" sldId="371"/>
            <ac:spMk id="2" creationId="{06DDBB60-3489-C70E-E0A6-2C0A7BC9946D}"/>
          </ac:spMkLst>
        </pc:spChg>
      </pc:sldChg>
      <pc:sldChg chg="modSp">
        <pc:chgData name="Guest User" userId="S::urn:spo:anon#3ae518286fa40a1526fc2c76d2e0179d9c9001fb3582dac9f0fbe01aa8bc6d63::" providerId="AD" clId="Web-{6AA2A52F-D81A-04A6-8BCC-09FECCF833E1}" dt="2023-12-11T18:07:31.565" v="822" actId="20577"/>
        <pc:sldMkLst>
          <pc:docMk/>
          <pc:sldMk cId="3754400922" sldId="372"/>
        </pc:sldMkLst>
        <pc:spChg chg="mod">
          <ac:chgData name="Guest User" userId="S::urn:spo:anon#3ae518286fa40a1526fc2c76d2e0179d9c9001fb3582dac9f0fbe01aa8bc6d63::" providerId="AD" clId="Web-{6AA2A52F-D81A-04A6-8BCC-09FECCF833E1}" dt="2023-12-11T18:07:31.565" v="822" actId="20577"/>
          <ac:spMkLst>
            <pc:docMk/>
            <pc:sldMk cId="3754400922" sldId="372"/>
            <ac:spMk id="2" creationId="{A95745DE-B712-F06B-67FA-D3D7D6FBF5DF}"/>
          </ac:spMkLst>
        </pc:spChg>
      </pc:sldChg>
    </pc:docChg>
  </pc:docChgLst>
  <pc:docChgLst>
    <pc:chgData name="Guest User" userId="S::urn:spo:anon#3ae518286fa40a1526fc2c76d2e0179d9c9001fb3582dac9f0fbe01aa8bc6d63::" providerId="AD" clId="Web-{5DE36236-E835-673A-13AA-EAFFDFDFFD8D}"/>
    <pc:docChg chg="modSld">
      <pc:chgData name="Guest User" userId="S::urn:spo:anon#3ae518286fa40a1526fc2c76d2e0179d9c9001fb3582dac9f0fbe01aa8bc6d63::" providerId="AD" clId="Web-{5DE36236-E835-673A-13AA-EAFFDFDFFD8D}" dt="2023-12-11T05:45:52.258" v="111" actId="1076"/>
      <pc:docMkLst>
        <pc:docMk/>
      </pc:docMkLst>
      <pc:sldChg chg="modSp">
        <pc:chgData name="Guest User" userId="S::urn:spo:anon#3ae518286fa40a1526fc2c76d2e0179d9c9001fb3582dac9f0fbe01aa8bc6d63::" providerId="AD" clId="Web-{5DE36236-E835-673A-13AA-EAFFDFDFFD8D}" dt="2023-12-11T05:39:44.757" v="89" actId="20577"/>
        <pc:sldMkLst>
          <pc:docMk/>
          <pc:sldMk cId="3709190096" sldId="349"/>
        </pc:sldMkLst>
        <pc:spChg chg="mod">
          <ac:chgData name="Guest User" userId="S::urn:spo:anon#3ae518286fa40a1526fc2c76d2e0179d9c9001fb3582dac9f0fbe01aa8bc6d63::" providerId="AD" clId="Web-{5DE36236-E835-673A-13AA-EAFFDFDFFD8D}" dt="2023-12-11T05:39:44.757" v="89" actId="20577"/>
          <ac:spMkLst>
            <pc:docMk/>
            <pc:sldMk cId="3709190096" sldId="349"/>
            <ac:spMk id="3" creationId="{AE76DA37-EEF4-E854-985B-BBFC06857B90}"/>
          </ac:spMkLst>
        </pc:spChg>
      </pc:sldChg>
      <pc:sldChg chg="modSp">
        <pc:chgData name="Guest User" userId="S::urn:spo:anon#3ae518286fa40a1526fc2c76d2e0179d9c9001fb3582dac9f0fbe01aa8bc6d63::" providerId="AD" clId="Web-{5DE36236-E835-673A-13AA-EAFFDFDFFD8D}" dt="2023-12-11T05:45:52.258" v="111" actId="1076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5DE36236-E835-673A-13AA-EAFFDFDFFD8D}" dt="2023-12-11T05:25:47.158" v="21" actId="1076"/>
          <ac:spMkLst>
            <pc:docMk/>
            <pc:sldMk cId="2370717497" sldId="367"/>
            <ac:spMk id="5" creationId="{1BFECF01-5B37-F500-F5BF-94F4716E2D91}"/>
          </ac:spMkLst>
        </pc:spChg>
        <pc:spChg chg="mod">
          <ac:chgData name="Guest User" userId="S::urn:spo:anon#3ae518286fa40a1526fc2c76d2e0179d9c9001fb3582dac9f0fbe01aa8bc6d63::" providerId="AD" clId="Web-{5DE36236-E835-673A-13AA-EAFFDFDFFD8D}" dt="2023-12-11T05:41:46.435" v="109" actId="20577"/>
          <ac:spMkLst>
            <pc:docMk/>
            <pc:sldMk cId="2370717497" sldId="367"/>
            <ac:spMk id="7" creationId="{5FD0626E-7FFA-F384-1DF5-056574800B20}"/>
          </ac:spMkLst>
        </pc:spChg>
        <pc:picChg chg="mod">
          <ac:chgData name="Guest User" userId="S::urn:spo:anon#3ae518286fa40a1526fc2c76d2e0179d9c9001fb3582dac9f0fbe01aa8bc6d63::" providerId="AD" clId="Web-{5DE36236-E835-673A-13AA-EAFFDFDFFD8D}" dt="2023-12-11T05:45:52.258" v="111" actId="1076"/>
          <ac:picMkLst>
            <pc:docMk/>
            <pc:sldMk cId="2370717497" sldId="367"/>
            <ac:picMk id="3" creationId="{E15EB3E8-4D66-E74C-AA85-D6FA3DDF1FCB}"/>
          </ac:picMkLst>
        </pc:picChg>
      </pc:sldChg>
      <pc:sldChg chg="modSp">
        <pc:chgData name="Guest User" userId="S::urn:spo:anon#3ae518286fa40a1526fc2c76d2e0179d9c9001fb3582dac9f0fbe01aa8bc6d63::" providerId="AD" clId="Web-{5DE36236-E835-673A-13AA-EAFFDFDFFD8D}" dt="2023-12-11T05:27:42.054" v="27" actId="20577"/>
        <pc:sldMkLst>
          <pc:docMk/>
          <pc:sldMk cId="49215490" sldId="369"/>
        </pc:sldMkLst>
        <pc:spChg chg="mod">
          <ac:chgData name="Guest User" userId="S::urn:spo:anon#3ae518286fa40a1526fc2c76d2e0179d9c9001fb3582dac9f0fbe01aa8bc6d63::" providerId="AD" clId="Web-{5DE36236-E835-673A-13AA-EAFFDFDFFD8D}" dt="2023-12-11T05:27:42.054" v="27" actId="20577"/>
          <ac:spMkLst>
            <pc:docMk/>
            <pc:sldMk cId="49215490" sldId="369"/>
            <ac:spMk id="2" creationId="{F6F78195-9B03-00E3-45B8-00FA85409CCC}"/>
          </ac:spMkLst>
        </pc:spChg>
      </pc:sldChg>
      <pc:sldChg chg="modSp">
        <pc:chgData name="Guest User" userId="S::urn:spo:anon#3ae518286fa40a1526fc2c76d2e0179d9c9001fb3582dac9f0fbe01aa8bc6d63::" providerId="AD" clId="Web-{5DE36236-E835-673A-13AA-EAFFDFDFFD8D}" dt="2023-12-11T05:29:40.090" v="36" actId="20577"/>
        <pc:sldMkLst>
          <pc:docMk/>
          <pc:sldMk cId="3401695990" sldId="370"/>
        </pc:sldMkLst>
        <pc:spChg chg="mod">
          <ac:chgData name="Guest User" userId="S::urn:spo:anon#3ae518286fa40a1526fc2c76d2e0179d9c9001fb3582dac9f0fbe01aa8bc6d63::" providerId="AD" clId="Web-{5DE36236-E835-673A-13AA-EAFFDFDFFD8D}" dt="2023-12-11T05:29:40.090" v="36" actId="20577"/>
          <ac:spMkLst>
            <pc:docMk/>
            <pc:sldMk cId="3401695990" sldId="370"/>
            <ac:spMk id="2" creationId="{0CD2E813-CB30-52BE-482F-A822E8D42EA5}"/>
          </ac:spMkLst>
        </pc:spChg>
      </pc:sldChg>
      <pc:sldChg chg="modSp">
        <pc:chgData name="Guest User" userId="S::urn:spo:anon#3ae518286fa40a1526fc2c76d2e0179d9c9001fb3582dac9f0fbe01aa8bc6d63::" providerId="AD" clId="Web-{5DE36236-E835-673A-13AA-EAFFDFDFFD8D}" dt="2023-12-11T05:29:59.419" v="42" actId="20577"/>
        <pc:sldMkLst>
          <pc:docMk/>
          <pc:sldMk cId="2773291783" sldId="371"/>
        </pc:sldMkLst>
        <pc:spChg chg="mod">
          <ac:chgData name="Guest User" userId="S::urn:spo:anon#3ae518286fa40a1526fc2c76d2e0179d9c9001fb3582dac9f0fbe01aa8bc6d63::" providerId="AD" clId="Web-{5DE36236-E835-673A-13AA-EAFFDFDFFD8D}" dt="2023-12-11T05:29:59.419" v="42" actId="20577"/>
          <ac:spMkLst>
            <pc:docMk/>
            <pc:sldMk cId="2773291783" sldId="371"/>
            <ac:spMk id="2" creationId="{06DDBB60-3489-C70E-E0A6-2C0A7BC9946D}"/>
          </ac:spMkLst>
        </pc:spChg>
      </pc:sldChg>
      <pc:sldChg chg="modSp">
        <pc:chgData name="Guest User" userId="S::urn:spo:anon#3ae518286fa40a1526fc2c76d2e0179d9c9001fb3582dac9f0fbe01aa8bc6d63::" providerId="AD" clId="Web-{5DE36236-E835-673A-13AA-EAFFDFDFFD8D}" dt="2023-12-11T05:37:55.440" v="76" actId="20577"/>
        <pc:sldMkLst>
          <pc:docMk/>
          <pc:sldMk cId="167368147" sldId="373"/>
        </pc:sldMkLst>
        <pc:spChg chg="mod">
          <ac:chgData name="Guest User" userId="S::urn:spo:anon#3ae518286fa40a1526fc2c76d2e0179d9c9001fb3582dac9f0fbe01aa8bc6d63::" providerId="AD" clId="Web-{5DE36236-E835-673A-13AA-EAFFDFDFFD8D}" dt="2023-12-11T05:37:55.440" v="76" actId="20577"/>
          <ac:spMkLst>
            <pc:docMk/>
            <pc:sldMk cId="167368147" sldId="373"/>
            <ac:spMk id="3" creationId="{6AB8DAF2-B141-0C0D-4015-6BE8A25CFFD1}"/>
          </ac:spMkLst>
        </pc:spChg>
      </pc:sldChg>
      <pc:sldChg chg="modSp">
        <pc:chgData name="Guest User" userId="S::urn:spo:anon#3ae518286fa40a1526fc2c76d2e0179d9c9001fb3582dac9f0fbe01aa8bc6d63::" providerId="AD" clId="Web-{5DE36236-E835-673A-13AA-EAFFDFDFFD8D}" dt="2023-12-11T05:35:07.730" v="65" actId="20577"/>
        <pc:sldMkLst>
          <pc:docMk/>
          <pc:sldMk cId="2174784547" sldId="376"/>
        </pc:sldMkLst>
        <pc:spChg chg="mod">
          <ac:chgData name="Guest User" userId="S::urn:spo:anon#3ae518286fa40a1526fc2c76d2e0179d9c9001fb3582dac9f0fbe01aa8bc6d63::" providerId="AD" clId="Web-{5DE36236-E835-673A-13AA-EAFFDFDFFD8D}" dt="2023-12-11T05:35:07.730" v="65" actId="20577"/>
          <ac:spMkLst>
            <pc:docMk/>
            <pc:sldMk cId="2174784547" sldId="376"/>
            <ac:spMk id="2" creationId="{1FF90F4B-9803-CB1B-02A8-FB5D111C9F43}"/>
          </ac:spMkLst>
        </pc:spChg>
      </pc:sldChg>
      <pc:sldChg chg="modSp">
        <pc:chgData name="Guest User" userId="S::urn:spo:anon#3ae518286fa40a1526fc2c76d2e0179d9c9001fb3582dac9f0fbe01aa8bc6d63::" providerId="AD" clId="Web-{5DE36236-E835-673A-13AA-EAFFDFDFFD8D}" dt="2023-12-11T05:39:31.351" v="87" actId="20577"/>
        <pc:sldMkLst>
          <pc:docMk/>
          <pc:sldMk cId="705114264" sldId="377"/>
        </pc:sldMkLst>
        <pc:spChg chg="mod">
          <ac:chgData name="Guest User" userId="S::urn:spo:anon#3ae518286fa40a1526fc2c76d2e0179d9c9001fb3582dac9f0fbe01aa8bc6d63::" providerId="AD" clId="Web-{5DE36236-E835-673A-13AA-EAFFDFDFFD8D}" dt="2023-12-11T05:39:31.351" v="87" actId="20577"/>
          <ac:spMkLst>
            <pc:docMk/>
            <pc:sldMk cId="705114264" sldId="377"/>
            <ac:spMk id="2" creationId="{31F10A2C-122D-B694-9544-674D5B7F3F6D}"/>
          </ac:spMkLst>
        </pc:spChg>
      </pc:sldChg>
    </pc:docChg>
  </pc:docChgLst>
  <pc:docChgLst>
    <pc:chgData name="Guest User" userId="S::urn:spo:anon#3f490a0d71af295a4c92bf9ec32625a5fa1a45d871da1106e530d5f0616c31e5::" providerId="AD" clId="Web-{B0D6019D-EC52-F413-B603-DADF1DBD1B9D}"/>
    <pc:docChg chg="modSld">
      <pc:chgData name="Guest User" userId="S::urn:spo:anon#3f490a0d71af295a4c92bf9ec32625a5fa1a45d871da1106e530d5f0616c31e5::" providerId="AD" clId="Web-{B0D6019D-EC52-F413-B603-DADF1DBD1B9D}" dt="2023-12-11T06:04:12.286" v="19" actId="20577"/>
      <pc:docMkLst>
        <pc:docMk/>
      </pc:docMkLst>
      <pc:sldChg chg="modSp">
        <pc:chgData name="Guest User" userId="S::urn:spo:anon#3f490a0d71af295a4c92bf9ec32625a5fa1a45d871da1106e530d5f0616c31e5::" providerId="AD" clId="Web-{B0D6019D-EC52-F413-B603-DADF1DBD1B9D}" dt="2023-12-11T06:04:12.286" v="19" actId="20577"/>
        <pc:sldMkLst>
          <pc:docMk/>
          <pc:sldMk cId="2370717497" sldId="367"/>
        </pc:sldMkLst>
        <pc:spChg chg="mod">
          <ac:chgData name="Guest User" userId="S::urn:spo:anon#3f490a0d71af295a4c92bf9ec32625a5fa1a45d871da1106e530d5f0616c31e5::" providerId="AD" clId="Web-{B0D6019D-EC52-F413-B603-DADF1DBD1B9D}" dt="2023-12-11T06:04:12.286" v="19" actId="20577"/>
          <ac:spMkLst>
            <pc:docMk/>
            <pc:sldMk cId="2370717497" sldId="367"/>
            <ac:spMk id="7" creationId="{5FD0626E-7FFA-F384-1DF5-056574800B20}"/>
          </ac:spMkLst>
        </pc:spChg>
      </pc:sldChg>
    </pc:docChg>
  </pc:docChgLst>
  <pc:docChgLst>
    <pc:chgData name="Guest User" userId="S::urn:spo:anon#3ae518286fa40a1526fc2c76d2e0179d9c9001fb3582dac9f0fbe01aa8bc6d63::" providerId="AD" clId="Web-{E5BD6778-CC05-4FA5-BA5F-48C6A9DB7231}"/>
    <pc:docChg chg="modSld">
      <pc:chgData name="Guest User" userId="S::urn:spo:anon#3ae518286fa40a1526fc2c76d2e0179d9c9001fb3582dac9f0fbe01aa8bc6d63::" providerId="AD" clId="Web-{E5BD6778-CC05-4FA5-BA5F-48C6A9DB7231}" dt="2023-12-11T05:41:14.502" v="0" actId="1076"/>
      <pc:docMkLst>
        <pc:docMk/>
      </pc:docMkLst>
      <pc:sldChg chg="modSp">
        <pc:chgData name="Guest User" userId="S::urn:spo:anon#3ae518286fa40a1526fc2c76d2e0179d9c9001fb3582dac9f0fbe01aa8bc6d63::" providerId="AD" clId="Web-{E5BD6778-CC05-4FA5-BA5F-48C6A9DB7231}" dt="2023-12-11T05:41:14.502" v="0" actId="1076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E5BD6778-CC05-4FA5-BA5F-48C6A9DB7231}" dt="2023-12-11T05:41:14.502" v="0" actId="1076"/>
          <ac:spMkLst>
            <pc:docMk/>
            <pc:sldMk cId="2370717497" sldId="367"/>
            <ac:spMk id="7" creationId="{5FD0626E-7FFA-F384-1DF5-056574800B20}"/>
          </ac:spMkLst>
        </pc:spChg>
      </pc:sldChg>
    </pc:docChg>
  </pc:docChgLst>
  <pc:docChgLst>
    <pc:chgData name="Rashmi Mishra" userId="S::rmishra@edunetfoundation.org::6469e6c3-66fa-4f4f-9c10-a71ac4161bf2" providerId="AD" clId="Web-{6650A404-D67C-24D4-A22C-A8BBCB97859F}"/>
    <pc:docChg chg="modSld">
      <pc:chgData name="Rashmi Mishra" userId="S::rmishra@edunetfoundation.org::6469e6c3-66fa-4f4f-9c10-a71ac4161bf2" providerId="AD" clId="Web-{6650A404-D67C-24D4-A22C-A8BBCB97859F}" dt="2023-09-20T09:44:07.072" v="0" actId="1076"/>
      <pc:docMkLst>
        <pc:docMk/>
      </pc:docMkLst>
      <pc:sldChg chg="modSp">
        <pc:chgData name="Rashmi Mishra" userId="S::rmishra@edunetfoundation.org::6469e6c3-66fa-4f4f-9c10-a71ac4161bf2" providerId="AD" clId="Web-{6650A404-D67C-24D4-A22C-A8BBCB97859F}" dt="2023-09-20T09:44:07.072" v="0" actId="1076"/>
        <pc:sldMkLst>
          <pc:docMk/>
          <pc:sldMk cId="312414391" sldId="378"/>
        </pc:sldMkLst>
        <pc:picChg chg="mod">
          <ac:chgData name="Rashmi Mishra" userId="S::rmishra@edunetfoundation.org::6469e6c3-66fa-4f4f-9c10-a71ac4161bf2" providerId="AD" clId="Web-{6650A404-D67C-24D4-A22C-A8BBCB97859F}" dt="2023-09-20T09:44:07.072" v="0" actId="1076"/>
          <ac:picMkLst>
            <pc:docMk/>
            <pc:sldMk cId="312414391" sldId="378"/>
            <ac:picMk id="2" creationId="{E349563B-B43C-CCAE-CB75-01877219252D}"/>
          </ac:picMkLst>
        </pc:picChg>
      </pc:sldChg>
    </pc:docChg>
  </pc:docChgLst>
  <pc:docChgLst>
    <pc:chgData name="Guest User" userId="S::urn:spo:anon#3ae518286fa40a1526fc2c76d2e0179d9c9001fb3582dac9f0fbe01aa8bc6d63::" providerId="AD" clId="Web-{C3031F0B-B1E6-42F8-A5FF-93501B1A36C0}"/>
    <pc:docChg chg="delSld modSld">
      <pc:chgData name="Guest User" userId="S::urn:spo:anon#3ae518286fa40a1526fc2c76d2e0179d9c9001fb3582dac9f0fbe01aa8bc6d63::" providerId="AD" clId="Web-{C3031F0B-B1E6-42F8-A5FF-93501B1A36C0}" dt="2023-12-20T04:27:50.122" v="150" actId="1076"/>
      <pc:docMkLst>
        <pc:docMk/>
      </pc:docMkLst>
      <pc:sldChg chg="modSp">
        <pc:chgData name="Guest User" userId="S::urn:spo:anon#3ae518286fa40a1526fc2c76d2e0179d9c9001fb3582dac9f0fbe01aa8bc6d63::" providerId="AD" clId="Web-{C3031F0B-B1E6-42F8-A5FF-93501B1A36C0}" dt="2023-12-20T04:27:50.122" v="150" actId="1076"/>
        <pc:sldMkLst>
          <pc:docMk/>
          <pc:sldMk cId="2370717497" sldId="367"/>
        </pc:sldMkLst>
        <pc:spChg chg="mod">
          <ac:chgData name="Guest User" userId="S::urn:spo:anon#3ae518286fa40a1526fc2c76d2e0179d9c9001fb3582dac9f0fbe01aa8bc6d63::" providerId="AD" clId="Web-{C3031F0B-B1E6-42F8-A5FF-93501B1A36C0}" dt="2023-12-20T04:27:50.122" v="150" actId="1076"/>
          <ac:spMkLst>
            <pc:docMk/>
            <pc:sldMk cId="2370717497" sldId="367"/>
            <ac:spMk id="7" creationId="{5FD0626E-7FFA-F384-1DF5-056574800B20}"/>
          </ac:spMkLst>
        </pc:spChg>
      </pc:sldChg>
      <pc:sldChg chg="modSp">
        <pc:chgData name="Guest User" userId="S::urn:spo:anon#3ae518286fa40a1526fc2c76d2e0179d9c9001fb3582dac9f0fbe01aa8bc6d63::" providerId="AD" clId="Web-{C3031F0B-B1E6-42F8-A5FF-93501B1A36C0}" dt="2023-12-20T04:17:29.087" v="94" actId="20577"/>
        <pc:sldMkLst>
          <pc:docMk/>
          <pc:sldMk cId="49215490" sldId="369"/>
        </pc:sldMkLst>
        <pc:spChg chg="mod">
          <ac:chgData name="Guest User" userId="S::urn:spo:anon#3ae518286fa40a1526fc2c76d2e0179d9c9001fb3582dac9f0fbe01aa8bc6d63::" providerId="AD" clId="Web-{C3031F0B-B1E6-42F8-A5FF-93501B1A36C0}" dt="2023-12-20T04:17:29.087" v="94" actId="20577"/>
          <ac:spMkLst>
            <pc:docMk/>
            <pc:sldMk cId="49215490" sldId="369"/>
            <ac:spMk id="2" creationId="{F6F78195-9B03-00E3-45B8-00FA85409CCC}"/>
          </ac:spMkLst>
        </pc:spChg>
      </pc:sldChg>
      <pc:sldChg chg="modSp">
        <pc:chgData name="Guest User" userId="S::urn:spo:anon#3ae518286fa40a1526fc2c76d2e0179d9c9001fb3582dac9f0fbe01aa8bc6d63::" providerId="AD" clId="Web-{C3031F0B-B1E6-42F8-A5FF-93501B1A36C0}" dt="2023-12-20T04:20:04.811" v="105" actId="20577"/>
        <pc:sldMkLst>
          <pc:docMk/>
          <pc:sldMk cId="3401695990" sldId="370"/>
        </pc:sldMkLst>
        <pc:spChg chg="mod">
          <ac:chgData name="Guest User" userId="S::urn:spo:anon#3ae518286fa40a1526fc2c76d2e0179d9c9001fb3582dac9f0fbe01aa8bc6d63::" providerId="AD" clId="Web-{C3031F0B-B1E6-42F8-A5FF-93501B1A36C0}" dt="2023-12-20T04:20:04.811" v="105" actId="20577"/>
          <ac:spMkLst>
            <pc:docMk/>
            <pc:sldMk cId="3401695990" sldId="370"/>
            <ac:spMk id="2" creationId="{0CD2E813-CB30-52BE-482F-A822E8D42EA5}"/>
          </ac:spMkLst>
        </pc:spChg>
      </pc:sldChg>
      <pc:sldChg chg="modSp">
        <pc:chgData name="Guest User" userId="S::urn:spo:anon#3ae518286fa40a1526fc2c76d2e0179d9c9001fb3582dac9f0fbe01aa8bc6d63::" providerId="AD" clId="Web-{C3031F0B-B1E6-42F8-A5FF-93501B1A36C0}" dt="2023-12-20T04:21:31.126" v="115" actId="20577"/>
        <pc:sldMkLst>
          <pc:docMk/>
          <pc:sldMk cId="2773291783" sldId="371"/>
        </pc:sldMkLst>
        <pc:spChg chg="mod">
          <ac:chgData name="Guest User" userId="S::urn:spo:anon#3ae518286fa40a1526fc2c76d2e0179d9c9001fb3582dac9f0fbe01aa8bc6d63::" providerId="AD" clId="Web-{C3031F0B-B1E6-42F8-A5FF-93501B1A36C0}" dt="2023-12-20T04:21:31.126" v="115" actId="20577"/>
          <ac:spMkLst>
            <pc:docMk/>
            <pc:sldMk cId="2773291783" sldId="371"/>
            <ac:spMk id="2" creationId="{06DDBB60-3489-C70E-E0A6-2C0A7BC9946D}"/>
          </ac:spMkLst>
        </pc:spChg>
      </pc:sldChg>
      <pc:sldChg chg="modSp">
        <pc:chgData name="Guest User" userId="S::urn:spo:anon#3ae518286fa40a1526fc2c76d2e0179d9c9001fb3582dac9f0fbe01aa8bc6d63::" providerId="AD" clId="Web-{C3031F0B-B1E6-42F8-A5FF-93501B1A36C0}" dt="2023-12-20T04:24:42.429" v="128" actId="14100"/>
        <pc:sldMkLst>
          <pc:docMk/>
          <pc:sldMk cId="2761987883" sldId="374"/>
        </pc:sldMkLst>
        <pc:spChg chg="mod">
          <ac:chgData name="Guest User" userId="S::urn:spo:anon#3ae518286fa40a1526fc2c76d2e0179d9c9001fb3582dac9f0fbe01aa8bc6d63::" providerId="AD" clId="Web-{C3031F0B-B1E6-42F8-A5FF-93501B1A36C0}" dt="2023-12-20T04:24:42.429" v="128" actId="14100"/>
          <ac:spMkLst>
            <pc:docMk/>
            <pc:sldMk cId="2761987883" sldId="374"/>
            <ac:spMk id="2" creationId="{E2178E5F-86A5-ECAF-68D6-5878ABFD3AED}"/>
          </ac:spMkLst>
        </pc:spChg>
      </pc:sldChg>
      <pc:sldChg chg="modSp">
        <pc:chgData name="Guest User" userId="S::urn:spo:anon#3ae518286fa40a1526fc2c76d2e0179d9c9001fb3582dac9f0fbe01aa8bc6d63::" providerId="AD" clId="Web-{C3031F0B-B1E6-42F8-A5FF-93501B1A36C0}" dt="2023-12-20T04:27:43.200" v="149" actId="20577"/>
        <pc:sldMkLst>
          <pc:docMk/>
          <pc:sldMk cId="1979684172" sldId="375"/>
        </pc:sldMkLst>
        <pc:spChg chg="mod">
          <ac:chgData name="Guest User" userId="S::urn:spo:anon#3ae518286fa40a1526fc2c76d2e0179d9c9001fb3582dac9f0fbe01aa8bc6d63::" providerId="AD" clId="Web-{C3031F0B-B1E6-42F8-A5FF-93501B1A36C0}" dt="2023-12-20T04:27:43.200" v="149" actId="20577"/>
          <ac:spMkLst>
            <pc:docMk/>
            <pc:sldMk cId="1979684172" sldId="375"/>
            <ac:spMk id="2" creationId="{15E6545A-A71E-998F-6939-7CE2A36128CE}"/>
          </ac:spMkLst>
        </pc:spChg>
      </pc:sldChg>
      <pc:sldChg chg="modSp">
        <pc:chgData name="Guest User" userId="S::urn:spo:anon#3ae518286fa40a1526fc2c76d2e0179d9c9001fb3582dac9f0fbe01aa8bc6d63::" providerId="AD" clId="Web-{C3031F0B-B1E6-42F8-A5FF-93501B1A36C0}" dt="2023-12-20T04:25:56.619" v="139" actId="20577"/>
        <pc:sldMkLst>
          <pc:docMk/>
          <pc:sldMk cId="2174784547" sldId="376"/>
        </pc:sldMkLst>
        <pc:spChg chg="mod">
          <ac:chgData name="Guest User" userId="S::urn:spo:anon#3ae518286fa40a1526fc2c76d2e0179d9c9001fb3582dac9f0fbe01aa8bc6d63::" providerId="AD" clId="Web-{C3031F0B-B1E6-42F8-A5FF-93501B1A36C0}" dt="2023-12-20T04:25:56.619" v="139" actId="20577"/>
          <ac:spMkLst>
            <pc:docMk/>
            <pc:sldMk cId="2174784547" sldId="376"/>
            <ac:spMk id="2" creationId="{1FF90F4B-9803-CB1B-02A8-FB5D111C9F43}"/>
          </ac:spMkLst>
        </pc:spChg>
      </pc:sldChg>
      <pc:sldChg chg="del">
        <pc:chgData name="Guest User" userId="S::urn:spo:anon#3ae518286fa40a1526fc2c76d2e0179d9c9001fb3582dac9f0fbe01aa8bc6d63::" providerId="AD" clId="Web-{C3031F0B-B1E6-42F8-A5FF-93501B1A36C0}" dt="2023-12-20T04:26:15.025" v="140"/>
        <pc:sldMkLst>
          <pc:docMk/>
          <pc:sldMk cId="312414391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>
                <a:latin typeface="Calibri"/>
                <a:cs typeface="Calibri"/>
              </a:rPr>
              <a:t>These are the list of chapters that we are going to cover in these foundation codes. Those are chapter one what are AI and ML? chapter 2 applied Python programming in AI,  and chapter 3 is</a:t>
            </a:r>
            <a:r>
              <a:rPr lang="en-US" b="1"/>
              <a:t> exploratory data analysis for ML.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en-US" sz="2000" b="1">
                <a:solidFill>
                  <a:srgbClr val="213163"/>
                </a:solidFill>
              </a:rPr>
              <a:t>Reference</a:t>
            </a:r>
            <a:endParaRPr lang="en-US" sz="2000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spc="-1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spc="-1"/>
              <a:t>These are the references for this session.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45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30-09-2024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567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1062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219785"/>
            <a:ext cx="6520068" cy="22159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212121"/>
                </a:solidFill>
              </a:rPr>
              <a:t>ONLINE BOOK STORE</a:t>
            </a:r>
          </a:p>
          <a:p>
            <a:pPr algn="ctr"/>
            <a:endParaRPr lang="en-US" sz="2000" dirty="0">
              <a:solidFill>
                <a:srgbClr val="212121"/>
              </a:solidFill>
            </a:endParaRPr>
          </a:p>
          <a:p>
            <a:r>
              <a:rPr lang="en-US" sz="1400" b="1" dirty="0"/>
              <a:t>Team Members:</a:t>
            </a:r>
            <a:endParaRPr lang="en-US" b="1" dirty="0"/>
          </a:p>
          <a:p>
            <a:r>
              <a:rPr lang="en-US" dirty="0"/>
              <a:t>                                                                             </a:t>
            </a:r>
            <a:endParaRPr lang="en-US" sz="1600" dirty="0"/>
          </a:p>
          <a:p>
            <a:r>
              <a:rPr lang="en-US" dirty="0"/>
              <a:t>                                                                                     </a:t>
            </a:r>
            <a:r>
              <a:rPr lang="en-US" sz="1400" b="1" dirty="0"/>
              <a:t>Guide</a:t>
            </a:r>
            <a:r>
              <a:rPr lang="en-US" sz="1400" dirty="0"/>
              <a:t>:</a:t>
            </a:r>
            <a:r>
              <a:rPr lang="en-US" dirty="0"/>
              <a:t> Jay Rathod</a:t>
            </a:r>
            <a:endParaRPr lang="en-US" sz="16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139321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Conclusion</a:t>
            </a:r>
            <a:br>
              <a:rPr lang="en-US" sz="2400" b="1" dirty="0"/>
            </a:br>
            <a:r>
              <a:rPr lang="en-US" sz="2000" dirty="0"/>
              <a:t>In conclusion, the online book-store represents a digital haven for literature enthusiasts. Leveraging HTML, CSS, and JavaScript, it offers a seamless and engaging platform, connecting readers worldwide. With user-friendly design and interactive features, it fosters a love for books, transcending geographical boundaries in the ever-evolving digital landscape.</a:t>
            </a:r>
            <a:endParaRPr lang="en-US" sz="2000" b="1" dirty="0"/>
          </a:p>
          <a:p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Thank the audience for their attention.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1938992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Future Scope</a:t>
            </a:r>
            <a:br>
              <a:rPr lang="en-US" sz="2400" b="1"/>
            </a:br>
            <a:r>
              <a:rPr lang="en-US" sz="2400"/>
              <a:t>The website will be updated with many other payment options and new wallet and methods will be added for buying the packages instead of email contact.</a:t>
            </a:r>
            <a:endParaRPr lang="en-US" sz="2000"/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g5fab984687_2_0">
            <a:extLst>
              <a:ext uri="{FF2B5EF4-FFF2-40B4-BE49-F238E27FC236}">
                <a16:creationId xmlns:a16="http://schemas.microsoft.com/office/drawing/2014/main" id="{8D66D476-62A2-1223-50DE-D356C5F99B3C}"/>
              </a:ext>
            </a:extLst>
          </p:cNvPr>
          <p:cNvSpPr txBox="1">
            <a:spLocks/>
          </p:cNvSpPr>
          <p:nvPr/>
        </p:nvSpPr>
        <p:spPr>
          <a:xfrm>
            <a:off x="144173" y="6427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2000" b="1">
                <a:solidFill>
                  <a:srgbClr val="213163"/>
                </a:solidFill>
              </a:rPr>
              <a:t>Reference</a:t>
            </a:r>
            <a:endParaRPr lang="en-US" sz="2000"/>
          </a:p>
        </p:txBody>
      </p:sp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148827" y="1020436"/>
            <a:ext cx="8572435" cy="27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7000"/>
              </a:lnSpc>
              <a:spcBef>
                <a:spcPts val="499"/>
              </a:spcBef>
            </a:pPr>
            <a:r>
              <a:rPr lang="en-US" spc="-1">
                <a:solidFill>
                  <a:schemeClr val="tx1"/>
                </a:solidFill>
                <a:latin typeface="+mn-lt"/>
              </a:rPr>
              <a:t>References that helped me building this website: </a:t>
            </a:r>
            <a:endParaRPr lang="en-US">
              <a:latin typeface="+mn-lt"/>
            </a:endParaRPr>
          </a:p>
          <a:p>
            <a:pPr lvl="1">
              <a:lnSpc>
                <a:spcPct val="107000"/>
              </a:lnSpc>
              <a:spcBef>
                <a:spcPts val="499"/>
              </a:spcBef>
            </a:pPr>
            <a:r>
              <a:rPr lang="en-US" spc="-1">
                <a:solidFill>
                  <a:schemeClr val="tx1"/>
                </a:solidFill>
                <a:latin typeface="+mn-lt"/>
              </a:rPr>
              <a:t>⮚ www.w3schools.com (For HTML, CSS and JS) 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7000"/>
              </a:lnSpc>
              <a:spcBef>
                <a:spcPts val="499"/>
              </a:spcBef>
            </a:pPr>
            <a:r>
              <a:rPr lang="en-US" spc="-1">
                <a:solidFill>
                  <a:schemeClr val="tx1"/>
                </a:solidFill>
                <a:latin typeface="+mn-lt"/>
              </a:rPr>
              <a:t>⮚ www.tutorialspoint.com 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7000"/>
              </a:lnSpc>
              <a:spcBef>
                <a:spcPts val="499"/>
              </a:spcBef>
            </a:pPr>
            <a:r>
              <a:rPr lang="en-US" spc="-1">
                <a:solidFill>
                  <a:schemeClr val="tx1"/>
                </a:solidFill>
                <a:latin typeface="+mn-lt"/>
              </a:rPr>
              <a:t>⮚ www.envanto.com (For website UI inspiration) 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7000"/>
              </a:lnSpc>
              <a:spcBef>
                <a:spcPts val="499"/>
              </a:spcBef>
            </a:pPr>
            <a:r>
              <a:rPr lang="en-US" spc="-1">
                <a:solidFill>
                  <a:schemeClr val="tx1"/>
                </a:solidFill>
                <a:latin typeface="+mn-lt"/>
              </a:rPr>
              <a:t>⮚ www.carbonmade.com 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7000"/>
              </a:lnSpc>
              <a:spcBef>
                <a:spcPts val="499"/>
              </a:spcBef>
            </a:pPr>
            <a:r>
              <a:rPr lang="en-US" spc="-1">
                <a:solidFill>
                  <a:schemeClr val="tx1"/>
                </a:solidFill>
                <a:latin typeface="+mn-lt"/>
              </a:rPr>
              <a:t>⮚ www.behance.net 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7000"/>
              </a:lnSpc>
              <a:spcBef>
                <a:spcPts val="499"/>
              </a:spcBef>
            </a:pPr>
            <a:r>
              <a:rPr lang="en-US" spc="-1">
                <a:solidFill>
                  <a:schemeClr val="tx1"/>
                </a:solidFill>
                <a:latin typeface="+mn-lt"/>
              </a:rPr>
              <a:t>⮚ React- The Complete Guide (incl </a:t>
            </a:r>
            <a:r>
              <a:rPr lang="en-US" spc="-1" err="1">
                <a:solidFill>
                  <a:schemeClr val="tx1"/>
                </a:solidFill>
                <a:latin typeface="+mn-lt"/>
              </a:rPr>
              <a:t>Hooks,React</a:t>
            </a:r>
            <a:r>
              <a:rPr lang="en-US" spc="-1">
                <a:solidFill>
                  <a:schemeClr val="tx1"/>
                </a:solidFill>
                <a:latin typeface="+mn-lt"/>
              </a:rPr>
              <a:t> Router, Redux</a:t>
            </a:r>
          </a:p>
          <a:p>
            <a:pPr lvl="1">
              <a:lnSpc>
                <a:spcPct val="107000"/>
              </a:lnSpc>
              <a:spcBef>
                <a:spcPts val="499"/>
              </a:spcBef>
            </a:pPr>
            <a:endParaRPr lang="en-US" spc="-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24661" y="1436524"/>
            <a:ext cx="6935087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Arial"/>
              </a:rPr>
              <a:t>Abstract     </a:t>
            </a:r>
            <a:endParaRPr lang="en-US" sz="18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Arial"/>
              </a:rPr>
              <a:t>Problem Statement</a:t>
            </a:r>
            <a:endParaRPr lang="en-US" sz="18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Arial"/>
              </a:rPr>
              <a:t>Aims, Objective &amp; Proposed System/Solution</a:t>
            </a:r>
            <a:endParaRPr lang="en-US" sz="18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Arial"/>
              </a:rPr>
              <a:t>System Design/Architecture </a:t>
            </a:r>
            <a:endParaRPr lang="en-US" sz="18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+mn-lt"/>
              </a:rPr>
              <a:t>System Development Approach (Technology Used)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+mn-lt"/>
              </a:rPr>
              <a:t>Algorithm &amp; Deployment  </a:t>
            </a:r>
            <a:endParaRPr lang="en-US" sz="1800">
              <a:latin typeface="Arial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Arial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Arial"/>
              </a:rPr>
              <a:t>Future Scope</a:t>
            </a:r>
            <a:endParaRPr lang="en-I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/>
                <a:ea typeface="+mn-lt"/>
                <a:cs typeface="Arial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</a:rPr>
              <a:t>Video of the Project</a:t>
            </a:r>
            <a:endParaRPr lang="en-US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200876"/>
          </a:xfr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</a:rPr>
              <a:t>Abstract</a:t>
            </a:r>
            <a:br>
              <a:rPr lang="en-US" sz="2400" b="1" dirty="0">
                <a:solidFill>
                  <a:srgbClr val="002060"/>
                </a:solidFill>
              </a:rPr>
            </a:br>
            <a:br>
              <a:rPr lang="en-US" sz="2400" b="1" dirty="0"/>
            </a:b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main objective of the project is to create an online book-store that allows users to search and purchase a book online based on title, author and subject. The selected books are displayed in a tabular format and the user can order their books online through credit card payment. Using this web-site the user can purchase a book online instead of going out to a book  store and wasting time. </a:t>
            </a:r>
            <a:endParaRPr lang="en-US">
              <a:latin typeface="Times New Roman"/>
              <a:cs typeface="Calibri"/>
            </a:endParaRPr>
          </a:p>
          <a:p>
            <a:endParaRPr lang="en-US" dirty="0"/>
          </a:p>
          <a:p>
            <a:pPr algn="just"/>
            <a:r>
              <a:rPr lang="en-US" dirty="0"/>
              <a:t>There are many online book  stores like Powell’s, Amazon which were designed using Html. I want to develop a similar website using .NET, SQL Server. </a:t>
            </a:r>
          </a:p>
          <a:p>
            <a:pPr algn="just"/>
            <a:endParaRPr lang="en-US" sz="2400" b="1" dirty="0"/>
          </a:p>
          <a:p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Problem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Statement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1600" dirty="0"/>
              <a:t>Develop an online book-store platform that seamlessly connects readers with a vast library, offering a user-friendly interface, secure transactions, and personalized recommendations. Address challenges related to efficient inventory management, user engagement, and ensuring a smooth and enjoyable shopping experience for diverse literary preferences</a:t>
            </a:r>
            <a:br>
              <a:rPr lang="en-US" sz="1600" dirty="0">
                <a:latin typeface="Times New Roman"/>
              </a:rPr>
            </a:br>
            <a:br>
              <a:rPr lang="en-US" sz="1600" dirty="0">
                <a:latin typeface="Times New Roman"/>
              </a:rPr>
            </a:br>
            <a:r>
              <a:rPr lang="en-US" sz="1600" dirty="0">
                <a:latin typeface="Times New Roman"/>
              </a:rPr>
              <a:t>1. Performance and Scalability</a:t>
            </a:r>
            <a:br>
              <a:rPr lang="en-US" sz="1600" dirty="0">
                <a:latin typeface="Times New Roman"/>
              </a:rPr>
            </a:br>
            <a:r>
              <a:rPr lang="en-US" sz="1600" dirty="0">
                <a:latin typeface="Times New Roman"/>
              </a:rPr>
              <a:t>2. Discovery and recommendation</a:t>
            </a:r>
            <a:br>
              <a:rPr lang="en-US" sz="1600" dirty="0"/>
            </a:br>
            <a:r>
              <a:rPr lang="en-US" sz="1600" dirty="0">
                <a:latin typeface="Times New Roman"/>
              </a:rPr>
              <a:t>3. User Interface and Experience</a:t>
            </a:r>
            <a:br>
              <a:rPr lang="en-US" sz="1600" dirty="0">
                <a:latin typeface="Times New Roman"/>
              </a:rPr>
            </a:br>
            <a:endParaRPr lang="en-US" sz="1600" dirty="0">
              <a:latin typeface="Times New Roman"/>
            </a:endParaRPr>
          </a:p>
          <a:p>
            <a:endParaRPr lang="en-US" sz="1200" dirty="0">
              <a:latin typeface="Times New Roman"/>
            </a:endParaRPr>
          </a:p>
          <a:p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B60-3489-C70E-E0A6-2C0A7BC9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308872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Aim and Objective</a:t>
            </a:r>
            <a:br>
              <a:rPr lang="en-US" sz="2400" b="1" dirty="0">
                <a:solidFill>
                  <a:srgbClr val="002060"/>
                </a:solidFill>
              </a:rPr>
            </a:br>
            <a:br>
              <a:rPr lang="en-US" sz="2400" b="1" dirty="0"/>
            </a:br>
            <a:r>
              <a:rPr lang="en-US" sz="2400" b="1" dirty="0">
                <a:solidFill>
                  <a:srgbClr val="1F1F1F"/>
                </a:solidFill>
                <a:latin typeface="Times New Roman"/>
              </a:rPr>
              <a:t>Aim:</a:t>
            </a:r>
            <a:endParaRPr lang="en-US" sz="2400" b="1" dirty="0">
              <a:solidFill>
                <a:srgbClr val="262626"/>
              </a:solidFill>
              <a:latin typeface="Times New Roman"/>
            </a:endParaRPr>
          </a:p>
          <a:p>
            <a:pPr algn="just"/>
            <a:r>
              <a:rPr lang="en-US" sz="2000" dirty="0">
                <a:solidFill>
                  <a:srgbClr val="1F1F1F"/>
                </a:solidFill>
              </a:rPr>
              <a:t>        </a:t>
            </a:r>
            <a:r>
              <a:rPr lang="en-US" sz="1600" dirty="0">
                <a:solidFill>
                  <a:srgbClr val="1F1F1F"/>
                </a:solidFill>
              </a:rPr>
              <a:t> </a:t>
            </a:r>
            <a:r>
              <a:rPr lang="en-US" sz="1600" dirty="0">
                <a:solidFill>
                  <a:srgbClr val="374151"/>
                </a:solidFill>
              </a:rPr>
              <a:t>Enhance access to diverse literature, fostering a global reading community through a user-friendly online book-store platform.</a:t>
            </a:r>
            <a:br>
              <a:rPr lang="en-US" sz="1600" dirty="0">
                <a:latin typeface="Times New Roman"/>
              </a:rPr>
            </a:br>
            <a:r>
              <a:rPr lang="en-US" sz="1800" dirty="0">
                <a:solidFill>
                  <a:srgbClr val="374151"/>
                </a:solidFill>
                <a:latin typeface="Times New Roman"/>
              </a:rPr>
              <a:t> </a:t>
            </a:r>
            <a:br>
              <a:rPr lang="en-US" sz="2800" dirty="0"/>
            </a:br>
            <a:r>
              <a:rPr lang="en-US" sz="2400" b="1" dirty="0">
                <a:solidFill>
                  <a:srgbClr val="1F1F1F"/>
                </a:solidFill>
                <a:latin typeface="Times New Roman"/>
              </a:rPr>
              <a:t>Objectives: </a:t>
            </a:r>
            <a:endParaRPr lang="en-US" sz="2400" b="1" dirty="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rgbClr val="374151"/>
                </a:solidFill>
              </a:rPr>
              <a:t>Provide a seamless, secure, and personalized shopping experience, promoting literacy and cultural exchange in the digital realm.</a:t>
            </a:r>
          </a:p>
          <a:p>
            <a:br>
              <a:rPr lang="en-US" sz="2400" dirty="0"/>
            </a:br>
            <a:endParaRPr lang="en-US" sz="2400"/>
          </a:p>
          <a:p>
            <a:endParaRPr lang="en-US" sz="200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68225" cy="2800767"/>
          </a:xfr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br>
              <a:rPr lang="en-US" sz="2400" b="1" dirty="0"/>
            </a:br>
            <a:r>
              <a:rPr lang="en-US" sz="1600" b="1" dirty="0">
                <a:solidFill>
                  <a:schemeClr val="tx1"/>
                </a:solidFill>
                <a:latin typeface="Times New Roman"/>
              </a:rPr>
              <a:t>For User Interface and User Experience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: Design a user-friendly interface with an emphasis on simplicity, easy navigation, and visually appealing graphics. Integrate a seamless and responsive design that adapts to various screen sizes and devices for a consistent experience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/>
            </a:br>
            <a:r>
              <a:rPr lang="en-US" sz="1600" b="1" dirty="0">
                <a:latin typeface="Times New Roman"/>
              </a:rPr>
              <a:t>Cross-Platform Compatibility</a:t>
            </a:r>
            <a:r>
              <a:rPr lang="en-US" sz="1600" dirty="0">
                <a:latin typeface="Times New Roman"/>
              </a:rPr>
              <a:t>: Develop native applications for popular platforms (iOS, Android) and ensure cross-platform compatibility with a web version.</a:t>
            </a:r>
            <a:br>
              <a:rPr lang="en-US" sz="1600" dirty="0">
                <a:latin typeface="Times New Roman"/>
              </a:rPr>
            </a:br>
            <a:br>
              <a:rPr lang="en-US" sz="1600" dirty="0">
                <a:latin typeface="Times New Roman"/>
              </a:rPr>
            </a:br>
            <a:br>
              <a:rPr lang="en-US" sz="1800" dirty="0"/>
            </a:br>
            <a:endParaRPr lang="en-US" sz="1800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3293209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System Architecture</a:t>
            </a:r>
            <a:br>
              <a:rPr lang="en-US" sz="1600" b="1"/>
            </a:br>
            <a:r>
              <a:rPr lang="en-US" sz="2000"/>
              <a:t>The user interface (UI) is the point of human-computer interaction and communication in </a:t>
            </a:r>
            <a:r>
              <a:rPr lang="en-US" sz="2000">
                <a:solidFill>
                  <a:srgbClr val="1F1F1F"/>
                </a:solidFill>
              </a:rPr>
              <a:t>Client Application: Handles user interaction and sends CRUD requests.</a:t>
            </a:r>
            <a:endParaRPr lang="en-US" sz="2000"/>
          </a:p>
          <a:p>
            <a:pPr marL="342900" indent="-342900">
              <a:buChar char="•"/>
            </a:pPr>
            <a:r>
              <a:rPr lang="en-US" sz="2000">
                <a:solidFill>
                  <a:srgbClr val="1F1F1F"/>
                </a:solidFill>
              </a:rPr>
              <a:t>API Gateway: Receives requests and routes them to services.</a:t>
            </a:r>
            <a:br>
              <a:rPr lang="en-US" sz="2000"/>
            </a:br>
            <a:r>
              <a:rPr lang="en-US" sz="2000">
                <a:solidFill>
                  <a:srgbClr val="1F1F1F"/>
                </a:solidFill>
              </a:rPr>
              <a:t>CRUD Service: Performs Create, Read, Update, and Delete operations on data.</a:t>
            </a:r>
            <a:endParaRPr lang="en-US" sz="2000"/>
          </a:p>
          <a:p>
            <a:pPr marL="342900" indent="-342900">
              <a:buChar char="•"/>
            </a:pPr>
            <a:r>
              <a:rPr lang="en-US" sz="2000">
                <a:solidFill>
                  <a:srgbClr val="1F1F1F"/>
                </a:solidFill>
              </a:rPr>
              <a:t>Data Storage: Stores and retrieves data efficiently and securely.</a:t>
            </a:r>
            <a:endParaRPr lang="en-US" sz="2000"/>
          </a:p>
          <a:p>
            <a:endParaRPr lang="en-US" sz="1600"/>
          </a:p>
          <a:p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8E5F-86A5-ECAF-68D6-5878ABFD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1569660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System Deployment Approach</a:t>
            </a:r>
            <a:br>
              <a:rPr lang="en-US" sz="2400" b="1" dirty="0">
                <a:solidFill>
                  <a:srgbClr val="002060"/>
                </a:solidFill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/>
              <a:t>The online book-store employs HTML for structure, CSS for design, and JavaScript for</a:t>
            </a:r>
            <a:br>
              <a:rPr lang="en-US" sz="1600" dirty="0"/>
            </a:br>
            <a:r>
              <a:rPr lang="en-US" sz="1600" dirty="0"/>
              <a:t> interactive features. This technology trio ensures a dynamic, visually appealing, and user-friendly digital shopping experience.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619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339650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Algorithm &amp; Deployment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000" dirty="0"/>
              <a:t>The online book-store employs sophisticated algorithms for personalized recommendations, efficient inventory management, and streamlined order processing. These algorithms enhance user experience by tailoring book suggestions and optimizing the backend processes for a seamless and responsive platform.</a:t>
            </a:r>
            <a:endParaRPr lang="en-IN" sz="2000" b="1" dirty="0">
              <a:solidFill>
                <a:srgbClr val="002060"/>
              </a:solidFill>
            </a:endParaRPr>
          </a:p>
          <a:p>
            <a:r>
              <a:rPr lang="en-US" sz="2000" dirty="0"/>
              <a:t>Deployment: The deployment strategy involves utilizing cloud services and scalable infrastructure to ensure high availability and performance. Continuous integration and deployment practices are implemented to roll out updates efficiently, providing a reliable and responsive online book-store experience for users.</a:t>
            </a:r>
            <a:endParaRPr lang="en-IN" sz="2000" dirty="0"/>
          </a:p>
          <a:p>
            <a:br>
              <a:rPr lang="en-US" dirty="0"/>
            </a:br>
            <a:endParaRPr lang="en-US" dirty="0"/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801</Words>
  <Application>Microsoft Office PowerPoint</Application>
  <PresentationFormat>On-screen Show (16:9)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Abstract  The main objective of the project is to create an online book-store that allows users to search and purchase a book online based on title, author and subject. The selected books are displayed in a tabular format and the user can order their books online through credit card payment. Using this web-site the user can purchase a book online instead of going out to a book  store and wasting time.   There are many online book  stores like Powell’s, Amazon which were designed using Html. I want to develop a similar website using .NET, SQL Server.   </vt:lpstr>
      <vt:lpstr>Problem Statement  Develop an online book-store platform that seamlessly connects readers with a vast library, offering a user-friendly interface, secure transactions, and personalized recommendations. Address challenges related to efficient inventory management, user engagement, and ensuring a smooth and enjoyable shopping experience for diverse literary preferences  1. Performance and Scalability 2. Discovery and recommendation 3. User Interface and Experience    </vt:lpstr>
      <vt:lpstr>Aim and Objective  Aim:          Enhance access to diverse literature, fostering a global reading community through a user-friendly online book-store platform.   Objectives:  Provide a seamless, secure, and personalized shopping experience, promoting literacy and cultural exchange in the digital realm.    </vt:lpstr>
      <vt:lpstr>Proposed Solution For User Interface and User Experience: Design a user-friendly interface with an emphasis on simplicity, easy navigation, and visually appealing graphics. Integrate a seamless and responsive design that adapts to various screen sizes and devices for a consistent experience.  Cross-Platform Compatibility: Develop native applications for popular platforms (iOS, Android) and ensure cross-platform compatibility with a web version.   </vt:lpstr>
      <vt:lpstr>System Architecture The user interface (UI) is the point of human-computer interaction and communication in Client Application: Handles user interaction and sends CRUD requests. API Gateway: Receives requests and routes them to services. CRUD Service: Performs Create, Read, Update, and Delete operations on data. Data Storage: Stores and retrieves data efficiently and securely.  </vt:lpstr>
      <vt:lpstr>System Deployment Approach  The online book-store employs HTML for structure, CSS for design, and JavaScript for  interactive features. This technology trio ensures a dynamic, visually appealing, and user-friendly digital shopping experience.</vt:lpstr>
      <vt:lpstr>Algorithm &amp; Deployment The online book-store employs sophisticated algorithms for personalized recommendations, efficient inventory management, and streamlined order processing. These algorithms enhance user experience by tailoring book suggestions and optimizing the backend processes for a seamless and responsive platform. Deployment: The deployment strategy involves utilizing cloud services and scalable infrastructure to ensure high availability and performance. Continuous integration and deployment practices are implemented to roll out updates efficiently, providing a reliable and responsive online book-store experience for users.   </vt:lpstr>
      <vt:lpstr>Conclusion In conclusion, the online book-store represents a digital haven for literature enthusiasts. Leveraging HTML, CSS, and JavaScript, it offers a seamless and engaging platform, connecting readers worldwide. With user-friendly design and interactive features, it fosters a love for books, transcending geographical boundaries in the ever-evolving digital landscape.   Thank the audience for their attention.  </vt:lpstr>
      <vt:lpstr>Future Scope The website will be updated with many other payment options and new wallet and methods will be added for buying the packages instead of email contact.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Jay Rathod</cp:lastModifiedBy>
  <cp:revision>299</cp:revision>
  <dcterms:modified xsi:type="dcterms:W3CDTF">2024-09-30T09:41:18Z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