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11" r:id="rId4"/>
    <p:sldId id="312" r:id="rId5"/>
    <p:sldId id="313" r:id="rId6"/>
    <p:sldId id="314" r:id="rId7"/>
    <p:sldId id="289" r:id="rId8"/>
    <p:sldId id="300" r:id="rId9"/>
    <p:sldId id="299" r:id="rId10"/>
    <p:sldId id="307" r:id="rId11"/>
    <p:sldId id="308" r:id="rId12"/>
    <p:sldId id="292" r:id="rId13"/>
    <p:sldId id="297" r:id="rId14"/>
    <p:sldId id="298" r:id="rId15"/>
    <p:sldId id="306" r:id="rId16"/>
    <p:sldId id="315" r:id="rId17"/>
    <p:sldId id="316" r:id="rId18"/>
    <p:sldId id="317" r:id="rId19"/>
    <p:sldId id="318" r:id="rId20"/>
    <p:sldId id="319" r:id="rId21"/>
    <p:sldId id="320" r:id="rId22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  <a:srgbClr val="006600"/>
    <a:srgbClr val="FF9900"/>
    <a:srgbClr val="660033"/>
    <a:srgbClr val="CC0066"/>
    <a:srgbClr val="FF0066"/>
    <a:srgbClr val="808000"/>
    <a:srgbClr val="CC9900"/>
    <a:srgbClr val="99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713" autoAdjust="0"/>
  </p:normalViewPr>
  <p:slideViewPr>
    <p:cSldViewPr>
      <p:cViewPr varScale="1">
        <p:scale>
          <a:sx n="67" d="100"/>
          <a:sy n="67" d="100"/>
        </p:scale>
        <p:origin x="-2682" y="-120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39881" y="8496225"/>
            <a:ext cx="9720000" cy="1800000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smtClean="0">
                <a:solidFill>
                  <a:srgbClr val="FF0000"/>
                </a:solidFill>
                <a:latin typeface="Candara" pitchFamily="34" charset="0"/>
              </a:rPr>
              <a:t>Eventos</a:t>
            </a:r>
            <a:endParaRPr lang="pt-BR" sz="100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087881" y="2531520"/>
            <a:ext cx="6624368" cy="56046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924133" y="319740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466463" y="319740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900" dirty="0"/>
          </a:p>
        </p:txBody>
      </p:sp>
      <p:sp>
        <p:nvSpPr>
          <p:cNvPr id="8" name="Retângulo 7"/>
          <p:cNvSpPr/>
          <p:nvPr/>
        </p:nvSpPr>
        <p:spPr>
          <a:xfrm>
            <a:off x="4008793" y="319740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24133" y="470078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466463" y="470078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008793" y="470078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551123" y="470078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008793" y="615156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551123" y="615156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66169" y="615156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087513" y="1311000"/>
            <a:ext cx="6624368" cy="10220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544513" y="647353"/>
            <a:ext cx="662437" cy="1318745"/>
          </a:xfrm>
          <a:prstGeom prst="roundRect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460082" y="647353"/>
            <a:ext cx="662437" cy="1318745"/>
          </a:xfrm>
          <a:prstGeom prst="roundRect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49788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0" dirty="0"/>
          </a:p>
        </p:txBody>
      </p:sp>
      <p:sp>
        <p:nvSpPr>
          <p:cNvPr id="5" name="Multiplicar 4"/>
          <p:cNvSpPr/>
          <p:nvPr/>
        </p:nvSpPr>
        <p:spPr>
          <a:xfrm>
            <a:off x="2519561" y="2519561"/>
            <a:ext cx="5760640" cy="5760640"/>
          </a:xfrm>
          <a:prstGeom prst="mathMultiply">
            <a:avLst>
              <a:gd name="adj1" fmla="val 1856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49788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0" dirty="0"/>
          </a:p>
        </p:txBody>
      </p:sp>
      <p:sp>
        <p:nvSpPr>
          <p:cNvPr id="7" name="Retângulo 6"/>
          <p:cNvSpPr/>
          <p:nvPr/>
        </p:nvSpPr>
        <p:spPr>
          <a:xfrm rot="2700000">
            <a:off x="5727485" y="3507709"/>
            <a:ext cx="1080000" cy="5040000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8100000">
            <a:off x="3506912" y="5060842"/>
            <a:ext cx="1080000" cy="3240000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2652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713"/>
            </a:avLst>
          </a:prstGeom>
          <a:gradFill flip="none" rotWithShape="1">
            <a:gsLst>
              <a:gs pos="0">
                <a:srgbClr val="800080">
                  <a:shade val="30000"/>
                  <a:satMod val="115000"/>
                </a:srgbClr>
              </a:gs>
              <a:gs pos="50000">
                <a:srgbClr val="800080">
                  <a:shade val="67500"/>
                  <a:satMod val="115000"/>
                </a:srgbClr>
              </a:gs>
              <a:gs pos="100000">
                <a:srgbClr val="80008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osango 33"/>
          <p:cNvSpPr/>
          <p:nvPr/>
        </p:nvSpPr>
        <p:spPr>
          <a:xfrm>
            <a:off x="1350121" y="1511449"/>
            <a:ext cx="8280000" cy="216024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>
            <a:off x="1169641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1340545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1511449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1079401" y="2807593"/>
            <a:ext cx="540000" cy="144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rgaminho vertical 6"/>
          <p:cNvSpPr/>
          <p:nvPr/>
        </p:nvSpPr>
        <p:spPr>
          <a:xfrm>
            <a:off x="1583457" y="1799881"/>
            <a:ext cx="7632848" cy="720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07593" y="4247755"/>
          <a:ext cx="5112567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10081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807593" y="3239641"/>
            <a:ext cx="5148000" cy="648072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98545"/>
            <a:ext cx="10440000" cy="1800000"/>
          </a:xfrm>
          <a:prstGeom prst="rect">
            <a:avLst/>
          </a:prstGeom>
          <a:noFill/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bg1"/>
                </a:solidFill>
                <a:latin typeface="Candara" pitchFamily="34" charset="0"/>
              </a:rPr>
              <a:t>Eventos</a:t>
            </a:r>
            <a:endParaRPr lang="pt-BR" sz="10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087881" y="2531520"/>
            <a:ext cx="6624368" cy="56046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924133" y="319740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466463" y="319740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900" dirty="0"/>
          </a:p>
        </p:txBody>
      </p:sp>
      <p:sp>
        <p:nvSpPr>
          <p:cNvPr id="8" name="Retângulo 7"/>
          <p:cNvSpPr/>
          <p:nvPr/>
        </p:nvSpPr>
        <p:spPr>
          <a:xfrm>
            <a:off x="4008793" y="319740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24133" y="470078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466463" y="470078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008793" y="470078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551123" y="470078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008793" y="615156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551123" y="615156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66169" y="6151560"/>
            <a:ext cx="1324874" cy="1318745"/>
          </a:xfrm>
          <a:prstGeom prst="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087513" y="1311000"/>
            <a:ext cx="6624368" cy="10220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544513" y="647353"/>
            <a:ext cx="662437" cy="1318745"/>
          </a:xfrm>
          <a:prstGeom prst="roundRect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460082" y="647353"/>
            <a:ext cx="662437" cy="1318745"/>
          </a:xfrm>
          <a:prstGeom prst="roundRect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9881" y="791369"/>
            <a:ext cx="7920000" cy="792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bg1"/>
                </a:solidFill>
                <a:latin typeface="Candara" pitchFamily="34" charset="0"/>
              </a:rPr>
              <a:t>Contatos</a:t>
            </a:r>
            <a:endParaRPr lang="pt-BR" sz="14400" b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13"/>
          <p:cNvGrpSpPr/>
          <p:nvPr/>
        </p:nvGrpSpPr>
        <p:grpSpPr>
          <a:xfrm flipH="1" flipV="1">
            <a:off x="3761769" y="936145"/>
            <a:ext cx="3240000" cy="6840000"/>
            <a:chOff x="6372089" y="1511449"/>
            <a:chExt cx="2520000" cy="5400000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7272089" y="1511449"/>
              <a:ext cx="720000" cy="540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/>
            <p:cNvSpPr/>
            <p:nvPr/>
          </p:nvSpPr>
          <p:spPr>
            <a:xfrm>
              <a:off x="6372089" y="4391449"/>
              <a:ext cx="2520000" cy="25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7272089" y="5903937"/>
              <a:ext cx="720000" cy="72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Triângulo retângulo 6"/>
            <p:cNvSpPr/>
            <p:nvPr/>
          </p:nvSpPr>
          <p:spPr>
            <a:xfrm flipH="1">
              <a:off x="6912089" y="1835505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 flipH="1">
              <a:off x="6912049" y="2231529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flipH="1">
              <a:off x="6912009" y="2627553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" name="Triângulo retângulo 10"/>
            <p:cNvSpPr/>
            <p:nvPr/>
          </p:nvSpPr>
          <p:spPr>
            <a:xfrm flipH="1">
              <a:off x="6911969" y="3023577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flipH="1">
              <a:off x="6911929" y="3419601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bg1"/>
                </a:solidFill>
                <a:latin typeface="Candara" pitchFamily="34" charset="0"/>
              </a:rPr>
              <a:t>Usuários</a:t>
            </a:r>
            <a:endParaRPr lang="pt-BR" sz="14400" b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bg1"/>
                </a:solidFill>
                <a:latin typeface="Candara" pitchFamily="34" charset="0"/>
              </a:rPr>
              <a:t>Relatórios</a:t>
            </a:r>
            <a:endParaRPr lang="pt-BR" sz="1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4" name="Pergaminho vertical 13"/>
          <p:cNvSpPr/>
          <p:nvPr/>
        </p:nvSpPr>
        <p:spPr>
          <a:xfrm>
            <a:off x="1619881" y="1080161"/>
            <a:ext cx="7560000" cy="684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3366135" y="302361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366135" y="359968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66135" y="4175745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6135" y="4751809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366135" y="5327873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66135" y="590393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384137" y="648000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9881" y="791369"/>
            <a:ext cx="7920000" cy="792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rgbClr val="CC0066"/>
                </a:solidFill>
                <a:latin typeface="Candara" pitchFamily="34" charset="0"/>
              </a:rPr>
              <a:t>Contatos</a:t>
            </a:r>
            <a:endParaRPr lang="pt-BR" sz="14400" b="1" dirty="0">
              <a:solidFill>
                <a:srgbClr val="CC006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bg1"/>
                </a:solidFill>
                <a:latin typeface="Candara" pitchFamily="34" charset="0"/>
              </a:rPr>
              <a:t>Produtos</a:t>
            </a:r>
            <a:endParaRPr lang="pt-BR" sz="1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2" name="Estrela de 5 pontas 11"/>
          <p:cNvSpPr/>
          <p:nvPr/>
        </p:nvSpPr>
        <p:spPr>
          <a:xfrm>
            <a:off x="2519561" y="1439441"/>
            <a:ext cx="5760640" cy="576064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bg1"/>
                </a:solidFill>
                <a:latin typeface="Candara" pitchFamily="34" charset="0"/>
              </a:rPr>
              <a:t>Ajustes</a:t>
            </a:r>
            <a:endParaRPr lang="pt-BR" sz="1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375545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399881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8424217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799481" y="1367433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823817" y="5075945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848154" y="3743697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277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13"/>
          <p:cNvGrpSpPr/>
          <p:nvPr/>
        </p:nvGrpSpPr>
        <p:grpSpPr>
          <a:xfrm flipH="1" flipV="1">
            <a:off x="3761769" y="936145"/>
            <a:ext cx="3240000" cy="6840000"/>
            <a:chOff x="6372089" y="1511449"/>
            <a:chExt cx="2520000" cy="5400000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7272089" y="1511449"/>
              <a:ext cx="720000" cy="540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/>
            <p:cNvSpPr/>
            <p:nvPr/>
          </p:nvSpPr>
          <p:spPr>
            <a:xfrm>
              <a:off x="6372089" y="4391449"/>
              <a:ext cx="2520000" cy="25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7272089" y="5903937"/>
              <a:ext cx="720000" cy="72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Triângulo retângulo 6"/>
            <p:cNvSpPr/>
            <p:nvPr/>
          </p:nvSpPr>
          <p:spPr>
            <a:xfrm flipH="1">
              <a:off x="6912089" y="1835505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 flipH="1">
              <a:off x="6912049" y="2231529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flipH="1">
              <a:off x="6912009" y="2627553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" name="Triângulo retângulo 10"/>
            <p:cNvSpPr/>
            <p:nvPr/>
          </p:nvSpPr>
          <p:spPr>
            <a:xfrm flipH="1">
              <a:off x="6911969" y="3023577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flipH="1">
              <a:off x="6911929" y="3419601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Usuários</a:t>
            </a:r>
            <a:endParaRPr lang="pt-BR" sz="144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144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Pergaminho vertical 13"/>
          <p:cNvSpPr/>
          <p:nvPr/>
        </p:nvSpPr>
        <p:spPr>
          <a:xfrm>
            <a:off x="1619881" y="1080161"/>
            <a:ext cx="7560000" cy="684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3366135" y="302361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366135" y="359968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66135" y="4175745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6135" y="4751809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366135" y="5327873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66135" y="590393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384137" y="648000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Produtos</a:t>
            </a:r>
            <a:endParaRPr lang="pt-BR" sz="14400" b="1" dirty="0">
              <a:solidFill>
                <a:schemeClr val="accent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2" name="Estrela de 5 pontas 11"/>
          <p:cNvSpPr/>
          <p:nvPr/>
        </p:nvSpPr>
        <p:spPr>
          <a:xfrm>
            <a:off x="2519561" y="1439441"/>
            <a:ext cx="5760640" cy="576064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Ajustes</a:t>
            </a:r>
            <a:endParaRPr lang="pt-BR" sz="144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375545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399881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8424217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799481" y="1367433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823817" y="5075945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848154" y="3743697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277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52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94349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439881"/>
            <a:ext cx="6480000" cy="7920000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99881" y="935465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039881" y="647353"/>
            <a:ext cx="720000" cy="7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2879601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2339601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4523804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3983804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16800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562800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4680121" y="7812209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67633" y="7272089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087881" y="3539632"/>
            <a:ext cx="6624368" cy="56046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6924133" y="4205512"/>
            <a:ext cx="1324874" cy="131874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466463" y="4205512"/>
            <a:ext cx="1324874" cy="131874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900" dirty="0"/>
          </a:p>
        </p:txBody>
      </p:sp>
      <p:sp>
        <p:nvSpPr>
          <p:cNvPr id="21" name="Retângulo 20"/>
          <p:cNvSpPr/>
          <p:nvPr/>
        </p:nvSpPr>
        <p:spPr>
          <a:xfrm>
            <a:off x="4008793" y="4205512"/>
            <a:ext cx="1324874" cy="131874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924133" y="5708892"/>
            <a:ext cx="1324874" cy="131874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466463" y="5708892"/>
            <a:ext cx="1324874" cy="131874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008793" y="5708892"/>
            <a:ext cx="1324874" cy="131874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551123" y="5708892"/>
            <a:ext cx="1324874" cy="131874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4008793" y="7159672"/>
            <a:ext cx="1324874" cy="131874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551123" y="7159672"/>
            <a:ext cx="1324874" cy="131874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466169" y="7159672"/>
            <a:ext cx="1324874" cy="131874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087513" y="2319112"/>
            <a:ext cx="6624368" cy="10220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3544513" y="1655465"/>
            <a:ext cx="662437" cy="1318745"/>
          </a:xfrm>
          <a:prstGeom prst="roundRect">
            <a:avLst/>
          </a:prstGeom>
          <a:solidFill>
            <a:srgbClr val="FF99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de cantos arredondados 44"/>
          <p:cNvSpPr/>
          <p:nvPr/>
        </p:nvSpPr>
        <p:spPr>
          <a:xfrm>
            <a:off x="6460082" y="1655465"/>
            <a:ext cx="662437" cy="1318745"/>
          </a:xfrm>
          <a:prstGeom prst="roundRect">
            <a:avLst/>
          </a:prstGeom>
          <a:solidFill>
            <a:srgbClr val="FF99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665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49788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aio 5"/>
          <p:cNvSpPr/>
          <p:nvPr/>
        </p:nvSpPr>
        <p:spPr>
          <a:xfrm>
            <a:off x="2159521" y="2159521"/>
            <a:ext cx="6480720" cy="6480720"/>
          </a:xfrm>
          <a:prstGeom prst="lightningBol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17</Words>
  <Application>Microsoft Office PowerPoint</Application>
  <PresentationFormat>Personalizar</PresentationFormat>
  <Paragraphs>17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Bradesco Seguros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Solkam</cp:lastModifiedBy>
  <cp:revision>156</cp:revision>
  <dcterms:created xsi:type="dcterms:W3CDTF">2012-01-10T13:23:31Z</dcterms:created>
  <dcterms:modified xsi:type="dcterms:W3CDTF">2015-07-20T03:38:56Z</dcterms:modified>
</cp:coreProperties>
</file>