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293" r:id="rId3"/>
    <p:sldId id="304" r:id="rId4"/>
    <p:sldId id="305" r:id="rId5"/>
    <p:sldId id="289" r:id="rId6"/>
    <p:sldId id="300" r:id="rId7"/>
    <p:sldId id="292" r:id="rId8"/>
    <p:sldId id="295" r:id="rId9"/>
    <p:sldId id="302" r:id="rId10"/>
    <p:sldId id="301" r:id="rId11"/>
    <p:sldId id="303" r:id="rId12"/>
    <p:sldId id="297" r:id="rId13"/>
    <p:sldId id="298" r:id="rId14"/>
    <p:sldId id="299" r:id="rId15"/>
  </p:sldIdLst>
  <p:sldSz cx="10799763" cy="10799763"/>
  <p:notesSz cx="9144000" cy="6858000"/>
  <p:defaultTextStyle>
    <a:defPPr>
      <a:defRPr lang="pt-BR"/>
    </a:defPPr>
    <a:lvl1pPr marL="0" algn="l" defTabSz="123425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1pPr>
    <a:lvl2pPr marL="617129" algn="l" defTabSz="123425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2pPr>
    <a:lvl3pPr marL="1234257" algn="l" defTabSz="123425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3pPr>
    <a:lvl4pPr marL="1851386" algn="l" defTabSz="123425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4pPr>
    <a:lvl5pPr marL="2468514" algn="l" defTabSz="123425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5pPr>
    <a:lvl6pPr marL="3085643" algn="l" defTabSz="123425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6pPr>
    <a:lvl7pPr marL="3702771" algn="l" defTabSz="123425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7pPr>
    <a:lvl8pPr marL="4319900" algn="l" defTabSz="123425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8pPr>
    <a:lvl9pPr marL="4937028" algn="l" defTabSz="123425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402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660066"/>
    <a:srgbClr val="CC0066"/>
    <a:srgbClr val="FF0066"/>
    <a:srgbClr val="808000"/>
    <a:srgbClr val="CC9900"/>
    <a:srgbClr val="9900FF"/>
    <a:srgbClr val="FF9900"/>
    <a:srgbClr val="800080"/>
    <a:srgbClr val="008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42" autoAdjust="0"/>
    <p:restoredTop sz="94713" autoAdjust="0"/>
  </p:normalViewPr>
  <p:slideViewPr>
    <p:cSldViewPr>
      <p:cViewPr varScale="1">
        <p:scale>
          <a:sx n="67" d="100"/>
          <a:sy n="67" d="100"/>
        </p:scale>
        <p:origin x="-2682" y="-120"/>
      </p:cViewPr>
      <p:guideLst>
        <p:guide orient="horz" pos="3402"/>
        <p:guide pos="34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09982" y="3354930"/>
            <a:ext cx="9179799" cy="2314949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19965" y="6119866"/>
            <a:ext cx="7559834" cy="275993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02/02/2015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02/02/2015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829828" y="432494"/>
            <a:ext cx="2429947" cy="9214797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39988" y="432494"/>
            <a:ext cx="7109844" cy="9214797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02/02/2015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02/02/2015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3107" y="6939848"/>
            <a:ext cx="9179799" cy="214495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53107" y="4577404"/>
            <a:ext cx="9179799" cy="236244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02/02/2015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39988" y="2519948"/>
            <a:ext cx="4769895" cy="71273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489880" y="2519948"/>
            <a:ext cx="4769895" cy="71273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02/02/2015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9990" y="2417447"/>
            <a:ext cx="4771771" cy="10074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39990" y="3424925"/>
            <a:ext cx="4771771" cy="62223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486132" y="2417447"/>
            <a:ext cx="4773645" cy="10074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486132" y="3424925"/>
            <a:ext cx="4773645" cy="62223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02/02/2015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02/02/2015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02/02/2015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991" y="429991"/>
            <a:ext cx="3553048" cy="18299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22409" y="429994"/>
            <a:ext cx="6037368" cy="92172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39991" y="2259954"/>
            <a:ext cx="3553048" cy="73873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02/02/2015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16829" y="7559836"/>
            <a:ext cx="6479858" cy="8924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116829" y="964978"/>
            <a:ext cx="6479858" cy="647985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116829" y="8452317"/>
            <a:ext cx="6479858" cy="126747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02/02/2015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39988" y="432491"/>
            <a:ext cx="9719787" cy="1799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9988" y="2519948"/>
            <a:ext cx="9719787" cy="7127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39988" y="10009784"/>
            <a:ext cx="251994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5BA29-84C7-4EAB-A065-0CAC1B85748C}" type="datetimeFigureOut">
              <a:rPr lang="pt-BR" smtClean="0"/>
              <a:pPr/>
              <a:t>02/02/2015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689919" y="10009784"/>
            <a:ext cx="341992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7739830" y="10009784"/>
            <a:ext cx="251994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CC0066">
                  <a:shade val="30000"/>
                  <a:satMod val="115000"/>
                </a:srgbClr>
              </a:gs>
              <a:gs pos="50000">
                <a:srgbClr val="CC0066">
                  <a:shade val="67500"/>
                  <a:satMod val="115000"/>
                </a:srgbClr>
              </a:gs>
              <a:gs pos="100000">
                <a:srgbClr val="CC0066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881" y="791369"/>
            <a:ext cx="7920000" cy="79200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79881" y="8784457"/>
            <a:ext cx="10440000" cy="180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0" b="1" dirty="0" smtClean="0">
                <a:solidFill>
                  <a:srgbClr val="CC0066"/>
                </a:solidFill>
                <a:latin typeface="Candara" pitchFamily="34" charset="0"/>
              </a:rPr>
              <a:t>Contatos</a:t>
            </a:r>
            <a:endParaRPr lang="pt-BR" sz="10000" b="1" dirty="0">
              <a:solidFill>
                <a:srgbClr val="CC0066"/>
              </a:solidFill>
              <a:latin typeface="Candar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22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18923"/>
            </a:avLst>
          </a:prstGeom>
          <a:gradFill flip="none"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/>
          <p:cNvSpPr/>
          <p:nvPr/>
        </p:nvSpPr>
        <p:spPr>
          <a:xfrm>
            <a:off x="5823545" y="1079401"/>
            <a:ext cx="4112840" cy="8289304"/>
          </a:xfrm>
          <a:prstGeom prst="rect">
            <a:avLst/>
          </a:prstGeom>
          <a:solidFill>
            <a:schemeClr val="tx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de cantos arredondados 25"/>
          <p:cNvSpPr/>
          <p:nvPr/>
        </p:nvSpPr>
        <p:spPr>
          <a:xfrm>
            <a:off x="7416225" y="1439441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Retângulo de cantos arredondados 26"/>
          <p:cNvSpPr/>
          <p:nvPr/>
        </p:nvSpPr>
        <p:spPr>
          <a:xfrm>
            <a:off x="8712369" y="1439441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tângulo de cantos arredondados 29"/>
          <p:cNvSpPr/>
          <p:nvPr/>
        </p:nvSpPr>
        <p:spPr>
          <a:xfrm>
            <a:off x="7416105" y="2699641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Retângulo de cantos arredondados 33"/>
          <p:cNvSpPr/>
          <p:nvPr/>
        </p:nvSpPr>
        <p:spPr>
          <a:xfrm>
            <a:off x="8712249" y="2699641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tângulo de cantos arredondados 34"/>
          <p:cNvSpPr/>
          <p:nvPr/>
        </p:nvSpPr>
        <p:spPr>
          <a:xfrm>
            <a:off x="7415985" y="3959841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6" name="Retângulo de cantos arredondados 35"/>
          <p:cNvSpPr/>
          <p:nvPr/>
        </p:nvSpPr>
        <p:spPr>
          <a:xfrm>
            <a:off x="8712129" y="3959841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Retângulo de cantos arredondados 36"/>
          <p:cNvSpPr/>
          <p:nvPr/>
        </p:nvSpPr>
        <p:spPr>
          <a:xfrm>
            <a:off x="7415865" y="5220041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8" name="Retângulo de cantos arredondados 37"/>
          <p:cNvSpPr/>
          <p:nvPr/>
        </p:nvSpPr>
        <p:spPr>
          <a:xfrm>
            <a:off x="8712009" y="5220041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1" name="Retângulo de cantos arredondados 40"/>
          <p:cNvSpPr/>
          <p:nvPr/>
        </p:nvSpPr>
        <p:spPr>
          <a:xfrm>
            <a:off x="6120441" y="1439321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2" name="Retângulo de cantos arredondados 41"/>
          <p:cNvSpPr/>
          <p:nvPr/>
        </p:nvSpPr>
        <p:spPr>
          <a:xfrm>
            <a:off x="6120321" y="2699521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3" name="Retângulo de cantos arredondados 42"/>
          <p:cNvSpPr/>
          <p:nvPr/>
        </p:nvSpPr>
        <p:spPr>
          <a:xfrm>
            <a:off x="6120201" y="3959721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Retângulo de cantos arredondados 43"/>
          <p:cNvSpPr/>
          <p:nvPr/>
        </p:nvSpPr>
        <p:spPr>
          <a:xfrm>
            <a:off x="6120081" y="5219921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8" name="Retângulo 47"/>
          <p:cNvSpPr/>
          <p:nvPr/>
        </p:nvSpPr>
        <p:spPr>
          <a:xfrm>
            <a:off x="2447553" y="5040321"/>
            <a:ext cx="3096344" cy="4320000"/>
          </a:xfrm>
          <a:prstGeom prst="rect">
            <a:avLst/>
          </a:prstGeom>
          <a:solidFill>
            <a:schemeClr val="tx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de cantos arredondados 50"/>
          <p:cNvSpPr/>
          <p:nvPr/>
        </p:nvSpPr>
        <p:spPr>
          <a:xfrm>
            <a:off x="2735505" y="5831849"/>
            <a:ext cx="72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2" name="Retângulo de cantos arredondados 51"/>
          <p:cNvSpPr/>
          <p:nvPr/>
        </p:nvSpPr>
        <p:spPr>
          <a:xfrm>
            <a:off x="3671689" y="5831849"/>
            <a:ext cx="72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3" name="Retângulo de cantos arredondados 52"/>
          <p:cNvSpPr/>
          <p:nvPr/>
        </p:nvSpPr>
        <p:spPr>
          <a:xfrm>
            <a:off x="4607873" y="5831849"/>
            <a:ext cx="72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4" name="Retângulo de cantos arredondados 53"/>
          <p:cNvSpPr/>
          <p:nvPr/>
        </p:nvSpPr>
        <p:spPr>
          <a:xfrm>
            <a:off x="2735505" y="6768033"/>
            <a:ext cx="72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5" name="Retângulo de cantos arredondados 54"/>
          <p:cNvSpPr/>
          <p:nvPr/>
        </p:nvSpPr>
        <p:spPr>
          <a:xfrm>
            <a:off x="3671689" y="6768033"/>
            <a:ext cx="72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6" name="Retângulo de cantos arredondados 55"/>
          <p:cNvSpPr/>
          <p:nvPr/>
        </p:nvSpPr>
        <p:spPr>
          <a:xfrm>
            <a:off x="4607873" y="6768033"/>
            <a:ext cx="72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7" name="Retângulo de cantos arredondados 56"/>
          <p:cNvSpPr/>
          <p:nvPr/>
        </p:nvSpPr>
        <p:spPr>
          <a:xfrm>
            <a:off x="2735505" y="7704217"/>
            <a:ext cx="72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8" name="Retângulo de cantos arredondados 57"/>
          <p:cNvSpPr/>
          <p:nvPr/>
        </p:nvSpPr>
        <p:spPr>
          <a:xfrm>
            <a:off x="3671689" y="7704217"/>
            <a:ext cx="72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9" name="Retângulo de cantos arredondados 58"/>
          <p:cNvSpPr/>
          <p:nvPr/>
        </p:nvSpPr>
        <p:spPr>
          <a:xfrm>
            <a:off x="4607873" y="7704217"/>
            <a:ext cx="72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0" name="Coração 59"/>
          <p:cNvSpPr/>
          <p:nvPr/>
        </p:nvSpPr>
        <p:spPr>
          <a:xfrm>
            <a:off x="1079401" y="935385"/>
            <a:ext cx="2880000" cy="2880000"/>
          </a:xfrm>
          <a:prstGeom prst="hear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de cantos arredondados 60"/>
          <p:cNvSpPr/>
          <p:nvPr/>
        </p:nvSpPr>
        <p:spPr>
          <a:xfrm>
            <a:off x="7415745" y="6444097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2" name="Retângulo de cantos arredondados 61"/>
          <p:cNvSpPr/>
          <p:nvPr/>
        </p:nvSpPr>
        <p:spPr>
          <a:xfrm>
            <a:off x="8711889" y="6444097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3" name="Retângulo de cantos arredondados 62"/>
          <p:cNvSpPr/>
          <p:nvPr/>
        </p:nvSpPr>
        <p:spPr>
          <a:xfrm>
            <a:off x="6119961" y="6443977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4" name="Retângulo de cantos arredondados 63"/>
          <p:cNvSpPr/>
          <p:nvPr/>
        </p:nvSpPr>
        <p:spPr>
          <a:xfrm>
            <a:off x="7415625" y="7668153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5" name="Retângulo de cantos arredondados 64"/>
          <p:cNvSpPr/>
          <p:nvPr/>
        </p:nvSpPr>
        <p:spPr>
          <a:xfrm>
            <a:off x="8711769" y="7668153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6" name="Retângulo de cantos arredondados 65"/>
          <p:cNvSpPr/>
          <p:nvPr/>
        </p:nvSpPr>
        <p:spPr>
          <a:xfrm>
            <a:off x="6119841" y="7668033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60146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18923"/>
            </a:avLst>
          </a:prstGeom>
          <a:gradFill flip="none"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Coração 59"/>
          <p:cNvSpPr/>
          <p:nvPr/>
        </p:nvSpPr>
        <p:spPr>
          <a:xfrm>
            <a:off x="1007393" y="935385"/>
            <a:ext cx="2880000" cy="2880000"/>
          </a:xfrm>
          <a:prstGeom prst="hear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6" name="Grupo 75"/>
          <p:cNvGrpSpPr/>
          <p:nvPr/>
        </p:nvGrpSpPr>
        <p:grpSpPr>
          <a:xfrm>
            <a:off x="1961719" y="1699777"/>
            <a:ext cx="6876324" cy="7920000"/>
            <a:chOff x="-936823" y="1699777"/>
            <a:chExt cx="6876324" cy="7920000"/>
          </a:xfrm>
        </p:grpSpPr>
        <p:sp>
          <p:nvSpPr>
            <p:cNvPr id="68" name="Retângulo 67"/>
            <p:cNvSpPr/>
            <p:nvPr/>
          </p:nvSpPr>
          <p:spPr>
            <a:xfrm>
              <a:off x="1979501" y="1699777"/>
              <a:ext cx="3960000" cy="7920000"/>
            </a:xfrm>
            <a:prstGeom prst="rect">
              <a:avLst/>
            </a:prstGeom>
            <a:solidFill>
              <a:schemeClr val="bg1"/>
            </a:solidFill>
            <a:ln w="5080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3149501" y="6379777"/>
              <a:ext cx="1620000" cy="3240000"/>
            </a:xfrm>
            <a:prstGeom prst="rect">
              <a:avLst/>
            </a:prstGeom>
            <a:solidFill>
              <a:schemeClr val="bg1"/>
            </a:solidFill>
            <a:ln w="5080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Retângulo de cantos arredondados 69"/>
            <p:cNvSpPr/>
            <p:nvPr/>
          </p:nvSpPr>
          <p:spPr>
            <a:xfrm>
              <a:off x="3419501" y="4175745"/>
              <a:ext cx="1080000" cy="1080000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1" name="Retângulo de cantos arredondados 70"/>
            <p:cNvSpPr/>
            <p:nvPr/>
          </p:nvSpPr>
          <p:spPr>
            <a:xfrm>
              <a:off x="3419501" y="2519561"/>
              <a:ext cx="1080000" cy="1080000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75" name="Grupo 74"/>
            <p:cNvGrpSpPr/>
            <p:nvPr/>
          </p:nvGrpSpPr>
          <p:grpSpPr>
            <a:xfrm>
              <a:off x="-936823" y="4939777"/>
              <a:ext cx="2880000" cy="4680000"/>
              <a:chOff x="5940261" y="4939777"/>
              <a:chExt cx="2880000" cy="4680000"/>
            </a:xfrm>
          </p:grpSpPr>
          <p:sp>
            <p:nvSpPr>
              <p:cNvPr id="72" name="Retângulo 71"/>
              <p:cNvSpPr/>
              <p:nvPr/>
            </p:nvSpPr>
            <p:spPr>
              <a:xfrm>
                <a:off x="5940261" y="4939777"/>
                <a:ext cx="2880000" cy="4680000"/>
              </a:xfrm>
              <a:prstGeom prst="rect">
                <a:avLst/>
              </a:prstGeom>
              <a:solidFill>
                <a:schemeClr val="bg1"/>
              </a:solidFill>
              <a:ln w="508000" cap="sq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tângulo de cantos arredondados 72"/>
              <p:cNvSpPr/>
              <p:nvPr/>
            </p:nvSpPr>
            <p:spPr>
              <a:xfrm>
                <a:off x="6840261" y="7639641"/>
                <a:ext cx="1080000" cy="1080000"/>
              </a:xfrm>
              <a:prstGeom prst="roundRect">
                <a:avLst>
                  <a:gd name="adj" fmla="val 0"/>
                </a:avLst>
              </a:prstGeom>
              <a:solidFill>
                <a:schemeClr val="tx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4" name="Retângulo de cantos arredondados 73"/>
              <p:cNvSpPr/>
              <p:nvPr/>
            </p:nvSpPr>
            <p:spPr>
              <a:xfrm>
                <a:off x="6840261" y="5839441"/>
                <a:ext cx="1080000" cy="1080000"/>
              </a:xfrm>
              <a:prstGeom prst="roundRect">
                <a:avLst>
                  <a:gd name="adj" fmla="val 0"/>
                </a:avLst>
              </a:prstGeom>
              <a:solidFill>
                <a:schemeClr val="tx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60146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18713"/>
            </a:avLst>
          </a:prstGeom>
          <a:gradFill flip="none" rotWithShape="1">
            <a:gsLst>
              <a:gs pos="0">
                <a:srgbClr val="800080">
                  <a:shade val="30000"/>
                  <a:satMod val="115000"/>
                </a:srgbClr>
              </a:gs>
              <a:gs pos="50000">
                <a:srgbClr val="800080">
                  <a:shade val="67500"/>
                  <a:satMod val="115000"/>
                </a:srgbClr>
              </a:gs>
              <a:gs pos="100000">
                <a:srgbClr val="80008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Losango 33"/>
          <p:cNvSpPr/>
          <p:nvPr/>
        </p:nvSpPr>
        <p:spPr>
          <a:xfrm>
            <a:off x="1350121" y="1511449"/>
            <a:ext cx="8280000" cy="2160240"/>
          </a:xfrm>
          <a:prstGeom prst="diamond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Conector reto 37"/>
          <p:cNvCxnSpPr/>
          <p:nvPr/>
        </p:nvCxnSpPr>
        <p:spPr>
          <a:xfrm>
            <a:off x="1169641" y="4247753"/>
            <a:ext cx="0" cy="165618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>
            <a:off x="1340545" y="4247753"/>
            <a:ext cx="0" cy="165618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/>
          <p:nvPr/>
        </p:nvCxnSpPr>
        <p:spPr>
          <a:xfrm>
            <a:off x="1511449" y="4247753"/>
            <a:ext cx="0" cy="165618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de cantos arredondados 23"/>
          <p:cNvSpPr/>
          <p:nvPr/>
        </p:nvSpPr>
        <p:spPr>
          <a:xfrm>
            <a:off x="1079401" y="2807593"/>
            <a:ext cx="540000" cy="144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60146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18585"/>
            </a:avLst>
          </a:prstGeom>
          <a:gradFill flip="none" rotWithShape="1">
            <a:gsLst>
              <a:gs pos="0">
                <a:srgbClr val="008000">
                  <a:shade val="30000"/>
                  <a:satMod val="115000"/>
                </a:srgbClr>
              </a:gs>
              <a:gs pos="50000">
                <a:srgbClr val="008000">
                  <a:shade val="67500"/>
                  <a:satMod val="115000"/>
                </a:srgbClr>
              </a:gs>
              <a:gs pos="100000">
                <a:srgbClr val="008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2519561" y="2519561"/>
            <a:ext cx="5760640" cy="576064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9600" dirty="0" smtClean="0">
                <a:solidFill>
                  <a:srgbClr val="003300"/>
                </a:solidFill>
              </a:rPr>
              <a:t>$</a:t>
            </a:r>
            <a:endParaRPr lang="pt-BR" sz="49600" dirty="0">
              <a:solidFill>
                <a:srgbClr val="0033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0146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18585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Pergaminho vertical 6"/>
          <p:cNvSpPr/>
          <p:nvPr/>
        </p:nvSpPr>
        <p:spPr>
          <a:xfrm>
            <a:off x="1583457" y="1799881"/>
            <a:ext cx="7632848" cy="7200000"/>
          </a:xfrm>
          <a:prstGeom prst="verticalScroll">
            <a:avLst>
              <a:gd name="adj" fmla="val 12500"/>
            </a:avLst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2807593" y="4247755"/>
          <a:ext cx="5112567" cy="4032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4189"/>
                <a:gridCol w="1704189"/>
                <a:gridCol w="1704189"/>
              </a:tblGrid>
              <a:tr h="100811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08112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08112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08112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Retângulo 9"/>
          <p:cNvSpPr/>
          <p:nvPr/>
        </p:nvSpPr>
        <p:spPr>
          <a:xfrm>
            <a:off x="2807593" y="3239641"/>
            <a:ext cx="5148000" cy="648072"/>
          </a:xfrm>
          <a:prstGeom prst="rect">
            <a:avLst/>
          </a:prstGeom>
          <a:solidFill>
            <a:srgbClr val="0070C0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60146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4" name="Grupo 13"/>
          <p:cNvGrpSpPr/>
          <p:nvPr/>
        </p:nvGrpSpPr>
        <p:grpSpPr>
          <a:xfrm flipH="1" flipV="1">
            <a:off x="3761769" y="936145"/>
            <a:ext cx="3240000" cy="6840000"/>
            <a:chOff x="6372089" y="1511449"/>
            <a:chExt cx="2520000" cy="5400000"/>
          </a:xfrm>
        </p:grpSpPr>
        <p:sp>
          <p:nvSpPr>
            <p:cNvPr id="2" name="Retângulo de cantos arredondados 1"/>
            <p:cNvSpPr/>
            <p:nvPr/>
          </p:nvSpPr>
          <p:spPr>
            <a:xfrm>
              <a:off x="7272089" y="1511449"/>
              <a:ext cx="720000" cy="5400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" name="Elipse 2"/>
            <p:cNvSpPr/>
            <p:nvPr/>
          </p:nvSpPr>
          <p:spPr>
            <a:xfrm>
              <a:off x="6372089" y="4391449"/>
              <a:ext cx="2520000" cy="2520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6" name="Elipse 5"/>
            <p:cNvSpPr/>
            <p:nvPr/>
          </p:nvSpPr>
          <p:spPr>
            <a:xfrm>
              <a:off x="7272089" y="5903937"/>
              <a:ext cx="720000" cy="72000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7" name="Triângulo retângulo 6"/>
            <p:cNvSpPr/>
            <p:nvPr/>
          </p:nvSpPr>
          <p:spPr>
            <a:xfrm flipH="1">
              <a:off x="6912089" y="1835505"/>
              <a:ext cx="360000" cy="360000"/>
            </a:xfrm>
            <a:prstGeom prst="rtTriangle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9" name="Triângulo retângulo 8"/>
            <p:cNvSpPr/>
            <p:nvPr/>
          </p:nvSpPr>
          <p:spPr>
            <a:xfrm flipH="1">
              <a:off x="6912049" y="2231529"/>
              <a:ext cx="360000" cy="360000"/>
            </a:xfrm>
            <a:prstGeom prst="rtTriangle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0" name="Triângulo retângulo 9"/>
            <p:cNvSpPr/>
            <p:nvPr/>
          </p:nvSpPr>
          <p:spPr>
            <a:xfrm flipH="1">
              <a:off x="6912009" y="2627553"/>
              <a:ext cx="360000" cy="360000"/>
            </a:xfrm>
            <a:prstGeom prst="rtTriangle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1" name="Triângulo retângulo 10"/>
            <p:cNvSpPr/>
            <p:nvPr/>
          </p:nvSpPr>
          <p:spPr>
            <a:xfrm flipH="1">
              <a:off x="6911969" y="3023577"/>
              <a:ext cx="360000" cy="360000"/>
            </a:xfrm>
            <a:prstGeom prst="rtTriangle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2" name="Triângulo retângulo 11"/>
            <p:cNvSpPr/>
            <p:nvPr/>
          </p:nvSpPr>
          <p:spPr>
            <a:xfrm flipH="1">
              <a:off x="6911929" y="3419601"/>
              <a:ext cx="360000" cy="360000"/>
            </a:xfrm>
            <a:prstGeom prst="rtTriangle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</p:grpSp>
      <p:sp>
        <p:nvSpPr>
          <p:cNvPr id="13" name="Retângulo 12"/>
          <p:cNvSpPr/>
          <p:nvPr/>
        </p:nvSpPr>
        <p:spPr>
          <a:xfrm>
            <a:off x="179881" y="8784457"/>
            <a:ext cx="10440000" cy="180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0" b="1" dirty="0" smtClean="0">
                <a:solidFill>
                  <a:schemeClr val="accent4">
                    <a:lumMod val="50000"/>
                  </a:schemeClr>
                </a:solidFill>
                <a:latin typeface="Candara" pitchFamily="34" charset="0"/>
              </a:rPr>
              <a:t>Usuários</a:t>
            </a:r>
            <a:endParaRPr lang="pt-BR" sz="10000" b="1" dirty="0">
              <a:solidFill>
                <a:schemeClr val="accent4">
                  <a:lumMod val="50000"/>
                </a:schemeClr>
              </a:solidFill>
              <a:latin typeface="Candar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0146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179881" y="8784457"/>
            <a:ext cx="10440000" cy="180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0" b="1" dirty="0" smtClean="0">
                <a:solidFill>
                  <a:schemeClr val="accent5">
                    <a:lumMod val="50000"/>
                  </a:schemeClr>
                </a:solidFill>
                <a:latin typeface="Candara" pitchFamily="34" charset="0"/>
              </a:rPr>
              <a:t>Relatórios</a:t>
            </a:r>
            <a:endParaRPr lang="pt-BR" sz="10000" b="1" dirty="0">
              <a:solidFill>
                <a:schemeClr val="accent5">
                  <a:lumMod val="50000"/>
                </a:schemeClr>
              </a:solidFill>
              <a:latin typeface="Candara" pitchFamily="34" charset="0"/>
            </a:endParaRPr>
          </a:p>
        </p:txBody>
      </p:sp>
      <p:sp>
        <p:nvSpPr>
          <p:cNvPr id="14" name="Pergaminho vertical 13"/>
          <p:cNvSpPr/>
          <p:nvPr/>
        </p:nvSpPr>
        <p:spPr>
          <a:xfrm>
            <a:off x="1619881" y="1080161"/>
            <a:ext cx="7560000" cy="6840000"/>
          </a:xfrm>
          <a:prstGeom prst="verticalScroll">
            <a:avLst>
              <a:gd name="adj" fmla="val 12500"/>
            </a:avLst>
          </a:prstGeom>
          <a:solidFill>
            <a:schemeClr val="bg1"/>
          </a:solidFill>
          <a:ln w="1016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reto 17"/>
          <p:cNvCxnSpPr/>
          <p:nvPr/>
        </p:nvCxnSpPr>
        <p:spPr>
          <a:xfrm>
            <a:off x="3366135" y="3023617"/>
            <a:ext cx="4320000" cy="0"/>
          </a:xfrm>
          <a:prstGeom prst="line">
            <a:avLst/>
          </a:prstGeom>
          <a:ln w="1143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3366135" y="3599681"/>
            <a:ext cx="4320000" cy="0"/>
          </a:xfrm>
          <a:prstGeom prst="line">
            <a:avLst/>
          </a:prstGeom>
          <a:ln w="1143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3366135" y="4175745"/>
            <a:ext cx="4320000" cy="0"/>
          </a:xfrm>
          <a:prstGeom prst="line">
            <a:avLst/>
          </a:prstGeom>
          <a:ln w="1143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3366135" y="4751809"/>
            <a:ext cx="4320000" cy="0"/>
          </a:xfrm>
          <a:prstGeom prst="line">
            <a:avLst/>
          </a:prstGeom>
          <a:ln w="1143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3366135" y="5327873"/>
            <a:ext cx="4320000" cy="0"/>
          </a:xfrm>
          <a:prstGeom prst="line">
            <a:avLst/>
          </a:prstGeom>
          <a:ln w="1143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>
            <a:off x="3366135" y="5903937"/>
            <a:ext cx="4320000" cy="0"/>
          </a:xfrm>
          <a:prstGeom prst="line">
            <a:avLst/>
          </a:prstGeom>
          <a:ln w="1143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>
            <a:off x="3384137" y="6480001"/>
            <a:ext cx="4320000" cy="0"/>
          </a:xfrm>
          <a:prstGeom prst="line">
            <a:avLst/>
          </a:prstGeom>
          <a:ln w="1143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60146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179881" y="8784457"/>
            <a:ext cx="10440000" cy="180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0" b="1" dirty="0" smtClean="0">
                <a:solidFill>
                  <a:schemeClr val="accent2">
                    <a:lumMod val="75000"/>
                  </a:schemeClr>
                </a:solidFill>
                <a:latin typeface="Candara" pitchFamily="34" charset="0"/>
              </a:rPr>
              <a:t>Produtos</a:t>
            </a:r>
            <a:endParaRPr lang="pt-BR" sz="10000" b="1" dirty="0">
              <a:solidFill>
                <a:schemeClr val="accent2">
                  <a:lumMod val="75000"/>
                </a:schemeClr>
              </a:solidFill>
              <a:latin typeface="Candara" pitchFamily="34" charset="0"/>
            </a:endParaRPr>
          </a:p>
        </p:txBody>
      </p:sp>
      <p:sp>
        <p:nvSpPr>
          <p:cNvPr id="12" name="Estrela de 5 pontas 11"/>
          <p:cNvSpPr/>
          <p:nvPr/>
        </p:nvSpPr>
        <p:spPr>
          <a:xfrm>
            <a:off x="2519561" y="1439441"/>
            <a:ext cx="5760640" cy="5760640"/>
          </a:xfrm>
          <a:prstGeom prst="star5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60146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18952"/>
            </a:avLst>
          </a:prstGeo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5615905" y="1943497"/>
            <a:ext cx="432048" cy="864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de cantos arredondados 1"/>
          <p:cNvSpPr/>
          <p:nvPr/>
        </p:nvSpPr>
        <p:spPr>
          <a:xfrm>
            <a:off x="2159881" y="1439881"/>
            <a:ext cx="6480000" cy="7920000"/>
          </a:xfrm>
          <a:prstGeom prst="roundRect">
            <a:avLst>
              <a:gd name="adj" fmla="val 10504"/>
            </a:avLst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de cantos arredondados 2"/>
          <p:cNvSpPr/>
          <p:nvPr/>
        </p:nvSpPr>
        <p:spPr>
          <a:xfrm>
            <a:off x="3599881" y="935465"/>
            <a:ext cx="360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5039881" y="647353"/>
            <a:ext cx="720000" cy="7200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/>
          <p:cNvCxnSpPr/>
          <p:nvPr/>
        </p:nvCxnSpPr>
        <p:spPr>
          <a:xfrm>
            <a:off x="4680121" y="2879601"/>
            <a:ext cx="2880000" cy="0"/>
          </a:xfrm>
          <a:prstGeom prst="straightConnector1">
            <a:avLst/>
          </a:prstGeom>
          <a:ln w="762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3167633" y="2339601"/>
            <a:ext cx="1116000" cy="108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0" dirty="0" smtClean="0">
                <a:gradFill flip="none" rotWithShape="1">
                  <a:gsLst>
                    <a:gs pos="0">
                      <a:srgbClr val="00CC00">
                        <a:shade val="30000"/>
                        <a:satMod val="115000"/>
                      </a:srgbClr>
                    </a:gs>
                    <a:gs pos="50000">
                      <a:srgbClr val="00CC00">
                        <a:shade val="67500"/>
                        <a:satMod val="115000"/>
                      </a:srgbClr>
                    </a:gs>
                    <a:gs pos="100000">
                      <a:srgbClr val="00CC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sym typeface="Wingdings" panose="05000000000000000000" pitchFamily="2" charset="2"/>
              </a:rPr>
              <a:t></a:t>
            </a:r>
            <a:endParaRPr lang="pt-BR" sz="15000" dirty="0">
              <a:gradFill flip="none" rotWithShape="1">
                <a:gsLst>
                  <a:gs pos="0">
                    <a:srgbClr val="00CC00">
                      <a:shade val="30000"/>
                      <a:satMod val="115000"/>
                    </a:srgbClr>
                  </a:gs>
                  <a:gs pos="50000">
                    <a:srgbClr val="00CC00">
                      <a:shade val="67500"/>
                      <a:satMod val="115000"/>
                    </a:srgbClr>
                  </a:gs>
                  <a:gs pos="100000">
                    <a:srgbClr val="00CC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cxnSp>
        <p:nvCxnSpPr>
          <p:cNvPr id="27" name="Conector de seta reta 26"/>
          <p:cNvCxnSpPr/>
          <p:nvPr/>
        </p:nvCxnSpPr>
        <p:spPr>
          <a:xfrm>
            <a:off x="4680121" y="4523804"/>
            <a:ext cx="2880000" cy="0"/>
          </a:xfrm>
          <a:prstGeom prst="straightConnector1">
            <a:avLst/>
          </a:prstGeom>
          <a:ln w="762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27"/>
          <p:cNvSpPr/>
          <p:nvPr/>
        </p:nvSpPr>
        <p:spPr>
          <a:xfrm>
            <a:off x="3167633" y="3983804"/>
            <a:ext cx="1116000" cy="108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0" dirty="0" smtClean="0"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sym typeface="Wingdings" panose="05000000000000000000" pitchFamily="2" charset="2"/>
              </a:rPr>
              <a:t></a:t>
            </a:r>
            <a:endParaRPr lang="pt-BR" sz="15000" dirty="0"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cxnSp>
        <p:nvCxnSpPr>
          <p:cNvPr id="29" name="Conector de seta reta 28"/>
          <p:cNvCxnSpPr/>
          <p:nvPr/>
        </p:nvCxnSpPr>
        <p:spPr>
          <a:xfrm>
            <a:off x="4680121" y="6168007"/>
            <a:ext cx="2880000" cy="0"/>
          </a:xfrm>
          <a:prstGeom prst="straightConnector1">
            <a:avLst/>
          </a:prstGeom>
          <a:ln w="762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ângulo 29"/>
          <p:cNvSpPr/>
          <p:nvPr/>
        </p:nvSpPr>
        <p:spPr>
          <a:xfrm>
            <a:off x="3167633" y="5628007"/>
            <a:ext cx="1116000" cy="108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0" dirty="0" smtClean="0">
                <a:gradFill flip="none" rotWithShape="1">
                  <a:gsLst>
                    <a:gs pos="0">
                      <a:srgbClr val="00CC00">
                        <a:shade val="30000"/>
                        <a:satMod val="115000"/>
                      </a:srgbClr>
                    </a:gs>
                    <a:gs pos="50000">
                      <a:srgbClr val="00CC00">
                        <a:shade val="67500"/>
                        <a:satMod val="115000"/>
                      </a:srgbClr>
                    </a:gs>
                    <a:gs pos="100000">
                      <a:srgbClr val="00CC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sym typeface="Wingdings" panose="05000000000000000000" pitchFamily="2" charset="2"/>
              </a:rPr>
              <a:t></a:t>
            </a:r>
            <a:endParaRPr lang="pt-BR" sz="15000" dirty="0">
              <a:gradFill flip="none" rotWithShape="1">
                <a:gsLst>
                  <a:gs pos="0">
                    <a:srgbClr val="00CC00">
                      <a:shade val="30000"/>
                      <a:satMod val="115000"/>
                    </a:srgbClr>
                  </a:gs>
                  <a:gs pos="50000">
                    <a:srgbClr val="00CC00">
                      <a:shade val="67500"/>
                      <a:satMod val="115000"/>
                    </a:srgbClr>
                  </a:gs>
                  <a:gs pos="100000">
                    <a:srgbClr val="00CC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cxnSp>
        <p:nvCxnSpPr>
          <p:cNvPr id="31" name="Conector de seta reta 30"/>
          <p:cNvCxnSpPr/>
          <p:nvPr/>
        </p:nvCxnSpPr>
        <p:spPr>
          <a:xfrm>
            <a:off x="4680121" y="7812209"/>
            <a:ext cx="2880000" cy="0"/>
          </a:xfrm>
          <a:prstGeom prst="straightConnector1">
            <a:avLst/>
          </a:prstGeom>
          <a:ln w="762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3167633" y="7272089"/>
            <a:ext cx="1116000" cy="108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0" dirty="0" smtClean="0">
                <a:gradFill flip="none" rotWithShape="1">
                  <a:gsLst>
                    <a:gs pos="0">
                      <a:srgbClr val="00CC00">
                        <a:shade val="30000"/>
                        <a:satMod val="115000"/>
                      </a:srgbClr>
                    </a:gs>
                    <a:gs pos="50000">
                      <a:srgbClr val="00CC00">
                        <a:shade val="67500"/>
                        <a:satMod val="115000"/>
                      </a:srgbClr>
                    </a:gs>
                    <a:gs pos="100000">
                      <a:srgbClr val="00CC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sym typeface="Wingdings" panose="05000000000000000000" pitchFamily="2" charset="2"/>
              </a:rPr>
              <a:t></a:t>
            </a:r>
            <a:endParaRPr lang="pt-BR" sz="15000" dirty="0">
              <a:gradFill flip="none" rotWithShape="1">
                <a:gsLst>
                  <a:gs pos="0">
                    <a:srgbClr val="00CC00">
                      <a:shade val="30000"/>
                      <a:satMod val="115000"/>
                    </a:srgbClr>
                  </a:gs>
                  <a:gs pos="50000">
                    <a:srgbClr val="00CC00">
                      <a:shade val="67500"/>
                      <a:satMod val="115000"/>
                    </a:srgbClr>
                  </a:gs>
                  <a:gs pos="100000">
                    <a:srgbClr val="00CC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1618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19479"/>
            </a:avLst>
          </a:prstGeom>
          <a:gradFill flip="none" rotWithShape="1">
            <a:gsLst>
              <a:gs pos="0">
                <a:srgbClr val="C00000"/>
              </a:gs>
              <a:gs pos="100000">
                <a:srgbClr val="A5002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Grupo 5"/>
          <p:cNvGrpSpPr/>
          <p:nvPr/>
        </p:nvGrpSpPr>
        <p:grpSpPr>
          <a:xfrm>
            <a:off x="1799681" y="1311175"/>
            <a:ext cx="7200400" cy="8177412"/>
            <a:chOff x="1799681" y="1131175"/>
            <a:chExt cx="7200400" cy="8177412"/>
          </a:xfrm>
        </p:grpSpPr>
        <p:sp>
          <p:nvSpPr>
            <p:cNvPr id="2" name="Retângulo de cantos arredondados 1"/>
            <p:cNvSpPr/>
            <p:nvPr/>
          </p:nvSpPr>
          <p:spPr>
            <a:xfrm>
              <a:off x="1800081" y="3188587"/>
              <a:ext cx="7200000" cy="612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5" name="Grupo 4"/>
            <p:cNvGrpSpPr/>
            <p:nvPr/>
          </p:nvGrpSpPr>
          <p:grpSpPr>
            <a:xfrm>
              <a:off x="2303577" y="3915693"/>
              <a:ext cx="6193008" cy="4665788"/>
              <a:chOff x="2231729" y="4195979"/>
              <a:chExt cx="6193008" cy="4665788"/>
            </a:xfrm>
          </p:grpSpPr>
          <p:sp>
            <p:nvSpPr>
              <p:cNvPr id="18" name="Retângulo 17"/>
              <p:cNvSpPr/>
              <p:nvPr/>
            </p:nvSpPr>
            <p:spPr>
              <a:xfrm>
                <a:off x="6984737" y="4195979"/>
                <a:ext cx="1440000" cy="1440000"/>
              </a:xfrm>
              <a:prstGeom prst="rect">
                <a:avLst/>
              </a:prstGeom>
              <a:solidFill>
                <a:srgbClr val="CC0000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18"/>
              <p:cNvSpPr/>
              <p:nvPr/>
            </p:nvSpPr>
            <p:spPr>
              <a:xfrm>
                <a:off x="5400401" y="4195979"/>
                <a:ext cx="1440000" cy="1440000"/>
              </a:xfrm>
              <a:prstGeom prst="rect">
                <a:avLst/>
              </a:prstGeom>
              <a:solidFill>
                <a:srgbClr val="CC0000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9900" dirty="0"/>
              </a:p>
            </p:txBody>
          </p:sp>
          <p:sp>
            <p:nvSpPr>
              <p:cNvPr id="21" name="Retângulo 20"/>
              <p:cNvSpPr/>
              <p:nvPr/>
            </p:nvSpPr>
            <p:spPr>
              <a:xfrm>
                <a:off x="3816065" y="4195979"/>
                <a:ext cx="1440000" cy="1440000"/>
              </a:xfrm>
              <a:prstGeom prst="rect">
                <a:avLst/>
              </a:prstGeom>
              <a:solidFill>
                <a:srgbClr val="CC0000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 25"/>
              <p:cNvSpPr/>
              <p:nvPr/>
            </p:nvSpPr>
            <p:spPr>
              <a:xfrm>
                <a:off x="6984737" y="5837591"/>
                <a:ext cx="1440000" cy="1440000"/>
              </a:xfrm>
              <a:prstGeom prst="rect">
                <a:avLst/>
              </a:prstGeom>
              <a:solidFill>
                <a:srgbClr val="CC0000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26"/>
              <p:cNvSpPr/>
              <p:nvPr/>
            </p:nvSpPr>
            <p:spPr>
              <a:xfrm>
                <a:off x="5400401" y="5837591"/>
                <a:ext cx="1440000" cy="1440000"/>
              </a:xfrm>
              <a:prstGeom prst="rect">
                <a:avLst/>
              </a:prstGeom>
              <a:solidFill>
                <a:srgbClr val="CC0000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27"/>
              <p:cNvSpPr/>
              <p:nvPr/>
            </p:nvSpPr>
            <p:spPr>
              <a:xfrm>
                <a:off x="3816065" y="5837591"/>
                <a:ext cx="1440000" cy="1440000"/>
              </a:xfrm>
              <a:prstGeom prst="rect">
                <a:avLst/>
              </a:prstGeom>
              <a:solidFill>
                <a:srgbClr val="CC0000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Retângulo 28"/>
              <p:cNvSpPr/>
              <p:nvPr/>
            </p:nvSpPr>
            <p:spPr>
              <a:xfrm>
                <a:off x="2231729" y="5837591"/>
                <a:ext cx="1440000" cy="1440000"/>
              </a:xfrm>
              <a:prstGeom prst="rect">
                <a:avLst/>
              </a:prstGeom>
              <a:solidFill>
                <a:srgbClr val="CC0000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 39"/>
              <p:cNvSpPr/>
              <p:nvPr/>
            </p:nvSpPr>
            <p:spPr>
              <a:xfrm>
                <a:off x="3816065" y="7421767"/>
                <a:ext cx="1440000" cy="1440000"/>
              </a:xfrm>
              <a:prstGeom prst="rect">
                <a:avLst/>
              </a:prstGeom>
              <a:solidFill>
                <a:srgbClr val="CC0000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Retângulo 40"/>
              <p:cNvSpPr/>
              <p:nvPr/>
            </p:nvSpPr>
            <p:spPr>
              <a:xfrm>
                <a:off x="2231729" y="7421767"/>
                <a:ext cx="1440000" cy="1440000"/>
              </a:xfrm>
              <a:prstGeom prst="rect">
                <a:avLst/>
              </a:prstGeom>
              <a:solidFill>
                <a:srgbClr val="CC0000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 41"/>
              <p:cNvSpPr/>
              <p:nvPr/>
            </p:nvSpPr>
            <p:spPr>
              <a:xfrm>
                <a:off x="5400081" y="7421767"/>
                <a:ext cx="1440000" cy="1440000"/>
              </a:xfrm>
              <a:prstGeom prst="rect">
                <a:avLst/>
              </a:prstGeom>
              <a:solidFill>
                <a:srgbClr val="CC0000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3" name="Retângulo de cantos arredondados 42"/>
            <p:cNvSpPr/>
            <p:nvPr/>
          </p:nvSpPr>
          <p:spPr>
            <a:xfrm>
              <a:off x="1799681" y="1855843"/>
              <a:ext cx="7200000" cy="1116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4" name="Retângulo de cantos arredondados 43"/>
            <p:cNvSpPr/>
            <p:nvPr/>
          </p:nvSpPr>
          <p:spPr>
            <a:xfrm>
              <a:off x="3383289" y="1131175"/>
              <a:ext cx="720000" cy="1440000"/>
            </a:xfrm>
            <a:prstGeom prst="roundRect">
              <a:avLst/>
            </a:prstGeom>
            <a:solidFill>
              <a:srgbClr val="C00000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de cantos arredondados 44"/>
            <p:cNvSpPr/>
            <p:nvPr/>
          </p:nvSpPr>
          <p:spPr>
            <a:xfrm>
              <a:off x="6552209" y="1131175"/>
              <a:ext cx="720000" cy="1440000"/>
            </a:xfrm>
            <a:prstGeom prst="roundRect">
              <a:avLst/>
            </a:prstGeom>
            <a:solidFill>
              <a:srgbClr val="C00000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="" xmlns:p14="http://schemas.microsoft.com/office/powerpoint/2010/main" val="426658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18841"/>
            </a:avLst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" name="Grupo 10"/>
          <p:cNvGrpSpPr/>
          <p:nvPr/>
        </p:nvGrpSpPr>
        <p:grpSpPr>
          <a:xfrm rot="-2700000">
            <a:off x="3779881" y="1439881"/>
            <a:ext cx="3240000" cy="7920000"/>
            <a:chOff x="4175745" y="1223417"/>
            <a:chExt cx="3240000" cy="7920000"/>
          </a:xfrm>
        </p:grpSpPr>
        <p:sp>
          <p:nvSpPr>
            <p:cNvPr id="3" name="Retângulo de cantos arredondados 2"/>
            <p:cNvSpPr/>
            <p:nvPr/>
          </p:nvSpPr>
          <p:spPr>
            <a:xfrm>
              <a:off x="5075745" y="1223417"/>
              <a:ext cx="1440000" cy="7920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Elipse 4"/>
            <p:cNvSpPr/>
            <p:nvPr/>
          </p:nvSpPr>
          <p:spPr>
            <a:xfrm>
              <a:off x="4175745" y="1223417"/>
              <a:ext cx="3240000" cy="324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5162932" y="1223417"/>
              <a:ext cx="1260000" cy="1800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762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>
              <a:off x="5432522" y="7920161"/>
              <a:ext cx="720000" cy="72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="" xmlns:p14="http://schemas.microsoft.com/office/powerpoint/2010/main" val="265213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18923"/>
            </a:avLst>
          </a:prstGeom>
          <a:gradFill flip="none"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5314365" y="1691409"/>
            <a:ext cx="3240000" cy="828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1750349" y="4932329"/>
            <a:ext cx="5040000" cy="504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de cantos arredondados 17"/>
          <p:cNvSpPr/>
          <p:nvPr/>
        </p:nvSpPr>
        <p:spPr>
          <a:xfrm>
            <a:off x="2325853" y="5507833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de cantos arredondados 18"/>
          <p:cNvSpPr/>
          <p:nvPr/>
        </p:nvSpPr>
        <p:spPr>
          <a:xfrm>
            <a:off x="3810725" y="5507833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de cantos arredondados 19"/>
          <p:cNvSpPr/>
          <p:nvPr/>
        </p:nvSpPr>
        <p:spPr>
          <a:xfrm>
            <a:off x="2325993" y="6876105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de cantos arredondados 20"/>
          <p:cNvSpPr/>
          <p:nvPr/>
        </p:nvSpPr>
        <p:spPr>
          <a:xfrm>
            <a:off x="3810865" y="6876105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de cantos arredondados 21"/>
          <p:cNvSpPr/>
          <p:nvPr/>
        </p:nvSpPr>
        <p:spPr>
          <a:xfrm>
            <a:off x="2326133" y="8244377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de cantos arredondados 22"/>
          <p:cNvSpPr/>
          <p:nvPr/>
        </p:nvSpPr>
        <p:spPr>
          <a:xfrm>
            <a:off x="3811005" y="8244377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de cantos arredondados 23"/>
          <p:cNvSpPr/>
          <p:nvPr/>
        </p:nvSpPr>
        <p:spPr>
          <a:xfrm>
            <a:off x="5710229" y="2051449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Retângulo de cantos arredondados 24"/>
          <p:cNvSpPr/>
          <p:nvPr/>
        </p:nvSpPr>
        <p:spPr>
          <a:xfrm>
            <a:off x="7006373" y="2051449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Retângulo de cantos arredondados 25"/>
          <p:cNvSpPr/>
          <p:nvPr/>
        </p:nvSpPr>
        <p:spPr>
          <a:xfrm>
            <a:off x="5710229" y="3419601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Retângulo de cantos arredondados 26"/>
          <p:cNvSpPr/>
          <p:nvPr/>
        </p:nvSpPr>
        <p:spPr>
          <a:xfrm>
            <a:off x="7006373" y="3419601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tângulo de cantos arredondados 27"/>
          <p:cNvSpPr/>
          <p:nvPr/>
        </p:nvSpPr>
        <p:spPr>
          <a:xfrm>
            <a:off x="7006373" y="4787753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Retângulo de cantos arredondados 28"/>
          <p:cNvSpPr/>
          <p:nvPr/>
        </p:nvSpPr>
        <p:spPr>
          <a:xfrm>
            <a:off x="7006373" y="6155905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Retângulo de cantos arredondados 30"/>
          <p:cNvSpPr/>
          <p:nvPr/>
        </p:nvSpPr>
        <p:spPr>
          <a:xfrm>
            <a:off x="5278181" y="5507833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de cantos arredondados 31"/>
          <p:cNvSpPr/>
          <p:nvPr/>
        </p:nvSpPr>
        <p:spPr>
          <a:xfrm>
            <a:off x="5278321" y="6876105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de cantos arredondados 32"/>
          <p:cNvSpPr/>
          <p:nvPr/>
        </p:nvSpPr>
        <p:spPr>
          <a:xfrm>
            <a:off x="5278461" y="8244377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60146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18923"/>
            </a:avLst>
          </a:prstGeom>
          <a:gradFill flip="none"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0" name="Grupo 39"/>
          <p:cNvGrpSpPr/>
          <p:nvPr/>
        </p:nvGrpSpPr>
        <p:grpSpPr>
          <a:xfrm>
            <a:off x="1979501" y="1699777"/>
            <a:ext cx="6840760" cy="7920000"/>
            <a:chOff x="2303537" y="1699777"/>
            <a:chExt cx="6840760" cy="7920000"/>
          </a:xfrm>
        </p:grpSpPr>
        <p:sp>
          <p:nvSpPr>
            <p:cNvPr id="16" name="Retângulo 15"/>
            <p:cNvSpPr/>
            <p:nvPr/>
          </p:nvSpPr>
          <p:spPr>
            <a:xfrm>
              <a:off x="2303537" y="1699777"/>
              <a:ext cx="3960000" cy="7920000"/>
            </a:xfrm>
            <a:prstGeom prst="rect">
              <a:avLst/>
            </a:prstGeom>
            <a:solidFill>
              <a:schemeClr val="bg1"/>
            </a:solidFill>
            <a:ln w="5080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3473537" y="6379777"/>
              <a:ext cx="1620000" cy="3240000"/>
            </a:xfrm>
            <a:prstGeom prst="rect">
              <a:avLst/>
            </a:prstGeom>
            <a:solidFill>
              <a:schemeClr val="bg1"/>
            </a:solidFill>
            <a:ln w="5080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de cantos arredondados 34"/>
            <p:cNvSpPr/>
            <p:nvPr/>
          </p:nvSpPr>
          <p:spPr>
            <a:xfrm>
              <a:off x="3743537" y="4175745"/>
              <a:ext cx="1080000" cy="1080000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3743537" y="2519561"/>
              <a:ext cx="1080000" cy="1080000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6264297" y="4939777"/>
              <a:ext cx="2880000" cy="4680000"/>
            </a:xfrm>
            <a:prstGeom prst="rect">
              <a:avLst/>
            </a:prstGeom>
            <a:solidFill>
              <a:schemeClr val="bg1"/>
            </a:solidFill>
            <a:ln w="5080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de cantos arredondados 37"/>
            <p:cNvSpPr/>
            <p:nvPr/>
          </p:nvSpPr>
          <p:spPr>
            <a:xfrm>
              <a:off x="7164297" y="7639641"/>
              <a:ext cx="1080000" cy="1080000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Retângulo de cantos arredondados 38"/>
            <p:cNvSpPr/>
            <p:nvPr/>
          </p:nvSpPr>
          <p:spPr>
            <a:xfrm>
              <a:off x="7164297" y="5839441"/>
              <a:ext cx="1080000" cy="1080000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60146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76200">
          <a:solidFill>
            <a:schemeClr val="bg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3140</TotalTime>
  <Words>9</Words>
  <Application>Microsoft Office PowerPoint</Application>
  <PresentationFormat>Personalizar</PresentationFormat>
  <Paragraphs>9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Bradesco Seguros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localadm</dc:creator>
  <cp:lastModifiedBy>Solkam</cp:lastModifiedBy>
  <cp:revision>149</cp:revision>
  <dcterms:created xsi:type="dcterms:W3CDTF">2012-01-10T13:23:31Z</dcterms:created>
  <dcterms:modified xsi:type="dcterms:W3CDTF">2015-02-02T05:09:19Z</dcterms:modified>
</cp:coreProperties>
</file>