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3" r:id="rId3"/>
    <p:sldId id="289" r:id="rId4"/>
    <p:sldId id="300" r:id="rId5"/>
    <p:sldId id="292" r:id="rId6"/>
    <p:sldId id="295" r:id="rId7"/>
    <p:sldId id="302" r:id="rId8"/>
    <p:sldId id="301" r:id="rId9"/>
    <p:sldId id="303" r:id="rId10"/>
    <p:sldId id="297" r:id="rId11"/>
    <p:sldId id="298" r:id="rId12"/>
    <p:sldId id="299" r:id="rId13"/>
  </p:sldIdLst>
  <p:sldSz cx="10799763" cy="10799763"/>
  <p:notesSz cx="9144000" cy="6858000"/>
  <p:defaultTextStyle>
    <a:defPPr>
      <a:defRPr lang="pt-BR"/>
    </a:defPPr>
    <a:lvl1pPr marL="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60066"/>
    <a:srgbClr val="CC0066"/>
    <a:srgbClr val="FF0066"/>
    <a:srgbClr val="808000"/>
    <a:srgbClr val="CC9900"/>
    <a:srgbClr val="9900FF"/>
    <a:srgbClr val="FF9900"/>
    <a:srgbClr val="800080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713" autoAdjust="0"/>
  </p:normalViewPr>
  <p:slideViewPr>
    <p:cSldViewPr>
      <p:cViewPr varScale="1">
        <p:scale>
          <a:sx n="67" d="100"/>
          <a:sy n="67" d="100"/>
        </p:scale>
        <p:origin x="-2682" y="-120"/>
      </p:cViewPr>
      <p:guideLst>
        <p:guide orient="horz" pos="340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982" y="3354930"/>
            <a:ext cx="9179799" cy="231494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965" y="6119866"/>
            <a:ext cx="755983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9828" y="432494"/>
            <a:ext cx="2429947" cy="921479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988" y="432494"/>
            <a:ext cx="7109844" cy="921479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107" y="6939848"/>
            <a:ext cx="9179799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07" y="4577404"/>
            <a:ext cx="9179799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988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9880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90" y="2417447"/>
            <a:ext cx="4771771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9990" y="3424925"/>
            <a:ext cx="4771771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132" y="2417447"/>
            <a:ext cx="477364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132" y="3424925"/>
            <a:ext cx="477364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991" y="429991"/>
            <a:ext cx="3553048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409" y="429994"/>
            <a:ext cx="6037368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991" y="2259954"/>
            <a:ext cx="3553048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829" y="7559836"/>
            <a:ext cx="6479858" cy="892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6829" y="964978"/>
            <a:ext cx="6479858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6829" y="8452317"/>
            <a:ext cx="647985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88" y="2519948"/>
            <a:ext cx="971978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988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89919" y="10009784"/>
            <a:ext cx="34199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39830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9881" y="791369"/>
            <a:ext cx="7920000" cy="792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b="1" dirty="0" smtClean="0">
                <a:solidFill>
                  <a:srgbClr val="CC0066"/>
                </a:solidFill>
                <a:latin typeface="Candara" pitchFamily="34" charset="0"/>
              </a:rPr>
              <a:t>Contatos</a:t>
            </a:r>
            <a:endParaRPr lang="pt-BR" sz="10000" b="1" dirty="0">
              <a:solidFill>
                <a:srgbClr val="CC006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713"/>
            </a:avLst>
          </a:prstGeom>
          <a:gradFill flip="none" rotWithShape="1">
            <a:gsLst>
              <a:gs pos="0">
                <a:srgbClr val="800080">
                  <a:shade val="30000"/>
                  <a:satMod val="115000"/>
                </a:srgbClr>
              </a:gs>
              <a:gs pos="50000">
                <a:srgbClr val="800080">
                  <a:shade val="67500"/>
                  <a:satMod val="115000"/>
                </a:srgbClr>
              </a:gs>
              <a:gs pos="100000">
                <a:srgbClr val="80008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osango 33"/>
          <p:cNvSpPr/>
          <p:nvPr/>
        </p:nvSpPr>
        <p:spPr>
          <a:xfrm>
            <a:off x="1350121" y="1511449"/>
            <a:ext cx="8280000" cy="216024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>
            <a:off x="1169641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1340545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1511449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1079401" y="2807593"/>
            <a:ext cx="540000" cy="144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519561" y="2519561"/>
            <a:ext cx="5760640" cy="57606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9600" dirty="0" smtClean="0">
                <a:solidFill>
                  <a:srgbClr val="003300"/>
                </a:solidFill>
              </a:rPr>
              <a:t>$</a:t>
            </a:r>
            <a:endParaRPr lang="pt-BR" sz="496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ergaminho vertical 6"/>
          <p:cNvSpPr/>
          <p:nvPr/>
        </p:nvSpPr>
        <p:spPr>
          <a:xfrm>
            <a:off x="1583457" y="1799881"/>
            <a:ext cx="7632848" cy="720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07593" y="4247755"/>
          <a:ext cx="5112567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</a:tblGrid>
              <a:tr h="10081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2807593" y="3239641"/>
            <a:ext cx="5148000" cy="648072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 flipH="1" flipV="1">
            <a:off x="3761769" y="936145"/>
            <a:ext cx="3240000" cy="6840000"/>
            <a:chOff x="6372089" y="1511449"/>
            <a:chExt cx="2520000" cy="5400000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7272089" y="1511449"/>
              <a:ext cx="720000" cy="540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/>
            <p:cNvSpPr/>
            <p:nvPr/>
          </p:nvSpPr>
          <p:spPr>
            <a:xfrm>
              <a:off x="6372089" y="4391449"/>
              <a:ext cx="2520000" cy="25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7272089" y="5903937"/>
              <a:ext cx="720000" cy="72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Triângulo retângulo 6"/>
            <p:cNvSpPr/>
            <p:nvPr/>
          </p:nvSpPr>
          <p:spPr>
            <a:xfrm flipH="1">
              <a:off x="6912089" y="1835505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Triângulo retângulo 8"/>
            <p:cNvSpPr/>
            <p:nvPr/>
          </p:nvSpPr>
          <p:spPr>
            <a:xfrm flipH="1">
              <a:off x="6912049" y="2231529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flipH="1">
              <a:off x="6912009" y="2627553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" name="Triângulo retângulo 10"/>
            <p:cNvSpPr/>
            <p:nvPr/>
          </p:nvSpPr>
          <p:spPr>
            <a:xfrm flipH="1">
              <a:off x="6911969" y="3023577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Triângulo retângulo 11"/>
            <p:cNvSpPr/>
            <p:nvPr/>
          </p:nvSpPr>
          <p:spPr>
            <a:xfrm flipH="1">
              <a:off x="6911929" y="3419601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b="1" dirty="0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Usuários</a:t>
            </a:r>
            <a:endParaRPr lang="pt-BR" sz="10000" b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52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15905" y="1943497"/>
            <a:ext cx="432048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159881" y="1439881"/>
            <a:ext cx="6480000" cy="7920000"/>
          </a:xfrm>
          <a:prstGeom prst="roundRect">
            <a:avLst>
              <a:gd name="adj" fmla="val 1050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599881" y="935465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039881" y="647353"/>
            <a:ext cx="720000" cy="72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680121" y="2879601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167633" y="2339601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680121" y="4523804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167633" y="3983804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</a:t>
            </a:r>
            <a:endParaRPr lang="pt-BR" sz="150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680121" y="6168007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167633" y="5628007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4680121" y="7812209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67633" y="7272089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9479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A5002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799681" y="1311175"/>
            <a:ext cx="7200400" cy="8177412"/>
            <a:chOff x="1799681" y="1131175"/>
            <a:chExt cx="7200400" cy="8177412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800081" y="3188587"/>
              <a:ext cx="7200000" cy="612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303577" y="3915693"/>
              <a:ext cx="6193008" cy="4665788"/>
              <a:chOff x="2231729" y="4195979"/>
              <a:chExt cx="6193008" cy="4665788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984737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400401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900" dirty="0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816065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6984737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400401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3816065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2231729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3816065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231729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5400081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Retângulo de cantos arredondados 42"/>
            <p:cNvSpPr/>
            <p:nvPr/>
          </p:nvSpPr>
          <p:spPr>
            <a:xfrm>
              <a:off x="1799681" y="1855843"/>
              <a:ext cx="7200000" cy="111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38328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655220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42665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841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-2700000">
            <a:off x="3779881" y="1439881"/>
            <a:ext cx="3240000" cy="7920000"/>
            <a:chOff x="4175745" y="1223417"/>
            <a:chExt cx="3240000" cy="792000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5075745" y="1223417"/>
              <a:ext cx="1440000" cy="792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4175745" y="1223417"/>
              <a:ext cx="3240000" cy="32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62932" y="1223417"/>
              <a:ext cx="1260000" cy="180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2522" y="7920161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26521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14365" y="1691409"/>
            <a:ext cx="3240000" cy="82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750349" y="4932329"/>
            <a:ext cx="5040000" cy="50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325853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810725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325993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810865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326133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811005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710229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006373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710229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006373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006373" y="478775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006373" y="61559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278181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278321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278461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upo 39"/>
          <p:cNvGrpSpPr/>
          <p:nvPr/>
        </p:nvGrpSpPr>
        <p:grpSpPr>
          <a:xfrm>
            <a:off x="1979501" y="1699777"/>
            <a:ext cx="6840760" cy="7920000"/>
            <a:chOff x="2303537" y="1699777"/>
            <a:chExt cx="6840760" cy="7920000"/>
          </a:xfrm>
        </p:grpSpPr>
        <p:sp>
          <p:nvSpPr>
            <p:cNvPr id="16" name="Retângulo 15"/>
            <p:cNvSpPr/>
            <p:nvPr/>
          </p:nvSpPr>
          <p:spPr>
            <a:xfrm>
              <a:off x="2303537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473537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743537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743537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64297" y="4939777"/>
              <a:ext cx="2880000" cy="468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7164297" y="76396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64297" y="58394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823545" y="1079401"/>
            <a:ext cx="4112840" cy="8289304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416225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712369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416105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712249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415985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8712129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7415865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8712009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120441" y="14393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120321" y="26995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120201" y="39597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120081" y="52199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2447553" y="5040321"/>
            <a:ext cx="3096344" cy="4320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35505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671689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4607873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735505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671689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4607873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735505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3671689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607873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Coração 59"/>
          <p:cNvSpPr/>
          <p:nvPr/>
        </p:nvSpPr>
        <p:spPr>
          <a:xfrm>
            <a:off x="1079401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7415745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8711889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6119961" y="644397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7415625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8711769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6119841" y="766803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oração 59"/>
          <p:cNvSpPr/>
          <p:nvPr/>
        </p:nvSpPr>
        <p:spPr>
          <a:xfrm>
            <a:off x="1007393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upo 75"/>
          <p:cNvGrpSpPr/>
          <p:nvPr/>
        </p:nvGrpSpPr>
        <p:grpSpPr>
          <a:xfrm>
            <a:off x="1961719" y="1699777"/>
            <a:ext cx="6876324" cy="7920000"/>
            <a:chOff x="-936823" y="1699777"/>
            <a:chExt cx="6876324" cy="7920000"/>
          </a:xfrm>
        </p:grpSpPr>
        <p:sp>
          <p:nvSpPr>
            <p:cNvPr id="68" name="Retângulo 67"/>
            <p:cNvSpPr/>
            <p:nvPr/>
          </p:nvSpPr>
          <p:spPr>
            <a:xfrm>
              <a:off x="1979501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149501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3419501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19501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-936823" y="4939777"/>
              <a:ext cx="2880000" cy="4680000"/>
              <a:chOff x="5940261" y="4939777"/>
              <a:chExt cx="2880000" cy="4680000"/>
            </a:xfrm>
          </p:grpSpPr>
          <p:sp>
            <p:nvSpPr>
              <p:cNvPr id="72" name="Retângulo 71"/>
              <p:cNvSpPr/>
              <p:nvPr/>
            </p:nvSpPr>
            <p:spPr>
              <a:xfrm>
                <a:off x="5940261" y="4939777"/>
                <a:ext cx="2880000" cy="4680000"/>
              </a:xfrm>
              <a:prstGeom prst="rect">
                <a:avLst/>
              </a:prstGeom>
              <a:solidFill>
                <a:schemeClr val="bg1"/>
              </a:solidFill>
              <a:ln w="5080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>
                <a:off x="6840261" y="76396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Retângulo de cantos arredondados 73"/>
              <p:cNvSpPr/>
              <p:nvPr/>
            </p:nvSpPr>
            <p:spPr>
              <a:xfrm>
                <a:off x="6840261" y="58394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7</Words>
  <Application>Microsoft Office PowerPoint</Application>
  <PresentationFormat>Personalizar</PresentationFormat>
  <Paragraphs>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Bradesco Seguros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Solkam</cp:lastModifiedBy>
  <cp:revision>148</cp:revision>
  <dcterms:created xsi:type="dcterms:W3CDTF">2012-01-10T13:23:31Z</dcterms:created>
  <dcterms:modified xsi:type="dcterms:W3CDTF">2015-01-26T03:17:27Z</dcterms:modified>
</cp:coreProperties>
</file>