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8" r:id="rId2"/>
    <p:sldId id="309" r:id="rId3"/>
    <p:sldId id="313" r:id="rId4"/>
    <p:sldId id="311" r:id="rId5"/>
    <p:sldId id="320" r:id="rId6"/>
    <p:sldId id="314" r:id="rId7"/>
    <p:sldId id="317" r:id="rId8"/>
    <p:sldId id="318" r:id="rId9"/>
    <p:sldId id="319" r:id="rId10"/>
    <p:sldId id="329" r:id="rId11"/>
    <p:sldId id="326" r:id="rId12"/>
    <p:sldId id="327" r:id="rId13"/>
    <p:sldId id="328" r:id="rId14"/>
    <p:sldId id="325" r:id="rId15"/>
    <p:sldId id="315" r:id="rId16"/>
    <p:sldId id="322" r:id="rId17"/>
    <p:sldId id="323" r:id="rId18"/>
    <p:sldId id="310" r:id="rId19"/>
    <p:sldId id="312" r:id="rId20"/>
    <p:sldId id="293" r:id="rId21"/>
    <p:sldId id="304" r:id="rId22"/>
    <p:sldId id="305" r:id="rId23"/>
    <p:sldId id="289" r:id="rId24"/>
    <p:sldId id="300" r:id="rId25"/>
    <p:sldId id="292" r:id="rId26"/>
    <p:sldId id="295" r:id="rId27"/>
    <p:sldId id="302" r:id="rId28"/>
    <p:sldId id="301" r:id="rId29"/>
    <p:sldId id="303" r:id="rId30"/>
    <p:sldId id="298" r:id="rId31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F043582-CE06-427D-8266-D1F7474F6318}">
          <p14:sldIdLst>
            <p14:sldId id="308"/>
            <p14:sldId id="309"/>
            <p14:sldId id="313"/>
            <p14:sldId id="311"/>
            <p14:sldId id="320"/>
            <p14:sldId id="314"/>
            <p14:sldId id="317"/>
            <p14:sldId id="318"/>
            <p14:sldId id="319"/>
            <p14:sldId id="329"/>
            <p14:sldId id="326"/>
            <p14:sldId id="327"/>
            <p14:sldId id="328"/>
            <p14:sldId id="325"/>
            <p14:sldId id="315"/>
            <p14:sldId id="322"/>
            <p14:sldId id="323"/>
            <p14:sldId id="310"/>
            <p14:sldId id="312"/>
            <p14:sldId id="293"/>
            <p14:sldId id="304"/>
            <p14:sldId id="305"/>
            <p14:sldId id="289"/>
            <p14:sldId id="300"/>
            <p14:sldId id="292"/>
            <p14:sldId id="295"/>
            <p14:sldId id="302"/>
            <p14:sldId id="301"/>
            <p14:sldId id="303"/>
          </p14:sldIdLst>
        </p14:section>
        <p14:section name="Seção sem Título" id="{121C1EAC-8AFD-47BF-8A70-D9928B803CFB}">
          <p14:sldIdLst>
            <p14:sldId id="298"/>
          </p14:sldIdLst>
        </p14:section>
        <p14:section name="Seção sem Título" id="{29C4B88E-A8C9-4BA2-ACFB-90BE058A6932}">
          <p14:sldIdLst/>
        </p14:section>
        <p14:section name="Seção sem Título" id="{E2F90397-B901-4099-B1DB-EB25F97E9E9C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99FF"/>
    <a:srgbClr val="3366CC"/>
    <a:srgbClr val="FF0066"/>
    <a:srgbClr val="CC0066"/>
    <a:srgbClr val="008000"/>
    <a:srgbClr val="990099"/>
    <a:srgbClr val="660033"/>
    <a:srgbClr val="660066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713" autoAdjust="0"/>
  </p:normalViewPr>
  <p:slideViewPr>
    <p:cSldViewPr>
      <p:cViewPr varScale="1">
        <p:scale>
          <a:sx n="51" d="100"/>
          <a:sy n="51" d="100"/>
        </p:scale>
        <p:origin x="-2203" y="-72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3EC8-76CF-4E7F-BAC7-304746B76D72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637A-FEC5-4DEB-83F5-BB76066D8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3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008000"/>
                </a:solidFill>
                <a:latin typeface="Candara" pitchFamily="34" charset="0"/>
              </a:rPr>
              <a:t>Usuários</a:t>
            </a:r>
            <a:endParaRPr lang="pt-BR" sz="12000" b="1" dirty="0">
              <a:solidFill>
                <a:srgbClr val="008000"/>
              </a:solidFill>
              <a:latin typeface="Candara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599881" y="1763897"/>
            <a:ext cx="3600000" cy="5831968"/>
            <a:chOff x="3455665" y="1583737"/>
            <a:chExt cx="3600000" cy="5831968"/>
          </a:xfrm>
        </p:grpSpPr>
        <p:sp>
          <p:nvSpPr>
            <p:cNvPr id="6" name="Elipse 5"/>
            <p:cNvSpPr/>
            <p:nvPr/>
          </p:nvSpPr>
          <p:spPr>
            <a:xfrm>
              <a:off x="3455665" y="3815705"/>
              <a:ext cx="3600000" cy="3600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Semicírculos 8"/>
            <p:cNvSpPr/>
            <p:nvPr/>
          </p:nvSpPr>
          <p:spPr>
            <a:xfrm>
              <a:off x="3815665" y="1583737"/>
              <a:ext cx="2880000" cy="2880000"/>
            </a:xfrm>
            <a:prstGeom prst="blockArc">
              <a:avLst>
                <a:gd name="adj1" fmla="val 10800000"/>
                <a:gd name="adj2" fmla="val 21520612"/>
                <a:gd name="adj3" fmla="val 2135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081933" y="2915833"/>
              <a:ext cx="612000" cy="2052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4805665" y="4715605"/>
              <a:ext cx="900000" cy="1800200"/>
              <a:chOff x="4715665" y="4607793"/>
              <a:chExt cx="900000" cy="1800200"/>
            </a:xfrm>
            <a:solidFill>
              <a:srgbClr val="008000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985665" y="5147993"/>
                <a:ext cx="360000" cy="1260000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715665" y="4607793"/>
                <a:ext cx="900000" cy="9000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0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gradFill flip="none" rotWithShape="1">
                  <a:gsLst>
                    <a:gs pos="0">
                      <a:srgbClr val="33CC33">
                        <a:shade val="30000"/>
                        <a:satMod val="115000"/>
                      </a:srgbClr>
                    </a:gs>
                    <a:gs pos="50000">
                      <a:srgbClr val="33CC33">
                        <a:shade val="67500"/>
                        <a:satMod val="115000"/>
                      </a:srgbClr>
                    </a:gs>
                    <a:gs pos="100000">
                      <a:srgbClr val="33CC33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Candara" pitchFamily="34" charset="0"/>
              </a:rPr>
              <a:t>Vendas</a:t>
            </a:r>
            <a:endParaRPr lang="pt-BR" sz="9500" b="1" dirty="0">
              <a:gradFill flip="none" rotWithShape="1">
                <a:gsLst>
                  <a:gs pos="0">
                    <a:srgbClr val="33CC33">
                      <a:shade val="30000"/>
                      <a:satMod val="115000"/>
                    </a:srgbClr>
                  </a:gs>
                  <a:gs pos="50000">
                    <a:srgbClr val="33CC33">
                      <a:shade val="67500"/>
                      <a:satMod val="115000"/>
                    </a:srgbClr>
                  </a:gs>
                  <a:gs pos="100000">
                    <a:srgbClr val="33CC33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Candara" pitchFamily="34" charset="0"/>
            </a:endParaRPr>
          </a:p>
        </p:txBody>
      </p:sp>
      <p:sp>
        <p:nvSpPr>
          <p:cNvPr id="5" name="Seta para a direita listrada 4"/>
          <p:cNvSpPr/>
          <p:nvPr/>
        </p:nvSpPr>
        <p:spPr>
          <a:xfrm>
            <a:off x="3672089" y="2663577"/>
            <a:ext cx="3600000" cy="1440000"/>
          </a:xfrm>
          <a:prstGeom prst="stripedRightArrow">
            <a:avLst>
              <a:gd name="adj1" fmla="val 41534"/>
              <a:gd name="adj2" fmla="val 121967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listrada 17"/>
          <p:cNvSpPr/>
          <p:nvPr/>
        </p:nvSpPr>
        <p:spPr>
          <a:xfrm flipH="1">
            <a:off x="3527673" y="4319921"/>
            <a:ext cx="3600000" cy="1440000"/>
          </a:xfrm>
          <a:prstGeom prst="stripedRightArrow">
            <a:avLst>
              <a:gd name="adj1" fmla="val 41534"/>
              <a:gd name="adj2" fmla="val 121967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9881" y="6624017"/>
            <a:ext cx="7073916" cy="3960158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31529" y="4103737"/>
            <a:ext cx="6768752" cy="6454432"/>
          </a:xfrm>
          <a:prstGeom prst="ellipse">
            <a:avLst/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87713" y="7200081"/>
            <a:ext cx="6732168" cy="338409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11512" y="6480001"/>
            <a:ext cx="50706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0" b="1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CRM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158563" y="8729385"/>
            <a:ext cx="4376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na Nuvem</a:t>
            </a:r>
          </a:p>
        </p:txBody>
      </p:sp>
    </p:spTree>
    <p:extLst>
      <p:ext uri="{BB962C8B-B14F-4D97-AF65-F5344CB8AC3E}">
        <p14:creationId xmlns:p14="http://schemas.microsoft.com/office/powerpoint/2010/main" val="11934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9881" y="6624017"/>
            <a:ext cx="7073916" cy="3960158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31529" y="4103737"/>
            <a:ext cx="6768752" cy="6454432"/>
          </a:xfrm>
          <a:prstGeom prst="ellipse">
            <a:avLst/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87713" y="7200081"/>
            <a:ext cx="6732168" cy="338409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4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90450" y="90475"/>
            <a:ext cx="3600000" cy="2340000"/>
          </a:xfrm>
          <a:prstGeom prst="roundRect">
            <a:avLst>
              <a:gd name="adj" fmla="val 50000"/>
            </a:avLst>
          </a:prstGeom>
          <a:solidFill>
            <a:srgbClr val="339933">
              <a:shade val="30000"/>
              <a:satMod val="11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/>
          </a:p>
        </p:txBody>
      </p:sp>
      <p:sp>
        <p:nvSpPr>
          <p:cNvPr id="6" name="Elipse 5"/>
          <p:cNvSpPr/>
          <p:nvPr/>
        </p:nvSpPr>
        <p:spPr>
          <a:xfrm>
            <a:off x="419173" y="36047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64146" y="828427"/>
            <a:ext cx="288032" cy="288032"/>
          </a:xfrm>
          <a:prstGeom prst="ellipse">
            <a:avLst/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512218" y="827786"/>
            <a:ext cx="288032" cy="288032"/>
          </a:xfrm>
          <a:prstGeom prst="ellipse">
            <a:avLst/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izza 9"/>
          <p:cNvSpPr/>
          <p:nvPr/>
        </p:nvSpPr>
        <p:spPr>
          <a:xfrm>
            <a:off x="743109" y="756419"/>
            <a:ext cx="1152128" cy="1152128"/>
          </a:xfrm>
          <a:prstGeom prst="pie">
            <a:avLst>
              <a:gd name="adj1" fmla="val 0"/>
              <a:gd name="adj2" fmla="val 10851512"/>
            </a:avLst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0450" y="2735585"/>
            <a:ext cx="3600000" cy="23400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28423" y="300558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864146" y="3473537"/>
            <a:ext cx="288032" cy="288032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512218" y="3472896"/>
            <a:ext cx="288032" cy="288032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878423" y="4141052"/>
            <a:ext cx="900000" cy="144000"/>
          </a:xfrm>
          <a:prstGeom prst="rect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90450" y="5399881"/>
            <a:ext cx="3600000" cy="2340000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/>
          </a:p>
        </p:txBody>
      </p:sp>
      <p:sp>
        <p:nvSpPr>
          <p:cNvPr id="17" name="Elipse 16"/>
          <p:cNvSpPr/>
          <p:nvPr/>
        </p:nvSpPr>
        <p:spPr>
          <a:xfrm>
            <a:off x="419173" y="5669881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Semicírculos 17"/>
          <p:cNvSpPr/>
          <p:nvPr/>
        </p:nvSpPr>
        <p:spPr>
          <a:xfrm>
            <a:off x="779173" y="6569881"/>
            <a:ext cx="1080000" cy="900000"/>
          </a:xfrm>
          <a:prstGeom prst="blockArc">
            <a:avLst>
              <a:gd name="adj1" fmla="val 10800000"/>
              <a:gd name="adj2" fmla="val 0"/>
              <a:gd name="adj3" fmla="val 15491"/>
            </a:avLst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864146" y="6137833"/>
            <a:ext cx="288032" cy="288032"/>
          </a:xfrm>
          <a:prstGeom prst="ellipse">
            <a:avLst/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512218" y="6137192"/>
            <a:ext cx="288032" cy="288032"/>
          </a:xfrm>
          <a:prstGeom prst="ellipse">
            <a:avLst/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/>
          <p:cNvCxnSpPr/>
          <p:nvPr/>
        </p:nvCxnSpPr>
        <p:spPr>
          <a:xfrm>
            <a:off x="-719" y="2591569"/>
            <a:ext cx="5453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-719" y="5255865"/>
            <a:ext cx="5453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719" y="7920161"/>
            <a:ext cx="5453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887713" y="1"/>
            <a:ext cx="0" cy="1079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95237" y="8136185"/>
            <a:ext cx="3600000" cy="234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/>
          </a:p>
        </p:txBody>
      </p:sp>
      <p:sp>
        <p:nvSpPr>
          <p:cNvPr id="28" name="Elipse 27"/>
          <p:cNvSpPr/>
          <p:nvPr/>
        </p:nvSpPr>
        <p:spPr>
          <a:xfrm>
            <a:off x="423960" y="840618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79881" y="45898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1"/>
                </a:solidFill>
                <a:latin typeface="Candara" pitchFamily="34" charset="0"/>
              </a:rPr>
              <a:t>Experimentais</a:t>
            </a:r>
            <a:endParaRPr lang="pt-BR" sz="12000" b="1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4103737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399881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V="1">
            <a:off x="4751809" y="52919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17" name="Losango 16"/>
          <p:cNvSpPr/>
          <p:nvPr/>
        </p:nvSpPr>
        <p:spPr>
          <a:xfrm rot="-1800000">
            <a:off x="2832784" y="2356120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/>
          <p:cNvSpPr/>
          <p:nvPr/>
        </p:nvSpPr>
        <p:spPr>
          <a:xfrm rot="16200000">
            <a:off x="4139881" y="201212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/>
          <p:cNvSpPr/>
          <p:nvPr/>
        </p:nvSpPr>
        <p:spPr>
          <a:xfrm rot="1800000" flipH="1">
            <a:off x="5302962" y="2428128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2" name="Cubo 1"/>
          <p:cNvSpPr/>
          <p:nvPr/>
        </p:nvSpPr>
        <p:spPr>
          <a:xfrm>
            <a:off x="3167633" y="2015505"/>
            <a:ext cx="3600400" cy="3600400"/>
          </a:xfrm>
          <a:prstGeom prst="cube">
            <a:avLst>
              <a:gd name="adj" fmla="val 33744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599881" y="1102798"/>
            <a:ext cx="3600000" cy="360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izza 5"/>
          <p:cNvSpPr/>
          <p:nvPr/>
        </p:nvSpPr>
        <p:spPr>
          <a:xfrm>
            <a:off x="1799881" y="4535785"/>
            <a:ext cx="7200000" cy="5400000"/>
          </a:xfrm>
          <a:prstGeom prst="pie">
            <a:avLst>
              <a:gd name="adj1" fmla="val 10811423"/>
              <a:gd name="adj2" fmla="val 21566014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Ajustes</a:t>
            </a:r>
            <a:endParaRPr lang="pt-BR" sz="120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2375545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399881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8424217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799481" y="3671689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823817" y="5075945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848154" y="1727473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em curva 16"/>
          <p:cNvCxnSpPr>
            <a:stCxn id="16" idx="0"/>
            <a:endCxn id="15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em curva 18"/>
          <p:cNvCxnSpPr>
            <a:stCxn id="15" idx="2"/>
            <a:endCxn id="18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uz 4"/>
          <p:cNvSpPr/>
          <p:nvPr/>
        </p:nvSpPr>
        <p:spPr>
          <a:xfrm>
            <a:off x="935385" y="7416105"/>
            <a:ext cx="2520000" cy="2520000"/>
          </a:xfrm>
          <a:prstGeom prst="plus">
            <a:avLst>
              <a:gd name="adj" fmla="val 3499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44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Produtos</a:t>
            </a:r>
            <a:endParaRPr lang="pt-BR" sz="14400" b="1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Empresas</a:t>
            </a:r>
            <a:endParaRPr lang="pt-BR" sz="12000" b="1" dirty="0">
              <a:solidFill>
                <a:schemeClr val="accent2">
                  <a:lumMod val="50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786057" y="1079401"/>
            <a:ext cx="5227648" cy="6552728"/>
            <a:chOff x="3789894" y="1079401"/>
            <a:chExt cx="5227648" cy="6552728"/>
          </a:xfrm>
        </p:grpSpPr>
        <p:sp>
          <p:nvSpPr>
            <p:cNvPr id="2" name="Retângulo 1"/>
            <p:cNvSpPr/>
            <p:nvPr/>
          </p:nvSpPr>
          <p:spPr>
            <a:xfrm>
              <a:off x="7937422" y="2087513"/>
              <a:ext cx="1080120" cy="475252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retângulo 15"/>
            <p:cNvSpPr/>
            <p:nvPr/>
          </p:nvSpPr>
          <p:spPr>
            <a:xfrm>
              <a:off x="3789894" y="2591569"/>
              <a:ext cx="2160000" cy="21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retângulo 16"/>
            <p:cNvSpPr/>
            <p:nvPr/>
          </p:nvSpPr>
          <p:spPr>
            <a:xfrm>
              <a:off x="5863658" y="2591569"/>
              <a:ext cx="2160000" cy="21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89894" y="4751569"/>
              <a:ext cx="5227648" cy="288056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redondar Retângulo no Mesmo Canto Lateral 5"/>
            <p:cNvSpPr/>
            <p:nvPr/>
          </p:nvSpPr>
          <p:spPr>
            <a:xfrm>
              <a:off x="7937422" y="1079401"/>
              <a:ext cx="1080000" cy="720000"/>
            </a:xfrm>
            <a:prstGeom prst="round2Same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365758" y="5328033"/>
              <a:ext cx="1260000" cy="1620000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39522" y="5328033"/>
              <a:ext cx="1260000" cy="1620000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0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FF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FF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1295785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4895825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76584"/>
          </a:xfrm>
          <a:prstGeom prst="roundRect">
            <a:avLst>
              <a:gd name="adj" fmla="val 148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00" dirty="0">
              <a:solidFill>
                <a:srgbClr val="FF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2339721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dirty="0" smtClean="0">
                <a:solidFill>
                  <a:srgbClr val="FF0000"/>
                </a:solidFill>
                <a:latin typeface="Gadugi" panose="020B0502040204020203" pitchFamily="34" charset="0"/>
              </a:rPr>
              <a:t>?</a:t>
            </a:r>
            <a:endParaRPr lang="pt-BR" sz="23900" dirty="0">
              <a:solidFill>
                <a:srgbClr val="FF0000"/>
              </a:solidFill>
              <a:latin typeface="Gadugi" panose="020B0502040204020203" pitchFamily="34" charset="0"/>
            </a:endParaRPr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5939761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Produtos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671689" y="4247953"/>
            <a:ext cx="2160000" cy="2160040"/>
            <a:chOff x="3599681" y="4175745"/>
            <a:chExt cx="2160000" cy="2160040"/>
          </a:xfrm>
        </p:grpSpPr>
        <p:sp>
          <p:nvSpPr>
            <p:cNvPr id="8" name="Seta para cima 7"/>
            <p:cNvSpPr/>
            <p:nvPr/>
          </p:nvSpPr>
          <p:spPr>
            <a:xfrm>
              <a:off x="3599681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99681" y="5975745"/>
              <a:ext cx="2160000" cy="360040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cima 17"/>
            <p:cNvSpPr/>
            <p:nvPr/>
          </p:nvSpPr>
          <p:spPr>
            <a:xfrm>
              <a:off x="4652996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01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Campanhas</a:t>
            </a:r>
            <a:endParaRPr lang="pt-BR" sz="120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Minhas Campanhas</a:t>
            </a:r>
            <a:endParaRPr lang="pt-BR" sz="95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ração 1"/>
          <p:cNvSpPr/>
          <p:nvPr/>
        </p:nvSpPr>
        <p:spPr>
          <a:xfrm>
            <a:off x="8208193" y="849324"/>
            <a:ext cx="1800000" cy="144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1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95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583457" y="2160121"/>
            <a:ext cx="72008" cy="540000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655465" y="7560121"/>
            <a:ext cx="7848872" cy="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2735585" y="4175825"/>
            <a:ext cx="1944216" cy="1368072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 flipV="1">
            <a:off x="4679803" y="4175825"/>
            <a:ext cx="1656182" cy="864016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6335985" y="3167633"/>
            <a:ext cx="2304256" cy="1872208"/>
          </a:xfrm>
          <a:prstGeom prst="line">
            <a:avLst/>
          </a:prstGeom>
          <a:ln w="508000" cap="rnd">
            <a:solidFill>
              <a:schemeClr val="bg1"/>
            </a:solidFill>
            <a:headEnd type="arrow" w="sm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735585" y="6335985"/>
            <a:ext cx="0" cy="1116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463777" y="5400129"/>
            <a:ext cx="0" cy="208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6191969" y="5759921"/>
            <a:ext cx="0" cy="172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7920161" y="5364145"/>
            <a:ext cx="0" cy="2124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27</Words>
  <Application>Microsoft Office PowerPoint</Application>
  <PresentationFormat>Personalizar</PresentationFormat>
  <Paragraphs>25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Campos</cp:lastModifiedBy>
  <cp:revision>184</cp:revision>
  <dcterms:created xsi:type="dcterms:W3CDTF">2012-01-10T13:23:31Z</dcterms:created>
  <dcterms:modified xsi:type="dcterms:W3CDTF">2016-06-03T19:14:00Z</dcterms:modified>
</cp:coreProperties>
</file>