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4" r:id="rId3"/>
    <p:sldId id="297" r:id="rId4"/>
  </p:sldIdLst>
  <p:sldSz cx="7200900" cy="2520950"/>
  <p:notesSz cx="9144000" cy="6858000"/>
  <p:defaultTextStyle>
    <a:defPPr>
      <a:defRPr lang="pt-BR"/>
    </a:defPPr>
    <a:lvl1pPr marL="0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9881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9761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9641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9521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9402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9282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9162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9042" algn="l" defTabSz="41976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  <a:srgbClr val="990099"/>
    <a:srgbClr val="0000FF"/>
    <a:srgbClr val="FF9900"/>
    <a:srgbClr val="CCCC00"/>
    <a:srgbClr val="339933"/>
    <a:srgbClr val="660033"/>
    <a:srgbClr val="66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029" autoAdjust="0"/>
  </p:normalViewPr>
  <p:slideViewPr>
    <p:cSldViewPr>
      <p:cViewPr varScale="1">
        <p:scale>
          <a:sx n="169" d="100"/>
          <a:sy n="169" d="100"/>
        </p:scale>
        <p:origin x="-77" y="-422"/>
      </p:cViewPr>
      <p:guideLst>
        <p:guide orient="horz" pos="794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070" y="783134"/>
            <a:ext cx="6120765" cy="54037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0135" y="1428539"/>
            <a:ext cx="5040630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8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20654" y="100962"/>
            <a:ext cx="1620203" cy="215097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0047" y="100962"/>
            <a:ext cx="4740593" cy="215097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824" y="1619946"/>
            <a:ext cx="6120765" cy="500689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824" y="1068492"/>
            <a:ext cx="6120765" cy="551458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549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09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64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62195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7745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9329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8842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24392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0045" y="588223"/>
            <a:ext cx="3180398" cy="166371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60458" y="588223"/>
            <a:ext cx="3180398" cy="166371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48" y="564297"/>
            <a:ext cx="3181648" cy="23517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5490" indent="0">
              <a:buNone/>
              <a:defRPr sz="700" b="1"/>
            </a:lvl2pPr>
            <a:lvl3pPr marL="310980" indent="0">
              <a:buNone/>
              <a:defRPr sz="600" b="1"/>
            </a:lvl3pPr>
            <a:lvl4pPr marL="466470" indent="0">
              <a:buNone/>
              <a:defRPr sz="500" b="1"/>
            </a:lvl4pPr>
            <a:lvl5pPr marL="621959" indent="0">
              <a:buNone/>
              <a:defRPr sz="500" b="1"/>
            </a:lvl5pPr>
            <a:lvl6pPr marL="777450" indent="0">
              <a:buNone/>
              <a:defRPr sz="500" b="1"/>
            </a:lvl6pPr>
            <a:lvl7pPr marL="932940" indent="0">
              <a:buNone/>
              <a:defRPr sz="500" b="1"/>
            </a:lvl7pPr>
            <a:lvl8pPr marL="1088429" indent="0">
              <a:buNone/>
              <a:defRPr sz="500" b="1"/>
            </a:lvl8pPr>
            <a:lvl9pPr marL="1243920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0048" y="799471"/>
            <a:ext cx="3181648" cy="145246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57961" y="564297"/>
            <a:ext cx="3182898" cy="23517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5490" indent="0">
              <a:buNone/>
              <a:defRPr sz="700" b="1"/>
            </a:lvl2pPr>
            <a:lvl3pPr marL="310980" indent="0">
              <a:buNone/>
              <a:defRPr sz="600" b="1"/>
            </a:lvl3pPr>
            <a:lvl4pPr marL="466470" indent="0">
              <a:buNone/>
              <a:defRPr sz="500" b="1"/>
            </a:lvl4pPr>
            <a:lvl5pPr marL="621959" indent="0">
              <a:buNone/>
              <a:defRPr sz="500" b="1"/>
            </a:lvl5pPr>
            <a:lvl6pPr marL="777450" indent="0">
              <a:buNone/>
              <a:defRPr sz="500" b="1"/>
            </a:lvl6pPr>
            <a:lvl7pPr marL="932940" indent="0">
              <a:buNone/>
              <a:defRPr sz="500" b="1"/>
            </a:lvl7pPr>
            <a:lvl8pPr marL="1088429" indent="0">
              <a:buNone/>
              <a:defRPr sz="500" b="1"/>
            </a:lvl8pPr>
            <a:lvl9pPr marL="1243920" indent="0">
              <a:buNone/>
              <a:defRPr sz="5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657961" y="799471"/>
            <a:ext cx="3182898" cy="145246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50" y="100373"/>
            <a:ext cx="2369047" cy="42716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5356" y="100377"/>
            <a:ext cx="4025504" cy="2151561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0050" y="527538"/>
            <a:ext cx="2369047" cy="1724400"/>
          </a:xfrm>
        </p:spPr>
        <p:txBody>
          <a:bodyPr/>
          <a:lstStyle>
            <a:lvl1pPr marL="0" indent="0">
              <a:buNone/>
              <a:defRPr sz="400"/>
            </a:lvl1pPr>
            <a:lvl2pPr marL="155490" indent="0">
              <a:buNone/>
              <a:defRPr sz="400"/>
            </a:lvl2pPr>
            <a:lvl3pPr marL="310980" indent="0">
              <a:buNone/>
              <a:defRPr sz="400"/>
            </a:lvl3pPr>
            <a:lvl4pPr marL="466470" indent="0">
              <a:buNone/>
              <a:defRPr sz="300"/>
            </a:lvl4pPr>
            <a:lvl5pPr marL="621959" indent="0">
              <a:buNone/>
              <a:defRPr sz="300"/>
            </a:lvl5pPr>
            <a:lvl6pPr marL="777450" indent="0">
              <a:buNone/>
              <a:defRPr sz="300"/>
            </a:lvl6pPr>
            <a:lvl7pPr marL="932940" indent="0">
              <a:buNone/>
              <a:defRPr sz="300"/>
            </a:lvl7pPr>
            <a:lvl8pPr marL="1088429" indent="0">
              <a:buNone/>
              <a:defRPr sz="300"/>
            </a:lvl8pPr>
            <a:lvl9pPr marL="1243920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426" y="1764671"/>
            <a:ext cx="4320540" cy="20832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11426" y="225252"/>
            <a:ext cx="4320540" cy="1512570"/>
          </a:xfrm>
        </p:spPr>
        <p:txBody>
          <a:bodyPr/>
          <a:lstStyle>
            <a:lvl1pPr marL="0" indent="0">
              <a:buNone/>
              <a:defRPr sz="1100"/>
            </a:lvl1pPr>
            <a:lvl2pPr marL="155490" indent="0">
              <a:buNone/>
              <a:defRPr sz="1000"/>
            </a:lvl2pPr>
            <a:lvl3pPr marL="310980" indent="0">
              <a:buNone/>
              <a:defRPr sz="800"/>
            </a:lvl3pPr>
            <a:lvl4pPr marL="466470" indent="0">
              <a:buNone/>
              <a:defRPr sz="700"/>
            </a:lvl4pPr>
            <a:lvl5pPr marL="621959" indent="0">
              <a:buNone/>
              <a:defRPr sz="700"/>
            </a:lvl5pPr>
            <a:lvl6pPr marL="777450" indent="0">
              <a:buNone/>
              <a:defRPr sz="700"/>
            </a:lvl6pPr>
            <a:lvl7pPr marL="932940" indent="0">
              <a:buNone/>
              <a:defRPr sz="700"/>
            </a:lvl7pPr>
            <a:lvl8pPr marL="1088429" indent="0">
              <a:buNone/>
              <a:defRPr sz="700"/>
            </a:lvl8pPr>
            <a:lvl9pPr marL="1243920" indent="0">
              <a:buNone/>
              <a:defRPr sz="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11426" y="1972998"/>
            <a:ext cx="4320540" cy="295862"/>
          </a:xfrm>
        </p:spPr>
        <p:txBody>
          <a:bodyPr/>
          <a:lstStyle>
            <a:lvl1pPr marL="0" indent="0">
              <a:buNone/>
              <a:defRPr sz="400"/>
            </a:lvl1pPr>
            <a:lvl2pPr marL="155490" indent="0">
              <a:buNone/>
              <a:defRPr sz="400"/>
            </a:lvl2pPr>
            <a:lvl3pPr marL="310980" indent="0">
              <a:buNone/>
              <a:defRPr sz="400"/>
            </a:lvl3pPr>
            <a:lvl4pPr marL="466470" indent="0">
              <a:buNone/>
              <a:defRPr sz="300"/>
            </a:lvl4pPr>
            <a:lvl5pPr marL="621959" indent="0">
              <a:buNone/>
              <a:defRPr sz="300"/>
            </a:lvl5pPr>
            <a:lvl6pPr marL="777450" indent="0">
              <a:buNone/>
              <a:defRPr sz="300"/>
            </a:lvl6pPr>
            <a:lvl7pPr marL="932940" indent="0">
              <a:buNone/>
              <a:defRPr sz="300"/>
            </a:lvl7pPr>
            <a:lvl8pPr marL="1088429" indent="0">
              <a:buNone/>
              <a:defRPr sz="300"/>
            </a:lvl8pPr>
            <a:lvl9pPr marL="1243920" indent="0">
              <a:buNone/>
              <a:defRPr sz="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0045" y="100954"/>
            <a:ext cx="6480810" cy="420159"/>
          </a:xfrm>
          <a:prstGeom prst="rect">
            <a:avLst/>
          </a:prstGeom>
        </p:spPr>
        <p:txBody>
          <a:bodyPr vert="horz" lIns="31098" tIns="15549" rIns="31098" bIns="15549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45" y="588223"/>
            <a:ext cx="6480810" cy="1663711"/>
          </a:xfrm>
          <a:prstGeom prst="rect">
            <a:avLst/>
          </a:prstGeom>
        </p:spPr>
        <p:txBody>
          <a:bodyPr vert="horz" lIns="31098" tIns="15549" rIns="31098" bIns="15549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0045" y="2336554"/>
            <a:ext cx="1680210" cy="134217"/>
          </a:xfrm>
          <a:prstGeom prst="rect">
            <a:avLst/>
          </a:prstGeom>
        </p:spPr>
        <p:txBody>
          <a:bodyPr vert="horz" lIns="31098" tIns="15549" rIns="31098" bIns="15549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60310" y="2336554"/>
            <a:ext cx="2280285" cy="134217"/>
          </a:xfrm>
          <a:prstGeom prst="rect">
            <a:avLst/>
          </a:prstGeom>
        </p:spPr>
        <p:txBody>
          <a:bodyPr vert="horz" lIns="31098" tIns="15549" rIns="31098" bIns="15549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60645" y="2336554"/>
            <a:ext cx="1680210" cy="134217"/>
          </a:xfrm>
          <a:prstGeom prst="rect">
            <a:avLst/>
          </a:prstGeom>
        </p:spPr>
        <p:txBody>
          <a:bodyPr vert="horz" lIns="31098" tIns="15549" rIns="31098" bIns="15549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980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617" indent="-116617" algn="l" defTabSz="31098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2670" indent="-97181" algn="l" defTabSz="31098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88725" indent="-77745" algn="l" defTabSz="31098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214" indent="-77745" algn="l" defTabSz="310980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705" indent="-77745" algn="l" defTabSz="310980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5194" indent="-77745" algn="l" defTabSz="31098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0685" indent="-77745" algn="l" defTabSz="31098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4" indent="-77745" algn="l" defTabSz="31098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1664" indent="-77745" algn="l" defTabSz="31098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549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098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47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1959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745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294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8429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920" algn="l" defTabSz="31098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90450" y="90475"/>
            <a:ext cx="7020000" cy="2340000"/>
          </a:xfrm>
          <a:prstGeom prst="roundRect">
            <a:avLst>
              <a:gd name="adj" fmla="val 50000"/>
            </a:avLst>
          </a:prstGeom>
          <a:solidFill>
            <a:srgbClr val="339933">
              <a:shade val="30000"/>
              <a:satMod val="11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7200" dirty="0" smtClean="0"/>
              <a:t>FELIZ</a:t>
            </a:r>
            <a:endParaRPr lang="pt-BR" sz="7200" dirty="0"/>
          </a:p>
        </p:txBody>
      </p:sp>
      <p:sp>
        <p:nvSpPr>
          <p:cNvPr id="9" name="Elipse 8"/>
          <p:cNvSpPr/>
          <p:nvPr/>
        </p:nvSpPr>
        <p:spPr>
          <a:xfrm>
            <a:off x="419173" y="36047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864146" y="828427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12218" y="827786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izza 1"/>
          <p:cNvSpPr/>
          <p:nvPr/>
        </p:nvSpPr>
        <p:spPr>
          <a:xfrm>
            <a:off x="743109" y="756419"/>
            <a:ext cx="1152128" cy="1152128"/>
          </a:xfrm>
          <a:prstGeom prst="pie">
            <a:avLst>
              <a:gd name="adj1" fmla="val 0"/>
              <a:gd name="adj2" fmla="val 10851512"/>
            </a:avLst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90450" y="90475"/>
            <a:ext cx="7020000" cy="23400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7200" dirty="0" smtClean="0">
                <a:solidFill>
                  <a:schemeClr val="bg1"/>
                </a:solidFill>
              </a:rPr>
              <a:t>NORMAL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28423" y="36047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864146" y="828427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12218" y="827786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78423" y="1495942"/>
            <a:ext cx="900000" cy="144000"/>
          </a:xfrm>
          <a:prstGeom prst="rect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1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90450" y="90475"/>
            <a:ext cx="7020000" cy="2340000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7200" dirty="0" smtClean="0"/>
              <a:t>IRRITADO</a:t>
            </a:r>
            <a:endParaRPr lang="pt-BR" sz="7200" dirty="0"/>
          </a:p>
        </p:txBody>
      </p:sp>
      <p:sp>
        <p:nvSpPr>
          <p:cNvPr id="4" name="Elipse 3"/>
          <p:cNvSpPr/>
          <p:nvPr/>
        </p:nvSpPr>
        <p:spPr>
          <a:xfrm>
            <a:off x="419173" y="36047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Semicírculos 1"/>
          <p:cNvSpPr/>
          <p:nvPr/>
        </p:nvSpPr>
        <p:spPr>
          <a:xfrm>
            <a:off x="779173" y="1260475"/>
            <a:ext cx="1080000" cy="900000"/>
          </a:xfrm>
          <a:prstGeom prst="blockArc">
            <a:avLst>
              <a:gd name="adj1" fmla="val 10800000"/>
              <a:gd name="adj2" fmla="val 0"/>
              <a:gd name="adj3" fmla="val 15491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864146" y="828427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512218" y="827786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3</Words>
  <Application>Microsoft Office PowerPoint</Application>
  <PresentationFormat>Personalizar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Campos</cp:lastModifiedBy>
  <cp:revision>163</cp:revision>
  <dcterms:created xsi:type="dcterms:W3CDTF">2012-01-10T13:23:31Z</dcterms:created>
  <dcterms:modified xsi:type="dcterms:W3CDTF">2016-06-02T20:15:42Z</dcterms:modified>
</cp:coreProperties>
</file>