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8" r:id="rId2"/>
    <p:sldId id="309" r:id="rId3"/>
    <p:sldId id="313" r:id="rId4"/>
    <p:sldId id="311" r:id="rId5"/>
    <p:sldId id="320" r:id="rId6"/>
    <p:sldId id="314" r:id="rId7"/>
    <p:sldId id="317" r:id="rId8"/>
    <p:sldId id="318" r:id="rId9"/>
    <p:sldId id="319" r:id="rId10"/>
    <p:sldId id="316" r:id="rId11"/>
    <p:sldId id="315" r:id="rId12"/>
    <p:sldId id="322" r:id="rId13"/>
    <p:sldId id="323" r:id="rId14"/>
    <p:sldId id="310" r:id="rId15"/>
    <p:sldId id="312" r:id="rId16"/>
    <p:sldId id="293" r:id="rId17"/>
    <p:sldId id="304" r:id="rId18"/>
    <p:sldId id="305" r:id="rId19"/>
    <p:sldId id="289" r:id="rId20"/>
    <p:sldId id="300" r:id="rId21"/>
    <p:sldId id="292" r:id="rId22"/>
    <p:sldId id="295" r:id="rId23"/>
    <p:sldId id="302" r:id="rId24"/>
    <p:sldId id="301" r:id="rId25"/>
    <p:sldId id="303" r:id="rId26"/>
    <p:sldId id="297" r:id="rId27"/>
    <p:sldId id="321" r:id="rId28"/>
    <p:sldId id="298" r:id="rId29"/>
    <p:sldId id="299" r:id="rId30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F043582-CE06-427D-8266-D1F7474F6318}">
          <p14:sldIdLst>
            <p14:sldId id="308"/>
            <p14:sldId id="309"/>
            <p14:sldId id="313"/>
            <p14:sldId id="311"/>
            <p14:sldId id="320"/>
            <p14:sldId id="314"/>
            <p14:sldId id="317"/>
            <p14:sldId id="318"/>
            <p14:sldId id="319"/>
            <p14:sldId id="316"/>
            <p14:sldId id="315"/>
            <p14:sldId id="322"/>
            <p14:sldId id="323"/>
            <p14:sldId id="310"/>
            <p14:sldId id="312"/>
            <p14:sldId id="293"/>
            <p14:sldId id="304"/>
            <p14:sldId id="305"/>
            <p14:sldId id="289"/>
            <p14:sldId id="300"/>
            <p14:sldId id="292"/>
            <p14:sldId id="295"/>
            <p14:sldId id="302"/>
            <p14:sldId id="301"/>
            <p14:sldId id="303"/>
          </p14:sldIdLst>
        </p14:section>
        <p14:section name="Seção sem Título" id="{121C1EAC-8AFD-47BF-8A70-D9928B803CFB}">
          <p14:sldIdLst>
            <p14:sldId id="297"/>
            <p14:sldId id="321"/>
            <p14:sldId id="298"/>
          </p14:sldIdLst>
        </p14:section>
        <p14:section name="Seção sem Título" id="{29C4B88E-A8C9-4BA2-ACFB-90BE058A6932}">
          <p14:sldIdLst/>
        </p14:section>
        <p14:section name="Seção sem Título" id="{E2F90397-B901-4099-B1DB-EB25F97E9E9C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CC"/>
    <a:srgbClr val="FF0066"/>
    <a:srgbClr val="CC0066"/>
    <a:srgbClr val="008000"/>
    <a:srgbClr val="990099"/>
    <a:srgbClr val="660033"/>
    <a:srgbClr val="660066"/>
    <a:srgbClr val="8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713" autoAdjust="0"/>
  </p:normalViewPr>
  <p:slideViewPr>
    <p:cSldViewPr>
      <p:cViewPr varScale="1">
        <p:scale>
          <a:sx n="51" d="100"/>
          <a:sy n="51" d="100"/>
        </p:scale>
        <p:origin x="-2203" y="-7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3EC8-76CF-4E7F-BAC7-304746B76D72}" type="datetimeFigureOut">
              <a:rPr lang="pt-BR" smtClean="0"/>
              <a:t>27/05/2016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637A-FEC5-4DEB-83F5-BB76066D8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3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008000"/>
                </a:solidFill>
                <a:latin typeface="Candara" pitchFamily="34" charset="0"/>
              </a:rPr>
              <a:t>Usuários</a:t>
            </a:r>
            <a:endParaRPr lang="pt-BR" sz="12000" b="1" dirty="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599881" y="1763897"/>
            <a:ext cx="3600000" cy="5831968"/>
            <a:chOff x="3455665" y="1583737"/>
            <a:chExt cx="3600000" cy="5831968"/>
          </a:xfrm>
        </p:grpSpPr>
        <p:sp>
          <p:nvSpPr>
            <p:cNvPr id="6" name="Elipse 5"/>
            <p:cNvSpPr/>
            <p:nvPr/>
          </p:nvSpPr>
          <p:spPr>
            <a:xfrm>
              <a:off x="3455665" y="381570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Semicírculos 8"/>
            <p:cNvSpPr/>
            <p:nvPr/>
          </p:nvSpPr>
          <p:spPr>
            <a:xfrm>
              <a:off x="3815665" y="1583737"/>
              <a:ext cx="2880000" cy="2880000"/>
            </a:xfrm>
            <a:prstGeom prst="blockArc">
              <a:avLst>
                <a:gd name="adj1" fmla="val 10800000"/>
                <a:gd name="adj2" fmla="val 21520612"/>
                <a:gd name="adj3" fmla="val 2135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1933" y="2915833"/>
              <a:ext cx="612000" cy="2052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805665" y="4715605"/>
              <a:ext cx="900000" cy="1800200"/>
              <a:chOff x="4715665" y="4607793"/>
              <a:chExt cx="900000" cy="1800200"/>
            </a:xfrm>
            <a:solidFill>
              <a:srgbClr val="008000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985665" y="5147993"/>
                <a:ext cx="360000" cy="126000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715665" y="4607793"/>
                <a:ext cx="900000" cy="9000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Campanha</a:t>
            </a:r>
            <a:endParaRPr lang="pt-BR" sz="1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943498" y="2825766"/>
            <a:ext cx="6912767" cy="3708231"/>
            <a:chOff x="2087514" y="3779882"/>
            <a:chExt cx="6912767" cy="3708231"/>
          </a:xfrm>
        </p:grpSpPr>
        <p:sp>
          <p:nvSpPr>
            <p:cNvPr id="2" name="Trapezoide 1"/>
            <p:cNvSpPr/>
            <p:nvPr/>
          </p:nvSpPr>
          <p:spPr>
            <a:xfrm rot="16200000">
              <a:off x="3077514" y="2789882"/>
              <a:ext cx="3240000" cy="5220000"/>
            </a:xfrm>
            <a:prstGeom prst="trapezoid">
              <a:avLst>
                <a:gd name="adj" fmla="val 3065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55665" y="6335985"/>
              <a:ext cx="360000" cy="115212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119167" y="4949881"/>
              <a:ext cx="540000" cy="90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8136185" y="5363877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200000">
              <a:off x="8038122" y="5972191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-1200000">
              <a:off x="8038122" y="4755563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6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103737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99881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V="1">
            <a:off x="4751809" y="52919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7" name="Losango 16"/>
          <p:cNvSpPr/>
          <p:nvPr/>
        </p:nvSpPr>
        <p:spPr>
          <a:xfrm rot="-1800000">
            <a:off x="2832784" y="2356120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/>
          <p:cNvSpPr/>
          <p:nvPr/>
        </p:nvSpPr>
        <p:spPr>
          <a:xfrm rot="16200000">
            <a:off x="4139881" y="201212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/>
          <p:cNvSpPr/>
          <p:nvPr/>
        </p:nvSpPr>
        <p:spPr>
          <a:xfrm rot="1800000" flipH="1">
            <a:off x="5302962" y="2428128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3167633" y="2015505"/>
            <a:ext cx="3600400" cy="3600400"/>
          </a:xfrm>
          <a:prstGeom prst="cube">
            <a:avLst>
              <a:gd name="adj" fmla="val 33744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599881" y="1102798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izza 5"/>
          <p:cNvSpPr/>
          <p:nvPr/>
        </p:nvSpPr>
        <p:spPr>
          <a:xfrm>
            <a:off x="1799881" y="4535785"/>
            <a:ext cx="7200000" cy="5400000"/>
          </a:xfrm>
          <a:prstGeom prst="pie">
            <a:avLst>
              <a:gd name="adj1" fmla="val 10811423"/>
              <a:gd name="adj2" fmla="val 21566014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em curva 16"/>
          <p:cNvCxnSpPr>
            <a:stCxn id="16" idx="0"/>
            <a:endCxn id="15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em curva 18"/>
          <p:cNvCxnSpPr>
            <a:stCxn id="15" idx="2"/>
            <a:endCxn id="18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uz 4"/>
          <p:cNvSpPr/>
          <p:nvPr/>
        </p:nvSpPr>
        <p:spPr>
          <a:xfrm>
            <a:off x="935385" y="7416105"/>
            <a:ext cx="2520000" cy="2520000"/>
          </a:xfrm>
          <a:prstGeom prst="plus">
            <a:avLst>
              <a:gd name="adj" fmla="val 3499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2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799481" y="3671689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848154" y="172747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1512" y="6480001"/>
            <a:ext cx="50706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CRM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58563" y="8729385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 Nuvem</a:t>
            </a: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Empresas</a:t>
            </a:r>
            <a:endParaRPr lang="pt-BR" sz="12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786057" y="1079401"/>
            <a:ext cx="5227648" cy="6552728"/>
            <a:chOff x="3789894" y="1079401"/>
            <a:chExt cx="5227648" cy="6552728"/>
          </a:xfrm>
        </p:grpSpPr>
        <p:sp>
          <p:nvSpPr>
            <p:cNvPr id="2" name="Retângulo 1"/>
            <p:cNvSpPr/>
            <p:nvPr/>
          </p:nvSpPr>
          <p:spPr>
            <a:xfrm>
              <a:off x="7937422" y="2087513"/>
              <a:ext cx="1080120" cy="475252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/>
            <p:cNvSpPr/>
            <p:nvPr/>
          </p:nvSpPr>
          <p:spPr>
            <a:xfrm>
              <a:off x="3789894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/>
            <p:cNvSpPr/>
            <p:nvPr/>
          </p:nvSpPr>
          <p:spPr>
            <a:xfrm>
              <a:off x="5863658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89894" y="4751569"/>
              <a:ext cx="5227648" cy="28805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7937422" y="1079401"/>
              <a:ext cx="1080000" cy="72000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65758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39522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FF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FF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1295785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4895825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76584"/>
          </a:xfrm>
          <a:prstGeom prst="roundRect">
            <a:avLst>
              <a:gd name="adj" fmla="val 148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2339721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>
                <a:solidFill>
                  <a:srgbClr val="FF0000"/>
                </a:solidFill>
                <a:latin typeface="Gadugi" panose="020B0502040204020203" pitchFamily="34" charset="0"/>
              </a:rPr>
              <a:t>?</a:t>
            </a:r>
            <a:endParaRPr lang="pt-BR" sz="23900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5939761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Produtos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71689" y="4247953"/>
            <a:ext cx="2160000" cy="2160040"/>
            <a:chOff x="3599681" y="4175745"/>
            <a:chExt cx="2160000" cy="2160040"/>
          </a:xfrm>
        </p:grpSpPr>
        <p:sp>
          <p:nvSpPr>
            <p:cNvPr id="8" name="Seta para cima 7"/>
            <p:cNvSpPr/>
            <p:nvPr/>
          </p:nvSpPr>
          <p:spPr>
            <a:xfrm>
              <a:off x="3599681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99681" y="5975745"/>
              <a:ext cx="2160000" cy="360040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>
              <a:off x="4652996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0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Campanhas</a:t>
            </a:r>
            <a:endParaRPr lang="pt-BR" sz="120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Minhas Campanhas</a:t>
            </a:r>
            <a:endParaRPr lang="pt-BR" sz="95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ação 1"/>
          <p:cNvSpPr/>
          <p:nvPr/>
        </p:nvSpPr>
        <p:spPr>
          <a:xfrm>
            <a:off x="8208193" y="849324"/>
            <a:ext cx="1800000" cy="144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95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583457" y="2160121"/>
            <a:ext cx="72008" cy="540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655465" y="7560121"/>
            <a:ext cx="7848872" cy="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735585" y="4175825"/>
            <a:ext cx="1944216" cy="1368072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679803" y="4175825"/>
            <a:ext cx="1656182" cy="864016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335985" y="3167633"/>
            <a:ext cx="2304256" cy="1872208"/>
          </a:xfrm>
          <a:prstGeom prst="line">
            <a:avLst/>
          </a:prstGeom>
          <a:ln w="508000" cap="rnd">
            <a:solidFill>
              <a:schemeClr val="bg1"/>
            </a:solidFill>
            <a:headEnd type="arrow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735585" y="6335985"/>
            <a:ext cx="0" cy="1116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463777" y="5400129"/>
            <a:ext cx="0" cy="208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191969" y="5759921"/>
            <a:ext cx="0" cy="172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20161" y="5364145"/>
            <a:ext cx="0" cy="2124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26</Words>
  <Application>Microsoft Office PowerPoint</Application>
  <PresentationFormat>Personalizar</PresentationFormat>
  <Paragraphs>24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179</cp:revision>
  <dcterms:created xsi:type="dcterms:W3CDTF">2012-01-10T13:23:31Z</dcterms:created>
  <dcterms:modified xsi:type="dcterms:W3CDTF">2016-05-27T20:22:09Z</dcterms:modified>
</cp:coreProperties>
</file>