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8" r:id="rId2"/>
    <p:sldId id="309" r:id="rId3"/>
    <p:sldId id="313" r:id="rId4"/>
    <p:sldId id="311" r:id="rId5"/>
    <p:sldId id="320" r:id="rId6"/>
    <p:sldId id="314" r:id="rId7"/>
    <p:sldId id="317" r:id="rId8"/>
    <p:sldId id="318" r:id="rId9"/>
    <p:sldId id="319" r:id="rId10"/>
    <p:sldId id="316" r:id="rId11"/>
    <p:sldId id="315" r:id="rId12"/>
    <p:sldId id="310" r:id="rId13"/>
    <p:sldId id="312" r:id="rId14"/>
    <p:sldId id="293" r:id="rId15"/>
    <p:sldId id="304" r:id="rId16"/>
    <p:sldId id="305" r:id="rId17"/>
    <p:sldId id="289" r:id="rId18"/>
    <p:sldId id="300" r:id="rId19"/>
    <p:sldId id="292" r:id="rId20"/>
    <p:sldId id="295" r:id="rId21"/>
    <p:sldId id="302" r:id="rId22"/>
    <p:sldId id="301" r:id="rId23"/>
    <p:sldId id="303" r:id="rId24"/>
    <p:sldId id="297" r:id="rId25"/>
    <p:sldId id="298" r:id="rId26"/>
    <p:sldId id="299" r:id="rId27"/>
  </p:sldIdLst>
  <p:sldSz cx="10799763" cy="10799763"/>
  <p:notesSz cx="9144000" cy="6858000"/>
  <p:defaultTextStyle>
    <a:defPPr>
      <a:defRPr lang="pt-BR"/>
    </a:defPPr>
    <a:lvl1pPr marL="0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1pPr>
    <a:lvl2pPr marL="617129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2pPr>
    <a:lvl3pPr marL="1234257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3pPr>
    <a:lvl4pPr marL="1851386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4pPr>
    <a:lvl5pPr marL="2468514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5pPr>
    <a:lvl6pPr marL="3085643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6pPr>
    <a:lvl7pPr marL="3702771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7pPr>
    <a:lvl8pPr marL="4319900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8pPr>
    <a:lvl9pPr marL="4937028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BF043582-CE06-427D-8266-D1F7474F6318}">
          <p14:sldIdLst>
            <p14:sldId id="308"/>
            <p14:sldId id="309"/>
            <p14:sldId id="313"/>
            <p14:sldId id="311"/>
            <p14:sldId id="320"/>
            <p14:sldId id="314"/>
            <p14:sldId id="317"/>
            <p14:sldId id="318"/>
            <p14:sldId id="319"/>
            <p14:sldId id="316"/>
            <p14:sldId id="315"/>
            <p14:sldId id="310"/>
            <p14:sldId id="312"/>
            <p14:sldId id="293"/>
            <p14:sldId id="304"/>
            <p14:sldId id="305"/>
            <p14:sldId id="289"/>
            <p14:sldId id="300"/>
            <p14:sldId id="292"/>
            <p14:sldId id="295"/>
            <p14:sldId id="302"/>
            <p14:sldId id="301"/>
            <p14:sldId id="303"/>
          </p14:sldIdLst>
        </p14:section>
        <p14:section name="Seção sem Título" id="{121C1EAC-8AFD-47BF-8A70-D9928B803CFB}">
          <p14:sldIdLst>
            <p14:sldId id="297"/>
            <p14:sldId id="298"/>
          </p14:sldIdLst>
        </p14:section>
        <p14:section name="Seção sem Título" id="{29C4B88E-A8C9-4BA2-ACFB-90BE058A6932}">
          <p14:sldIdLst/>
        </p14:section>
        <p14:section name="Seção sem Título" id="{E2F90397-B901-4099-B1DB-EB25F97E9E9C}">
          <p14:sldIdLst>
            <p14:sldId id="29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66CC"/>
    <a:srgbClr val="FF0066"/>
    <a:srgbClr val="CC0066"/>
    <a:srgbClr val="008000"/>
    <a:srgbClr val="990099"/>
    <a:srgbClr val="660033"/>
    <a:srgbClr val="660066"/>
    <a:srgbClr val="8080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4713" autoAdjust="0"/>
  </p:normalViewPr>
  <p:slideViewPr>
    <p:cSldViewPr>
      <p:cViewPr varScale="1">
        <p:scale>
          <a:sx n="51" d="100"/>
          <a:sy n="51" d="100"/>
        </p:scale>
        <p:origin x="-2203" y="-72"/>
      </p:cViewPr>
      <p:guideLst>
        <p:guide orient="horz" pos="3402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43EC8-76CF-4E7F-BAC7-304746B76D72}" type="datetimeFigureOut">
              <a:rPr lang="pt-BR" smtClean="0"/>
              <a:t>19/05/2016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286125" y="514350"/>
            <a:ext cx="2571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5637A-FEC5-4DEB-83F5-BB76066D8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63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9982" y="3354930"/>
            <a:ext cx="9179799" cy="231494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9965" y="6119866"/>
            <a:ext cx="7559834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829828" y="432494"/>
            <a:ext cx="2429947" cy="921479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9988" y="432494"/>
            <a:ext cx="7109844" cy="921479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3107" y="6939848"/>
            <a:ext cx="9179799" cy="2144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53107" y="4577404"/>
            <a:ext cx="9179799" cy="23624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9988" y="2519948"/>
            <a:ext cx="4769895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89880" y="2519948"/>
            <a:ext cx="4769895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19/05/2016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990" y="2417447"/>
            <a:ext cx="4771771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39990" y="3424925"/>
            <a:ext cx="4771771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486132" y="2417447"/>
            <a:ext cx="4773645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486132" y="3424925"/>
            <a:ext cx="4773645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19/05/2016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19/05/2016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19/05/2016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991" y="429991"/>
            <a:ext cx="3553048" cy="1829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22409" y="429994"/>
            <a:ext cx="6037368" cy="9217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39991" y="2259954"/>
            <a:ext cx="3553048" cy="7387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19/05/2016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6829" y="7559836"/>
            <a:ext cx="6479858" cy="8924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116829" y="964978"/>
            <a:ext cx="6479858" cy="64798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16829" y="8452317"/>
            <a:ext cx="6479858" cy="12674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19/05/2016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39988" y="432491"/>
            <a:ext cx="9719787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988" y="2519948"/>
            <a:ext cx="9719787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988" y="10009784"/>
            <a:ext cx="25199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5BA29-84C7-4EAB-A065-0CAC1B85748C}" type="datetimeFigureOut">
              <a:rPr lang="pt-BR" smtClean="0"/>
              <a:pPr/>
              <a:t>19/05/2016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689919" y="10009784"/>
            <a:ext cx="341992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739830" y="10009784"/>
            <a:ext cx="25199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008000">
                  <a:shade val="30000"/>
                  <a:satMod val="115000"/>
                </a:srgbClr>
              </a:gs>
              <a:gs pos="50000">
                <a:srgbClr val="008000">
                  <a:shade val="67500"/>
                  <a:satMod val="115000"/>
                </a:srgbClr>
              </a:gs>
              <a:gs pos="100000">
                <a:srgbClr val="008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rgbClr val="008000"/>
                </a:solidFill>
                <a:latin typeface="Candara" pitchFamily="34" charset="0"/>
              </a:rPr>
              <a:t>Usuários</a:t>
            </a:r>
            <a:endParaRPr lang="pt-BR" sz="12000" b="1" dirty="0">
              <a:solidFill>
                <a:srgbClr val="008000"/>
              </a:solidFill>
              <a:latin typeface="Candara" pitchFamily="34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3599881" y="1763897"/>
            <a:ext cx="3600000" cy="5831968"/>
            <a:chOff x="3455665" y="1583737"/>
            <a:chExt cx="3600000" cy="5831968"/>
          </a:xfrm>
        </p:grpSpPr>
        <p:sp>
          <p:nvSpPr>
            <p:cNvPr id="6" name="Elipse 5"/>
            <p:cNvSpPr/>
            <p:nvPr/>
          </p:nvSpPr>
          <p:spPr>
            <a:xfrm>
              <a:off x="3455665" y="3815705"/>
              <a:ext cx="3600000" cy="3600000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9" name="Semicírculos 8"/>
            <p:cNvSpPr/>
            <p:nvPr/>
          </p:nvSpPr>
          <p:spPr>
            <a:xfrm>
              <a:off x="3815665" y="1583737"/>
              <a:ext cx="2880000" cy="2880000"/>
            </a:xfrm>
            <a:prstGeom prst="blockArc">
              <a:avLst>
                <a:gd name="adj1" fmla="val 10800000"/>
                <a:gd name="adj2" fmla="val 21520612"/>
                <a:gd name="adj3" fmla="val 21354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black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081933" y="2915833"/>
              <a:ext cx="612000" cy="205200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4805665" y="4715605"/>
              <a:ext cx="900000" cy="1800200"/>
              <a:chOff x="4715665" y="4607793"/>
              <a:chExt cx="900000" cy="1800200"/>
            </a:xfrm>
            <a:solidFill>
              <a:srgbClr val="008000"/>
            </a:solidFill>
          </p:grpSpPr>
          <p:sp>
            <p:nvSpPr>
              <p:cNvPr id="15" name="Retângulo 14"/>
              <p:cNvSpPr/>
              <p:nvPr/>
            </p:nvSpPr>
            <p:spPr>
              <a:xfrm>
                <a:off x="4985665" y="5147993"/>
                <a:ext cx="360000" cy="1260000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4715665" y="4607793"/>
                <a:ext cx="900000" cy="900000"/>
              </a:xfrm>
              <a:prstGeom prst="ellips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 dirty="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80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accent6">
                    <a:lumMod val="75000"/>
                  </a:schemeClr>
                </a:solidFill>
                <a:latin typeface="Candara" pitchFamily="34" charset="0"/>
              </a:rPr>
              <a:t>Campanha</a:t>
            </a:r>
            <a:endParaRPr lang="pt-BR" sz="12000" b="1" dirty="0">
              <a:solidFill>
                <a:schemeClr val="accent6">
                  <a:lumMod val="75000"/>
                </a:schemeClr>
              </a:solidFill>
              <a:latin typeface="Candara" pitchFamily="34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1943498" y="2825766"/>
            <a:ext cx="6912767" cy="3708231"/>
            <a:chOff x="2087514" y="3779882"/>
            <a:chExt cx="6912767" cy="3708231"/>
          </a:xfrm>
        </p:grpSpPr>
        <p:sp>
          <p:nvSpPr>
            <p:cNvPr id="2" name="Trapezoide 1"/>
            <p:cNvSpPr/>
            <p:nvPr/>
          </p:nvSpPr>
          <p:spPr>
            <a:xfrm rot="16200000">
              <a:off x="3077514" y="2789882"/>
              <a:ext cx="3240000" cy="5220000"/>
            </a:xfrm>
            <a:prstGeom prst="trapezoid">
              <a:avLst>
                <a:gd name="adj" fmla="val 30650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3455665" y="6335985"/>
              <a:ext cx="360000" cy="115212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7119167" y="4949881"/>
              <a:ext cx="540000" cy="90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/>
            <p:cNvCxnSpPr/>
            <p:nvPr/>
          </p:nvCxnSpPr>
          <p:spPr>
            <a:xfrm>
              <a:off x="8136185" y="5363877"/>
              <a:ext cx="864096" cy="0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rot="1200000">
              <a:off x="8038122" y="5972191"/>
              <a:ext cx="864096" cy="0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rot="-1200000">
              <a:off x="8038122" y="4755563"/>
              <a:ext cx="864096" cy="0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06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tx2"/>
                </a:solidFill>
                <a:latin typeface="Candara" pitchFamily="34" charset="0"/>
              </a:rPr>
              <a:t>Produto</a:t>
            </a:r>
            <a:endParaRPr lang="pt-BR" sz="12000" b="1" dirty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3" name="Cubo 2"/>
          <p:cNvSpPr/>
          <p:nvPr/>
        </p:nvSpPr>
        <p:spPr>
          <a:xfrm>
            <a:off x="2663577" y="2195605"/>
            <a:ext cx="5472608" cy="4968552"/>
          </a:xfrm>
          <a:prstGeom prst="cube">
            <a:avLst/>
          </a:prstGeom>
          <a:solidFill>
            <a:schemeClr val="bg1"/>
          </a:solidFill>
          <a:ln w="190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2"/>
                </a:solidFill>
              </a:ln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4103737" y="4239569"/>
            <a:ext cx="0" cy="1800000"/>
          </a:xfrm>
          <a:prstGeom prst="straightConnector1">
            <a:avLst/>
          </a:prstGeom>
          <a:ln w="127000" cap="flat"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399881" y="4239569"/>
            <a:ext cx="0" cy="1800000"/>
          </a:xfrm>
          <a:prstGeom prst="straightConnector1">
            <a:avLst/>
          </a:prstGeom>
          <a:ln w="127000" cap="flat"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5400000" flipV="1">
            <a:off x="4751809" y="5291969"/>
            <a:ext cx="0" cy="1800000"/>
          </a:xfrm>
          <a:prstGeom prst="straightConnector1">
            <a:avLst/>
          </a:prstGeom>
          <a:ln w="127000" cap="flat"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7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CC0066">
                  <a:shade val="30000"/>
                  <a:satMod val="115000"/>
                </a:srgbClr>
              </a:gs>
              <a:gs pos="50000">
                <a:srgbClr val="CC0066">
                  <a:shade val="67500"/>
                  <a:satMod val="115000"/>
                </a:srgbClr>
              </a:gs>
              <a:gs pos="100000">
                <a:srgbClr val="CC00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rgbClr val="CC0066"/>
                </a:solidFill>
                <a:latin typeface="Candara" pitchFamily="34" charset="0"/>
              </a:rPr>
              <a:t>Pessoas</a:t>
            </a:r>
            <a:endParaRPr lang="pt-BR" sz="12000" b="1" dirty="0">
              <a:solidFill>
                <a:srgbClr val="CC0066"/>
              </a:solidFill>
              <a:latin typeface="Candara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599881" y="1102798"/>
            <a:ext cx="3600000" cy="360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Pizza 5"/>
          <p:cNvSpPr/>
          <p:nvPr/>
        </p:nvSpPr>
        <p:spPr>
          <a:xfrm>
            <a:off x="1799881" y="4535785"/>
            <a:ext cx="7200000" cy="5400000"/>
          </a:xfrm>
          <a:prstGeom prst="pie">
            <a:avLst>
              <a:gd name="adj1" fmla="val 10811423"/>
              <a:gd name="adj2" fmla="val 21566014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CC0066">
                  <a:shade val="30000"/>
                  <a:satMod val="115000"/>
                </a:srgbClr>
              </a:gs>
              <a:gs pos="50000">
                <a:srgbClr val="CC0066">
                  <a:shade val="67500"/>
                  <a:satMod val="115000"/>
                </a:srgbClr>
              </a:gs>
              <a:gs pos="100000">
                <a:srgbClr val="CC00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rgbClr val="CC0066"/>
                </a:solidFill>
                <a:latin typeface="Candara" pitchFamily="34" charset="0"/>
              </a:rPr>
              <a:t>Pessoas</a:t>
            </a:r>
            <a:endParaRPr lang="pt-BR" sz="12000" b="1" dirty="0">
              <a:solidFill>
                <a:srgbClr val="CC0066"/>
              </a:solidFill>
              <a:latin typeface="Candara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81" y="791369"/>
            <a:ext cx="7920000" cy="79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128193" y="4319761"/>
            <a:ext cx="1080000" cy="18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591689" y="4292965"/>
            <a:ext cx="1080000" cy="18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em curva 16"/>
          <p:cNvCxnSpPr>
            <a:stCxn id="16" idx="0"/>
            <a:endCxn id="15" idx="0"/>
          </p:cNvCxnSpPr>
          <p:nvPr/>
        </p:nvCxnSpPr>
        <p:spPr>
          <a:xfrm rot="16200000" flipH="1">
            <a:off x="5386543" y="2038111"/>
            <a:ext cx="26796" cy="4536504"/>
          </a:xfrm>
          <a:prstGeom prst="curvedConnector3">
            <a:avLst>
              <a:gd name="adj1" fmla="val -7286420"/>
            </a:avLst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5795985" y="6876105"/>
            <a:ext cx="540000" cy="54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em curva 18"/>
          <p:cNvCxnSpPr>
            <a:stCxn id="15" idx="2"/>
            <a:endCxn id="18" idx="6"/>
          </p:cNvCxnSpPr>
          <p:nvPr/>
        </p:nvCxnSpPr>
        <p:spPr>
          <a:xfrm rot="5400000">
            <a:off x="6488917" y="5966829"/>
            <a:ext cx="1026344" cy="1332208"/>
          </a:xfrm>
          <a:prstGeom prst="curvedConnector2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ruz 4"/>
          <p:cNvSpPr/>
          <p:nvPr/>
        </p:nvSpPr>
        <p:spPr>
          <a:xfrm>
            <a:off x="935385" y="7416105"/>
            <a:ext cx="2520000" cy="2520000"/>
          </a:xfrm>
          <a:prstGeom prst="plus">
            <a:avLst>
              <a:gd name="adj" fmla="val 3499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400" b="1" dirty="0" smtClean="0">
                <a:solidFill>
                  <a:schemeClr val="accent5">
                    <a:lumMod val="50000"/>
                  </a:schemeClr>
                </a:solidFill>
                <a:latin typeface="Candara" pitchFamily="34" charset="0"/>
              </a:rPr>
              <a:t>Relatórios</a:t>
            </a:r>
            <a:endParaRPr lang="pt-BR" sz="14400" b="1" dirty="0">
              <a:solidFill>
                <a:schemeClr val="accent5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14" name="Pergaminho vertical 13"/>
          <p:cNvSpPr/>
          <p:nvPr/>
        </p:nvSpPr>
        <p:spPr>
          <a:xfrm>
            <a:off x="1619881" y="1080161"/>
            <a:ext cx="7560000" cy="6840000"/>
          </a:xfrm>
          <a:prstGeom prst="verticalScroll">
            <a:avLst>
              <a:gd name="adj" fmla="val 12500"/>
            </a:avLst>
          </a:prstGeom>
          <a:solidFill>
            <a:schemeClr val="bg1"/>
          </a:solidFill>
          <a:ln w="1016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3366135" y="3023617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366135" y="3599681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3366135" y="4175745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366135" y="4751809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3366135" y="5327873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3366135" y="5903937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3384137" y="6480001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400" b="1" dirty="0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</a:rPr>
              <a:t>Produtos</a:t>
            </a:r>
            <a:endParaRPr lang="pt-BR" sz="14400" b="1" dirty="0">
              <a:solidFill>
                <a:schemeClr val="accent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12" name="Estrela de 5 pontas 11"/>
          <p:cNvSpPr/>
          <p:nvPr/>
        </p:nvSpPr>
        <p:spPr>
          <a:xfrm>
            <a:off x="2519561" y="1439441"/>
            <a:ext cx="5760640" cy="5760640"/>
          </a:xfrm>
          <a:prstGeom prst="star5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52"/>
            </a:avLst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615905" y="1943497"/>
            <a:ext cx="432048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de cantos arredondados 1"/>
          <p:cNvSpPr/>
          <p:nvPr/>
        </p:nvSpPr>
        <p:spPr>
          <a:xfrm>
            <a:off x="2159881" y="1439881"/>
            <a:ext cx="6480000" cy="7920000"/>
          </a:xfrm>
          <a:prstGeom prst="roundRect">
            <a:avLst>
              <a:gd name="adj" fmla="val 10504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3599881" y="935465"/>
            <a:ext cx="360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5039881" y="647353"/>
            <a:ext cx="720000" cy="72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680121" y="2879601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3167633" y="2339601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4680121" y="4523804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3167633" y="3983804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</a:t>
            </a:r>
            <a:endParaRPr lang="pt-BR" sz="15000" dirty="0"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>
            <a:off x="4680121" y="6168007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3167633" y="5628007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31" name="Conector de seta reta 30"/>
          <p:cNvCxnSpPr/>
          <p:nvPr/>
        </p:nvCxnSpPr>
        <p:spPr>
          <a:xfrm>
            <a:off x="4680121" y="7812209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3167633" y="7272089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161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9479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A5002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1799681" y="1311175"/>
            <a:ext cx="7200400" cy="8177412"/>
            <a:chOff x="1799681" y="1131175"/>
            <a:chExt cx="7200400" cy="8177412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800081" y="3188587"/>
              <a:ext cx="7200000" cy="612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2303577" y="3915693"/>
              <a:ext cx="6193008" cy="4665788"/>
              <a:chOff x="2231729" y="4195979"/>
              <a:chExt cx="6193008" cy="4665788"/>
            </a:xfrm>
          </p:grpSpPr>
          <p:sp>
            <p:nvSpPr>
              <p:cNvPr id="18" name="Retângulo 17"/>
              <p:cNvSpPr/>
              <p:nvPr/>
            </p:nvSpPr>
            <p:spPr>
              <a:xfrm>
                <a:off x="6984737" y="4195979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5400401" y="4195979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9900" dirty="0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816065" y="4195979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/>
              <p:cNvSpPr/>
              <p:nvPr/>
            </p:nvSpPr>
            <p:spPr>
              <a:xfrm>
                <a:off x="6984737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400401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3816065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2231729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3816065" y="7421767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2231729" y="7421767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/>
              <p:cNvSpPr/>
              <p:nvPr/>
            </p:nvSpPr>
            <p:spPr>
              <a:xfrm>
                <a:off x="5400081" y="7421767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3" name="Retângulo de cantos arredondados 42"/>
            <p:cNvSpPr/>
            <p:nvPr/>
          </p:nvSpPr>
          <p:spPr>
            <a:xfrm>
              <a:off x="1799681" y="1855843"/>
              <a:ext cx="7200000" cy="1116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3383289" y="1131175"/>
              <a:ext cx="720000" cy="1440000"/>
            </a:xfrm>
            <a:prstGeom prst="roundRect">
              <a:avLst/>
            </a:prstGeom>
            <a:solidFill>
              <a:srgbClr val="C0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6552209" y="1131175"/>
              <a:ext cx="720000" cy="1440000"/>
            </a:xfrm>
            <a:prstGeom prst="roundRect">
              <a:avLst/>
            </a:prstGeom>
            <a:solidFill>
              <a:srgbClr val="C0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6658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841"/>
            </a:avLst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 rot="-2700000">
            <a:off x="3779881" y="1439881"/>
            <a:ext cx="3240000" cy="7920000"/>
            <a:chOff x="4175745" y="1223417"/>
            <a:chExt cx="3240000" cy="7920000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5075745" y="1223417"/>
              <a:ext cx="1440000" cy="792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4175745" y="1223417"/>
              <a:ext cx="3240000" cy="32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5162932" y="1223417"/>
              <a:ext cx="1260000" cy="180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432522" y="7920161"/>
              <a:ext cx="720000" cy="72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521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accent4">
                    <a:lumMod val="50000"/>
                  </a:schemeClr>
                </a:solidFill>
                <a:latin typeface="Candara" pitchFamily="34" charset="0"/>
              </a:rPr>
              <a:t>Ajustes</a:t>
            </a:r>
            <a:endParaRPr lang="pt-BR" sz="12000" b="1" dirty="0">
              <a:solidFill>
                <a:schemeClr val="accent4">
                  <a:lumMod val="50000"/>
                </a:schemeClr>
              </a:solidFill>
              <a:latin typeface="Candara" pitchFamily="34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2375545" y="1151409"/>
            <a:ext cx="0" cy="612068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5399881" y="1151409"/>
            <a:ext cx="0" cy="612068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8424217" y="1151409"/>
            <a:ext cx="0" cy="612068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1799481" y="3671689"/>
            <a:ext cx="1152128" cy="115212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823817" y="5075945"/>
            <a:ext cx="1152128" cy="115212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848154" y="1727473"/>
            <a:ext cx="1152128" cy="115212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2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314365" y="1691409"/>
            <a:ext cx="3240000" cy="82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750349" y="4932329"/>
            <a:ext cx="5040000" cy="50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325853" y="550783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3810725" y="550783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2325993" y="68761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3810865" y="68761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2326133" y="8244377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811005" y="8244377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5710229" y="2051449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006373" y="2051449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5710229" y="3419601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7006373" y="3419601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7006373" y="478775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7006373" y="61559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5278181" y="550783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5278321" y="68761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5278461" y="8244377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Grupo 39"/>
          <p:cNvGrpSpPr/>
          <p:nvPr/>
        </p:nvGrpSpPr>
        <p:grpSpPr>
          <a:xfrm>
            <a:off x="1979501" y="1699777"/>
            <a:ext cx="6840760" cy="7920000"/>
            <a:chOff x="2303537" y="1699777"/>
            <a:chExt cx="6840760" cy="7920000"/>
          </a:xfrm>
        </p:grpSpPr>
        <p:sp>
          <p:nvSpPr>
            <p:cNvPr id="16" name="Retângulo 15"/>
            <p:cNvSpPr/>
            <p:nvPr/>
          </p:nvSpPr>
          <p:spPr>
            <a:xfrm>
              <a:off x="2303537" y="1699777"/>
              <a:ext cx="3960000" cy="792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473537" y="6379777"/>
              <a:ext cx="1620000" cy="324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3743537" y="4175745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3743537" y="251956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264297" y="4939777"/>
              <a:ext cx="2880000" cy="468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7164297" y="763964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7164297" y="583944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5823545" y="1079401"/>
            <a:ext cx="4112840" cy="8289304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7416225" y="14394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8712369" y="14394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7416105" y="26996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8712249" y="26996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7415985" y="39598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8712129" y="39598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7415865" y="52200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8712009" y="52200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6120441" y="14393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6120321" y="26995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6120201" y="39597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6120081" y="52199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Retângulo 47"/>
          <p:cNvSpPr/>
          <p:nvPr/>
        </p:nvSpPr>
        <p:spPr>
          <a:xfrm>
            <a:off x="2447553" y="5040321"/>
            <a:ext cx="3096344" cy="432000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735505" y="5831849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3671689" y="5831849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4607873" y="5831849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Retângulo de cantos arredondados 53"/>
          <p:cNvSpPr/>
          <p:nvPr/>
        </p:nvSpPr>
        <p:spPr>
          <a:xfrm>
            <a:off x="2735505" y="6768033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Retângulo de cantos arredondados 54"/>
          <p:cNvSpPr/>
          <p:nvPr/>
        </p:nvSpPr>
        <p:spPr>
          <a:xfrm>
            <a:off x="3671689" y="6768033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4607873" y="6768033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Retângulo de cantos arredondados 56"/>
          <p:cNvSpPr/>
          <p:nvPr/>
        </p:nvSpPr>
        <p:spPr>
          <a:xfrm>
            <a:off x="2735505" y="7704217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8" name="Retângulo de cantos arredondados 57"/>
          <p:cNvSpPr/>
          <p:nvPr/>
        </p:nvSpPr>
        <p:spPr>
          <a:xfrm>
            <a:off x="3671689" y="7704217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Retângulo de cantos arredondados 58"/>
          <p:cNvSpPr/>
          <p:nvPr/>
        </p:nvSpPr>
        <p:spPr>
          <a:xfrm>
            <a:off x="4607873" y="7704217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Coração 59"/>
          <p:cNvSpPr/>
          <p:nvPr/>
        </p:nvSpPr>
        <p:spPr>
          <a:xfrm>
            <a:off x="1079401" y="935385"/>
            <a:ext cx="2880000" cy="2880000"/>
          </a:xfrm>
          <a:prstGeom prst="hear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7415745" y="6444097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Retângulo de cantos arredondados 61"/>
          <p:cNvSpPr/>
          <p:nvPr/>
        </p:nvSpPr>
        <p:spPr>
          <a:xfrm>
            <a:off x="8711889" y="6444097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de cantos arredondados 62"/>
          <p:cNvSpPr/>
          <p:nvPr/>
        </p:nvSpPr>
        <p:spPr>
          <a:xfrm>
            <a:off x="6119961" y="6443977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etângulo de cantos arredondados 63"/>
          <p:cNvSpPr/>
          <p:nvPr/>
        </p:nvSpPr>
        <p:spPr>
          <a:xfrm>
            <a:off x="7415625" y="7668153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de cantos arredondados 64"/>
          <p:cNvSpPr/>
          <p:nvPr/>
        </p:nvSpPr>
        <p:spPr>
          <a:xfrm>
            <a:off x="8711769" y="7668153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6119841" y="7668033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oração 59"/>
          <p:cNvSpPr/>
          <p:nvPr/>
        </p:nvSpPr>
        <p:spPr>
          <a:xfrm>
            <a:off x="1007393" y="935385"/>
            <a:ext cx="2880000" cy="2880000"/>
          </a:xfrm>
          <a:prstGeom prst="hear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6" name="Grupo 75"/>
          <p:cNvGrpSpPr/>
          <p:nvPr/>
        </p:nvGrpSpPr>
        <p:grpSpPr>
          <a:xfrm>
            <a:off x="1961719" y="1699777"/>
            <a:ext cx="6876324" cy="7920000"/>
            <a:chOff x="-936823" y="1699777"/>
            <a:chExt cx="6876324" cy="7920000"/>
          </a:xfrm>
        </p:grpSpPr>
        <p:sp>
          <p:nvSpPr>
            <p:cNvPr id="68" name="Retângulo 67"/>
            <p:cNvSpPr/>
            <p:nvPr/>
          </p:nvSpPr>
          <p:spPr>
            <a:xfrm>
              <a:off x="1979501" y="1699777"/>
              <a:ext cx="3960000" cy="792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3149501" y="6379777"/>
              <a:ext cx="1620000" cy="324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de cantos arredondados 69"/>
            <p:cNvSpPr/>
            <p:nvPr/>
          </p:nvSpPr>
          <p:spPr>
            <a:xfrm>
              <a:off x="3419501" y="4175745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Retângulo de cantos arredondados 70"/>
            <p:cNvSpPr/>
            <p:nvPr/>
          </p:nvSpPr>
          <p:spPr>
            <a:xfrm>
              <a:off x="3419501" y="251956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5" name="Grupo 74"/>
            <p:cNvGrpSpPr/>
            <p:nvPr/>
          </p:nvGrpSpPr>
          <p:grpSpPr>
            <a:xfrm>
              <a:off x="-936823" y="4939777"/>
              <a:ext cx="2880000" cy="4680000"/>
              <a:chOff x="5940261" y="4939777"/>
              <a:chExt cx="2880000" cy="4680000"/>
            </a:xfrm>
          </p:grpSpPr>
          <p:sp>
            <p:nvSpPr>
              <p:cNvPr id="72" name="Retângulo 71"/>
              <p:cNvSpPr/>
              <p:nvPr/>
            </p:nvSpPr>
            <p:spPr>
              <a:xfrm>
                <a:off x="5940261" y="4939777"/>
                <a:ext cx="2880000" cy="4680000"/>
              </a:xfrm>
              <a:prstGeom prst="rect">
                <a:avLst/>
              </a:prstGeom>
              <a:solidFill>
                <a:schemeClr val="bg1"/>
              </a:solidFill>
              <a:ln w="508000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de cantos arredondados 72"/>
              <p:cNvSpPr/>
              <p:nvPr/>
            </p:nvSpPr>
            <p:spPr>
              <a:xfrm>
                <a:off x="6840261" y="7639641"/>
                <a:ext cx="1080000" cy="108000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4" name="Retângulo de cantos arredondados 73"/>
              <p:cNvSpPr/>
              <p:nvPr/>
            </p:nvSpPr>
            <p:spPr>
              <a:xfrm>
                <a:off x="6840261" y="5839441"/>
                <a:ext cx="1080000" cy="108000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179881" y="6624017"/>
            <a:ext cx="7073916" cy="3960158"/>
          </a:xfrm>
          <a:prstGeom prst="roundRect">
            <a:avLst>
              <a:gd name="adj" fmla="val 50000"/>
            </a:avLst>
          </a:prstGeom>
          <a:solidFill>
            <a:srgbClr val="3399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2231529" y="4103737"/>
            <a:ext cx="6768752" cy="6454432"/>
          </a:xfrm>
          <a:prstGeom prst="ellipse">
            <a:avLst/>
          </a:prstGeom>
          <a:solidFill>
            <a:srgbClr val="3399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887713" y="7200081"/>
            <a:ext cx="6732168" cy="3384094"/>
          </a:xfrm>
          <a:prstGeom prst="roundRect">
            <a:avLst>
              <a:gd name="adj" fmla="val 50000"/>
            </a:avLst>
          </a:prstGeom>
          <a:solidFill>
            <a:srgbClr val="3399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811512" y="6480001"/>
            <a:ext cx="507062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0" b="1" i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CRM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158563" y="8729385"/>
            <a:ext cx="4376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0" i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na Nuvem</a:t>
            </a:r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585"/>
            </a:avLst>
          </a:prstGeom>
          <a:gradFill flip="none" rotWithShape="1">
            <a:gsLst>
              <a:gs pos="0">
                <a:srgbClr val="008000">
                  <a:shade val="30000"/>
                  <a:satMod val="115000"/>
                </a:srgbClr>
              </a:gs>
              <a:gs pos="50000">
                <a:srgbClr val="008000">
                  <a:shade val="67500"/>
                  <a:satMod val="115000"/>
                </a:srgbClr>
              </a:gs>
              <a:gs pos="100000">
                <a:srgbClr val="008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519561" y="2519561"/>
            <a:ext cx="5760640" cy="57606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9600" dirty="0" smtClean="0">
                <a:solidFill>
                  <a:srgbClr val="003300"/>
                </a:solidFill>
              </a:rPr>
              <a:t>$</a:t>
            </a:r>
            <a:endParaRPr lang="pt-BR" sz="496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585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Pergaminho vertical 6"/>
          <p:cNvSpPr/>
          <p:nvPr/>
        </p:nvSpPr>
        <p:spPr>
          <a:xfrm>
            <a:off x="1583457" y="1799881"/>
            <a:ext cx="7632848" cy="7200000"/>
          </a:xfrm>
          <a:prstGeom prst="verticalScroll">
            <a:avLst>
              <a:gd name="adj" fmla="val 12500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807593" y="4247755"/>
          <a:ext cx="5112567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189"/>
                <a:gridCol w="1704189"/>
                <a:gridCol w="1704189"/>
              </a:tblGrid>
              <a:tr h="100811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2807593" y="3239641"/>
            <a:ext cx="5148000" cy="648072"/>
          </a:xfrm>
          <a:prstGeom prst="rect">
            <a:avLst/>
          </a:prstGeom>
          <a:solidFill>
            <a:srgbClr val="0070C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accent2">
                    <a:lumMod val="50000"/>
                  </a:schemeClr>
                </a:solidFill>
                <a:latin typeface="Candara" pitchFamily="34" charset="0"/>
              </a:rPr>
              <a:t>Empresas</a:t>
            </a:r>
            <a:endParaRPr lang="pt-BR" sz="12000" b="1" dirty="0">
              <a:solidFill>
                <a:schemeClr val="accent2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937422" y="2087513"/>
            <a:ext cx="1080120" cy="4752528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retângulo 4"/>
          <p:cNvSpPr/>
          <p:nvPr/>
        </p:nvSpPr>
        <p:spPr>
          <a:xfrm>
            <a:off x="1716130" y="2591569"/>
            <a:ext cx="2160000" cy="2160000"/>
          </a:xfrm>
          <a:prstGeom prst="rtTriangl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riângulo retângulo 15"/>
          <p:cNvSpPr/>
          <p:nvPr/>
        </p:nvSpPr>
        <p:spPr>
          <a:xfrm>
            <a:off x="3789894" y="2591569"/>
            <a:ext cx="2160000" cy="2160000"/>
          </a:xfrm>
          <a:prstGeom prst="rtTriangl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retângulo 16"/>
          <p:cNvSpPr/>
          <p:nvPr/>
        </p:nvSpPr>
        <p:spPr>
          <a:xfrm>
            <a:off x="5863658" y="2591569"/>
            <a:ext cx="2160000" cy="2160000"/>
          </a:xfrm>
          <a:prstGeom prst="rtTriangl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1716130" y="4751569"/>
            <a:ext cx="7301412" cy="2880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Arredondar Retângulo no Mesmo Canto Lateral 5"/>
          <p:cNvSpPr/>
          <p:nvPr/>
        </p:nvSpPr>
        <p:spPr>
          <a:xfrm>
            <a:off x="7937422" y="1079401"/>
            <a:ext cx="1080000" cy="720000"/>
          </a:xfrm>
          <a:prstGeom prst="round2Same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291994" y="5328033"/>
            <a:ext cx="1260000" cy="1620000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4365758" y="5328033"/>
            <a:ext cx="1260000" cy="1620000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6439522" y="5328033"/>
            <a:ext cx="1260000" cy="1620000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69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FF0066">
                  <a:shade val="30000"/>
                  <a:satMod val="115000"/>
                </a:srgbClr>
              </a:gs>
              <a:gs pos="50000">
                <a:srgbClr val="FF0066">
                  <a:shade val="67500"/>
                  <a:satMod val="115000"/>
                </a:srgbClr>
              </a:gs>
              <a:gs pos="100000">
                <a:srgbClr val="FF00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rgbClr val="FF0066"/>
                </a:solidFill>
                <a:latin typeface="Candara" pitchFamily="34" charset="0"/>
              </a:rPr>
              <a:t>Pessoas</a:t>
            </a:r>
            <a:endParaRPr lang="pt-BR" sz="12000" b="1" dirty="0">
              <a:solidFill>
                <a:srgbClr val="FF0066"/>
              </a:solidFill>
              <a:latin typeface="Candara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779881" y="1295785"/>
            <a:ext cx="3240000" cy="324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rredondar Retângulo no Mesmo Canto Lateral 1"/>
          <p:cNvSpPr/>
          <p:nvPr/>
        </p:nvSpPr>
        <p:spPr>
          <a:xfrm>
            <a:off x="2519881" y="4895825"/>
            <a:ext cx="5760000" cy="25202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1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76584"/>
          </a:xfrm>
          <a:prstGeom prst="roundRect">
            <a:avLst>
              <a:gd name="adj" fmla="val 1484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00" dirty="0">
              <a:solidFill>
                <a:srgbClr val="FF0000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3779881" y="2339721"/>
            <a:ext cx="3240000" cy="324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00" dirty="0" smtClean="0">
                <a:solidFill>
                  <a:srgbClr val="FF0000"/>
                </a:solidFill>
                <a:latin typeface="Gadugi" panose="020B0502040204020203" pitchFamily="34" charset="0"/>
              </a:rPr>
              <a:t>?</a:t>
            </a:r>
            <a:endParaRPr lang="pt-BR" sz="23900" dirty="0">
              <a:solidFill>
                <a:srgbClr val="FF0000"/>
              </a:solidFill>
              <a:latin typeface="Gadugi" panose="020B0502040204020203" pitchFamily="34" charset="0"/>
            </a:endParaRPr>
          </a:p>
        </p:txBody>
      </p:sp>
      <p:sp>
        <p:nvSpPr>
          <p:cNvPr id="2" name="Arredondar Retângulo no Mesmo Canto Lateral 1"/>
          <p:cNvSpPr/>
          <p:nvPr/>
        </p:nvSpPr>
        <p:spPr>
          <a:xfrm>
            <a:off x="2519881" y="5939761"/>
            <a:ext cx="5760000" cy="25202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tx2"/>
                </a:solidFill>
                <a:latin typeface="Candara" pitchFamily="34" charset="0"/>
              </a:rPr>
              <a:t>Produtos</a:t>
            </a:r>
            <a:endParaRPr lang="pt-BR" sz="12000" b="1" dirty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3" name="Cubo 2"/>
          <p:cNvSpPr/>
          <p:nvPr/>
        </p:nvSpPr>
        <p:spPr>
          <a:xfrm>
            <a:off x="2663577" y="2195605"/>
            <a:ext cx="5472608" cy="4968552"/>
          </a:xfrm>
          <a:prstGeom prst="cube">
            <a:avLst/>
          </a:prstGeom>
          <a:solidFill>
            <a:schemeClr val="bg1"/>
          </a:solidFill>
          <a:ln w="190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2"/>
                </a:solidFill>
              </a:ln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671689" y="4247953"/>
            <a:ext cx="2160000" cy="2160040"/>
            <a:chOff x="3599681" y="4175745"/>
            <a:chExt cx="2160000" cy="2160040"/>
          </a:xfrm>
        </p:grpSpPr>
        <p:sp>
          <p:nvSpPr>
            <p:cNvPr id="8" name="Seta para cima 7"/>
            <p:cNvSpPr/>
            <p:nvPr/>
          </p:nvSpPr>
          <p:spPr>
            <a:xfrm>
              <a:off x="3599681" y="4175745"/>
              <a:ext cx="1080000" cy="1656000"/>
            </a:xfrm>
            <a:prstGeom prst="upArrow">
              <a:avLst>
                <a:gd name="adj1" fmla="val 39417"/>
                <a:gd name="adj2" fmla="val 58466"/>
              </a:avLst>
            </a:prstGeom>
            <a:solidFill>
              <a:srgbClr val="0070C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599681" y="5975745"/>
              <a:ext cx="2160000" cy="360040"/>
            </a:xfrm>
            <a:prstGeom prst="rect">
              <a:avLst/>
            </a:prstGeom>
            <a:solidFill>
              <a:srgbClr val="0070C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cima 17"/>
            <p:cNvSpPr/>
            <p:nvPr/>
          </p:nvSpPr>
          <p:spPr>
            <a:xfrm>
              <a:off x="4652996" y="4175745"/>
              <a:ext cx="1080000" cy="1656000"/>
            </a:xfrm>
            <a:prstGeom prst="upArrow">
              <a:avLst>
                <a:gd name="adj1" fmla="val 39417"/>
                <a:gd name="adj2" fmla="val 58466"/>
              </a:avLst>
            </a:prstGeom>
            <a:solidFill>
              <a:srgbClr val="0070C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010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accent6">
                    <a:lumMod val="50000"/>
                  </a:schemeClr>
                </a:solidFill>
                <a:latin typeface="Candara" pitchFamily="34" charset="0"/>
              </a:rPr>
              <a:t>Campanhas</a:t>
            </a:r>
            <a:endParaRPr lang="pt-BR" sz="12000" b="1" dirty="0">
              <a:solidFill>
                <a:schemeClr val="accent6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7128193" y="4319761"/>
            <a:ext cx="1080000" cy="18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591689" y="4292965"/>
            <a:ext cx="1080000" cy="18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em curva 8"/>
          <p:cNvCxnSpPr>
            <a:stCxn id="16" idx="0"/>
            <a:endCxn id="3" idx="0"/>
          </p:cNvCxnSpPr>
          <p:nvPr/>
        </p:nvCxnSpPr>
        <p:spPr>
          <a:xfrm rot="16200000" flipH="1">
            <a:off x="5386543" y="2038111"/>
            <a:ext cx="26796" cy="4536504"/>
          </a:xfrm>
          <a:prstGeom prst="curvedConnector3">
            <a:avLst>
              <a:gd name="adj1" fmla="val -7286420"/>
            </a:avLst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795985" y="6876105"/>
            <a:ext cx="540000" cy="54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em curva 20"/>
          <p:cNvCxnSpPr>
            <a:stCxn id="3" idx="2"/>
            <a:endCxn id="20" idx="6"/>
          </p:cNvCxnSpPr>
          <p:nvPr/>
        </p:nvCxnSpPr>
        <p:spPr>
          <a:xfrm rot="5400000">
            <a:off x="6488917" y="5966829"/>
            <a:ext cx="1026344" cy="1332208"/>
          </a:xfrm>
          <a:prstGeom prst="curvedConnector2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98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00" b="1" dirty="0" smtClean="0">
                <a:solidFill>
                  <a:schemeClr val="accent6">
                    <a:lumMod val="50000"/>
                  </a:schemeClr>
                </a:solidFill>
                <a:latin typeface="Candara" pitchFamily="34" charset="0"/>
              </a:rPr>
              <a:t>Minhas Campanhas</a:t>
            </a:r>
            <a:endParaRPr lang="pt-BR" sz="9500" b="1" dirty="0">
              <a:solidFill>
                <a:schemeClr val="accent6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7128193" y="4319761"/>
            <a:ext cx="1080000" cy="18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591689" y="4292965"/>
            <a:ext cx="1080000" cy="18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em curva 8"/>
          <p:cNvCxnSpPr>
            <a:stCxn id="16" idx="0"/>
            <a:endCxn id="3" idx="0"/>
          </p:cNvCxnSpPr>
          <p:nvPr/>
        </p:nvCxnSpPr>
        <p:spPr>
          <a:xfrm rot="16200000" flipH="1">
            <a:off x="5386543" y="2038111"/>
            <a:ext cx="26796" cy="4536504"/>
          </a:xfrm>
          <a:prstGeom prst="curvedConnector3">
            <a:avLst>
              <a:gd name="adj1" fmla="val -7286420"/>
            </a:avLst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795985" y="6876105"/>
            <a:ext cx="540000" cy="54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em curva 20"/>
          <p:cNvCxnSpPr>
            <a:stCxn id="3" idx="2"/>
            <a:endCxn id="20" idx="6"/>
          </p:cNvCxnSpPr>
          <p:nvPr/>
        </p:nvCxnSpPr>
        <p:spPr>
          <a:xfrm rot="5400000">
            <a:off x="6488917" y="5966829"/>
            <a:ext cx="1026344" cy="1332208"/>
          </a:xfrm>
          <a:prstGeom prst="curvedConnector2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ração 1"/>
          <p:cNvSpPr/>
          <p:nvPr/>
        </p:nvSpPr>
        <p:spPr>
          <a:xfrm>
            <a:off x="8208193" y="849324"/>
            <a:ext cx="1800000" cy="1440000"/>
          </a:xfrm>
          <a:prstGeom prst="hear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18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00" b="1" dirty="0" smtClean="0">
                <a:solidFill>
                  <a:schemeClr val="accent5">
                    <a:lumMod val="50000"/>
                  </a:schemeClr>
                </a:solidFill>
                <a:latin typeface="Candara" pitchFamily="34" charset="0"/>
              </a:rPr>
              <a:t>Relatórios</a:t>
            </a:r>
            <a:endParaRPr lang="pt-BR" sz="9500" b="1" dirty="0">
              <a:solidFill>
                <a:schemeClr val="accent5">
                  <a:lumMod val="50000"/>
                </a:schemeClr>
              </a:solidFill>
              <a:latin typeface="Candara" pitchFamily="34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1583457" y="2160121"/>
            <a:ext cx="72008" cy="5400000"/>
          </a:xfrm>
          <a:prstGeom prst="line">
            <a:avLst/>
          </a:prstGeom>
          <a:ln w="381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1655465" y="7560121"/>
            <a:ext cx="7848872" cy="0"/>
          </a:xfrm>
          <a:prstGeom prst="line">
            <a:avLst/>
          </a:prstGeom>
          <a:ln w="381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2735585" y="4175825"/>
            <a:ext cx="1944216" cy="1368072"/>
          </a:xfrm>
          <a:prstGeom prst="line">
            <a:avLst/>
          </a:prstGeom>
          <a:ln w="508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 flipV="1">
            <a:off x="4679803" y="4175825"/>
            <a:ext cx="1656182" cy="864016"/>
          </a:xfrm>
          <a:prstGeom prst="line">
            <a:avLst/>
          </a:prstGeom>
          <a:ln w="508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6335985" y="3167633"/>
            <a:ext cx="2304256" cy="1872208"/>
          </a:xfrm>
          <a:prstGeom prst="line">
            <a:avLst/>
          </a:prstGeom>
          <a:ln w="508000" cap="rnd">
            <a:solidFill>
              <a:schemeClr val="bg1"/>
            </a:solidFill>
            <a:headEnd type="arrow" w="sm" len="sm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2735585" y="6335985"/>
            <a:ext cx="0" cy="1116000"/>
          </a:xfrm>
          <a:prstGeom prst="line">
            <a:avLst/>
          </a:prstGeom>
          <a:ln w="5080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463777" y="5400129"/>
            <a:ext cx="0" cy="2088000"/>
          </a:xfrm>
          <a:prstGeom prst="line">
            <a:avLst/>
          </a:prstGeom>
          <a:ln w="5080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6191969" y="5759921"/>
            <a:ext cx="0" cy="1728000"/>
          </a:xfrm>
          <a:prstGeom prst="line">
            <a:avLst/>
          </a:prstGeom>
          <a:ln w="5080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>
            <a:off x="7920161" y="5364145"/>
            <a:ext cx="0" cy="2124000"/>
          </a:xfrm>
          <a:prstGeom prst="line">
            <a:avLst/>
          </a:prstGeom>
          <a:ln w="5080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762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4144</TotalTime>
  <Words>24</Words>
  <Application>Microsoft Office PowerPoint</Application>
  <PresentationFormat>Personalizar</PresentationFormat>
  <Paragraphs>22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Bradesco Seguros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localadm</dc:creator>
  <cp:lastModifiedBy>Vitor Campos</cp:lastModifiedBy>
  <cp:revision>176</cp:revision>
  <dcterms:created xsi:type="dcterms:W3CDTF">2012-01-10T13:23:31Z</dcterms:created>
  <dcterms:modified xsi:type="dcterms:W3CDTF">2016-05-19T18:21:56Z</dcterms:modified>
</cp:coreProperties>
</file>