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8" r:id="rId2"/>
    <p:sldId id="309" r:id="rId3"/>
    <p:sldId id="313" r:id="rId4"/>
    <p:sldId id="311" r:id="rId5"/>
    <p:sldId id="320" r:id="rId6"/>
    <p:sldId id="314" r:id="rId7"/>
    <p:sldId id="317" r:id="rId8"/>
    <p:sldId id="318" r:id="rId9"/>
    <p:sldId id="319" r:id="rId10"/>
    <p:sldId id="329" r:id="rId11"/>
    <p:sldId id="326" r:id="rId12"/>
    <p:sldId id="327" r:id="rId13"/>
    <p:sldId id="328" r:id="rId14"/>
    <p:sldId id="325" r:id="rId15"/>
    <p:sldId id="315" r:id="rId16"/>
    <p:sldId id="322" r:id="rId17"/>
    <p:sldId id="323" r:id="rId18"/>
    <p:sldId id="310" r:id="rId19"/>
    <p:sldId id="312" r:id="rId20"/>
    <p:sldId id="293" r:id="rId21"/>
    <p:sldId id="304" r:id="rId22"/>
    <p:sldId id="305" r:id="rId23"/>
    <p:sldId id="289" r:id="rId24"/>
    <p:sldId id="300" r:id="rId25"/>
    <p:sldId id="292" r:id="rId26"/>
    <p:sldId id="295" r:id="rId27"/>
    <p:sldId id="302" r:id="rId28"/>
    <p:sldId id="301" r:id="rId29"/>
    <p:sldId id="303" r:id="rId30"/>
    <p:sldId id="298" r:id="rId31"/>
  </p:sldIdLst>
  <p:sldSz cx="10799763" cy="10799763"/>
  <p:notesSz cx="9144000" cy="6858000"/>
  <p:defaultTextStyle>
    <a:defPPr>
      <a:defRPr lang="pt-BR"/>
    </a:defPPr>
    <a:lvl1pPr marL="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617129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234257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1851386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2468514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3085643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3702771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4319900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4937028" algn="l" defTabSz="123425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F043582-CE06-427D-8266-D1F7474F6318}">
          <p14:sldIdLst>
            <p14:sldId id="308"/>
            <p14:sldId id="309"/>
            <p14:sldId id="313"/>
            <p14:sldId id="311"/>
            <p14:sldId id="320"/>
            <p14:sldId id="314"/>
            <p14:sldId id="317"/>
            <p14:sldId id="318"/>
            <p14:sldId id="319"/>
            <p14:sldId id="329"/>
            <p14:sldId id="326"/>
            <p14:sldId id="327"/>
            <p14:sldId id="328"/>
            <p14:sldId id="325"/>
            <p14:sldId id="315"/>
            <p14:sldId id="322"/>
            <p14:sldId id="323"/>
            <p14:sldId id="310"/>
            <p14:sldId id="312"/>
            <p14:sldId id="293"/>
            <p14:sldId id="304"/>
            <p14:sldId id="305"/>
            <p14:sldId id="289"/>
            <p14:sldId id="300"/>
            <p14:sldId id="292"/>
            <p14:sldId id="295"/>
            <p14:sldId id="302"/>
            <p14:sldId id="301"/>
            <p14:sldId id="303"/>
          </p14:sldIdLst>
        </p14:section>
        <p14:section name="Seção sem Título" id="{121C1EAC-8AFD-47BF-8A70-D9928B803CFB}">
          <p14:sldIdLst>
            <p14:sldId id="298"/>
          </p14:sldIdLst>
        </p14:section>
        <p14:section name="Seção sem Título" id="{29C4B88E-A8C9-4BA2-ACFB-90BE058A6932}">
          <p14:sldIdLst/>
        </p14:section>
        <p14:section name="Seção sem Título" id="{E2F90397-B901-4099-B1DB-EB25F97E9E9C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3402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99FF"/>
    <a:srgbClr val="3366CC"/>
    <a:srgbClr val="FF0066"/>
    <a:srgbClr val="CC0066"/>
    <a:srgbClr val="008000"/>
    <a:srgbClr val="990099"/>
    <a:srgbClr val="660033"/>
    <a:srgbClr val="660066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713" autoAdjust="0"/>
  </p:normalViewPr>
  <p:slideViewPr>
    <p:cSldViewPr>
      <p:cViewPr varScale="1">
        <p:scale>
          <a:sx n="51" d="100"/>
          <a:sy n="51" d="100"/>
        </p:scale>
        <p:origin x="-2184" y="-72"/>
      </p:cViewPr>
      <p:guideLst>
        <p:guide orient="horz" pos="3402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43EC8-76CF-4E7F-BAC7-304746B76D72}" type="datetimeFigureOut">
              <a:rPr lang="pt-BR" smtClean="0"/>
              <a:t>14/06/2016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6125" y="514350"/>
            <a:ext cx="2571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5637A-FEC5-4DEB-83F5-BB76066D8A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3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9982" y="3354930"/>
            <a:ext cx="9179799" cy="2314949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65" y="6119866"/>
            <a:ext cx="7559834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28" y="432494"/>
            <a:ext cx="2429947" cy="9214797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988" y="432494"/>
            <a:ext cx="7109844" cy="9214797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07" y="6939848"/>
            <a:ext cx="9179799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07" y="4577404"/>
            <a:ext cx="9179799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988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80" y="2519948"/>
            <a:ext cx="4769895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90" y="2417447"/>
            <a:ext cx="4771771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39990" y="3424925"/>
            <a:ext cx="4771771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32" y="2417447"/>
            <a:ext cx="477364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32" y="3424925"/>
            <a:ext cx="477364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991" y="429991"/>
            <a:ext cx="3553048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09" y="429994"/>
            <a:ext cx="6037368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39991" y="2259954"/>
            <a:ext cx="3553048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29" y="7559836"/>
            <a:ext cx="6479858" cy="8924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29" y="964978"/>
            <a:ext cx="6479858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29" y="8452317"/>
            <a:ext cx="6479858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39988" y="432491"/>
            <a:ext cx="9719787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988" y="2519948"/>
            <a:ext cx="9719787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988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BA29-84C7-4EAB-A065-0CAC1B85748C}" type="datetimeFigureOut">
              <a:rPr lang="pt-BR" smtClean="0"/>
              <a:pPr/>
              <a:t>14/06/2016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19" y="10009784"/>
            <a:ext cx="34199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30" y="10009784"/>
            <a:ext cx="251994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34DBB-A9B4-4A30-98DD-5EBB182433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 smtClean="0">
                <a:solidFill>
                  <a:srgbClr val="008000"/>
                </a:solidFill>
                <a:latin typeface="Candara" pitchFamily="34" charset="0"/>
              </a:rPr>
              <a:t>Acesso</a:t>
            </a:r>
            <a:endParaRPr lang="pt-BR" sz="9600" b="1" dirty="0">
              <a:solidFill>
                <a:srgbClr val="008000"/>
              </a:solidFill>
              <a:latin typeface="Candara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3599881" y="1763897"/>
            <a:ext cx="3600000" cy="5831968"/>
            <a:chOff x="3455665" y="1583737"/>
            <a:chExt cx="3600000" cy="5831968"/>
          </a:xfrm>
        </p:grpSpPr>
        <p:sp>
          <p:nvSpPr>
            <p:cNvPr id="6" name="Elipse 5"/>
            <p:cNvSpPr/>
            <p:nvPr/>
          </p:nvSpPr>
          <p:spPr>
            <a:xfrm>
              <a:off x="3455665" y="381570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Semicírculos 8"/>
            <p:cNvSpPr/>
            <p:nvPr/>
          </p:nvSpPr>
          <p:spPr>
            <a:xfrm>
              <a:off x="3815665" y="1583737"/>
              <a:ext cx="2880000" cy="2880000"/>
            </a:xfrm>
            <a:prstGeom prst="blockArc">
              <a:avLst>
                <a:gd name="adj1" fmla="val 10800000"/>
                <a:gd name="adj2" fmla="val 21520612"/>
                <a:gd name="adj3" fmla="val 21354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black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081933" y="2915833"/>
              <a:ext cx="612000" cy="2052000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4805665" y="4715605"/>
              <a:ext cx="900000" cy="1800200"/>
              <a:chOff x="4715665" y="4607793"/>
              <a:chExt cx="900000" cy="1800200"/>
            </a:xfrm>
            <a:solidFill>
              <a:srgbClr val="008000"/>
            </a:solidFill>
          </p:grpSpPr>
          <p:sp>
            <p:nvSpPr>
              <p:cNvPr id="15" name="Retângulo 14"/>
              <p:cNvSpPr/>
              <p:nvPr/>
            </p:nvSpPr>
            <p:spPr>
              <a:xfrm>
                <a:off x="4985665" y="5147993"/>
                <a:ext cx="360000" cy="1260000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4715665" y="4607793"/>
                <a:ext cx="900000" cy="9000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u="sng" dirty="0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0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33CC33">
                  <a:shade val="30000"/>
                  <a:satMod val="115000"/>
                </a:srgbClr>
              </a:gs>
              <a:gs pos="50000">
                <a:srgbClr val="33CC33">
                  <a:shade val="67500"/>
                  <a:satMod val="115000"/>
                </a:srgbClr>
              </a:gs>
              <a:gs pos="100000">
                <a:srgbClr val="33CC3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gradFill flip="none" rotWithShape="1">
                  <a:gsLst>
                    <a:gs pos="0">
                      <a:srgbClr val="33CC33">
                        <a:shade val="30000"/>
                        <a:satMod val="115000"/>
                      </a:srgbClr>
                    </a:gs>
                    <a:gs pos="50000">
                      <a:srgbClr val="33CC33">
                        <a:shade val="67500"/>
                        <a:satMod val="115000"/>
                      </a:srgbClr>
                    </a:gs>
                    <a:gs pos="100000">
                      <a:srgbClr val="33CC33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Candara" pitchFamily="34" charset="0"/>
              </a:rPr>
              <a:t>Vendas</a:t>
            </a:r>
            <a:endParaRPr lang="pt-BR" sz="9500" b="1" dirty="0">
              <a:gradFill flip="none" rotWithShape="1">
                <a:gsLst>
                  <a:gs pos="0">
                    <a:srgbClr val="33CC33">
                      <a:shade val="30000"/>
                      <a:satMod val="115000"/>
                    </a:srgbClr>
                  </a:gs>
                  <a:gs pos="50000">
                    <a:srgbClr val="33CC33">
                      <a:shade val="67500"/>
                      <a:satMod val="115000"/>
                    </a:srgbClr>
                  </a:gs>
                  <a:gs pos="100000">
                    <a:srgbClr val="33CC33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Candara" pitchFamily="34" charset="0"/>
            </a:endParaRPr>
          </a:p>
        </p:txBody>
      </p:sp>
      <p:sp>
        <p:nvSpPr>
          <p:cNvPr id="5" name="Seta para a direita listrada 4"/>
          <p:cNvSpPr/>
          <p:nvPr/>
        </p:nvSpPr>
        <p:spPr>
          <a:xfrm>
            <a:off x="3672089" y="2663577"/>
            <a:ext cx="3600000" cy="1440000"/>
          </a:xfrm>
          <a:prstGeom prst="stripedRightArrow">
            <a:avLst>
              <a:gd name="adj1" fmla="val 41534"/>
              <a:gd name="adj2" fmla="val 121967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listrada 17"/>
          <p:cNvSpPr/>
          <p:nvPr/>
        </p:nvSpPr>
        <p:spPr>
          <a:xfrm flipH="1">
            <a:off x="3527673" y="4319921"/>
            <a:ext cx="3600000" cy="1440000"/>
          </a:xfrm>
          <a:prstGeom prst="stripedRightArrow">
            <a:avLst>
              <a:gd name="adj1" fmla="val 41534"/>
              <a:gd name="adj2" fmla="val 121967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9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811512" y="6480001"/>
            <a:ext cx="50706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0" b="1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CRM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158563" y="8729385"/>
            <a:ext cx="4376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i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na Nuvem</a:t>
            </a:r>
          </a:p>
        </p:txBody>
      </p:sp>
    </p:spTree>
    <p:extLst>
      <p:ext uri="{BB962C8B-B14F-4D97-AF65-F5344CB8AC3E}">
        <p14:creationId xmlns:p14="http://schemas.microsoft.com/office/powerpoint/2010/main" val="11934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79881" y="6624017"/>
            <a:ext cx="7073916" cy="3960158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31529" y="4103737"/>
            <a:ext cx="6768752" cy="6454432"/>
          </a:xfrm>
          <a:prstGeom prst="ellipse">
            <a:avLst/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887713" y="7200081"/>
            <a:ext cx="6732168" cy="3384094"/>
          </a:xfrm>
          <a:prstGeom prst="roundRect">
            <a:avLst>
              <a:gd name="adj" fmla="val 50000"/>
            </a:avLst>
          </a:prstGeom>
          <a:solidFill>
            <a:srgbClr val="3399FF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4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90450" y="9047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339933">
              <a:shade val="30000"/>
              <a:satMod val="115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6" name="Elipse 5"/>
          <p:cNvSpPr/>
          <p:nvPr/>
        </p:nvSpPr>
        <p:spPr>
          <a:xfrm>
            <a:off x="419173" y="36047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64146" y="828427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1512218" y="827786"/>
            <a:ext cx="288032" cy="288032"/>
          </a:xfrm>
          <a:prstGeom prst="ellipse">
            <a:avLst/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Pizza 9"/>
          <p:cNvSpPr/>
          <p:nvPr/>
        </p:nvSpPr>
        <p:spPr>
          <a:xfrm>
            <a:off x="743109" y="756419"/>
            <a:ext cx="1152128" cy="1152128"/>
          </a:xfrm>
          <a:prstGeom prst="pie">
            <a:avLst>
              <a:gd name="adj1" fmla="val 0"/>
              <a:gd name="adj2" fmla="val 10851512"/>
            </a:avLst>
          </a:prstGeom>
          <a:solidFill>
            <a:srgbClr val="0066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90450" y="2735585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28423" y="30055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864146" y="3473537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512218" y="3472896"/>
            <a:ext cx="288032" cy="288032"/>
          </a:xfrm>
          <a:prstGeom prst="ellipse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878423" y="4141052"/>
            <a:ext cx="900000" cy="144000"/>
          </a:xfrm>
          <a:prstGeom prst="rect">
            <a:avLst/>
          </a:prstGeom>
          <a:solidFill>
            <a:schemeClr val="accent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90450" y="5399881"/>
            <a:ext cx="3600000" cy="2340000"/>
          </a:xfrm>
          <a:prstGeom prst="roundRect">
            <a:avLst>
              <a:gd name="adj" fmla="val 50000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17" name="Elipse 16"/>
          <p:cNvSpPr/>
          <p:nvPr/>
        </p:nvSpPr>
        <p:spPr>
          <a:xfrm>
            <a:off x="419173" y="5669881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Semicírculos 17"/>
          <p:cNvSpPr/>
          <p:nvPr/>
        </p:nvSpPr>
        <p:spPr>
          <a:xfrm>
            <a:off x="779173" y="6569881"/>
            <a:ext cx="1080000" cy="900000"/>
          </a:xfrm>
          <a:prstGeom prst="blockArc">
            <a:avLst>
              <a:gd name="adj1" fmla="val 10800000"/>
              <a:gd name="adj2" fmla="val 0"/>
              <a:gd name="adj3" fmla="val 15491"/>
            </a:avLst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864146" y="6137833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512218" y="6137192"/>
            <a:ext cx="288032" cy="288032"/>
          </a:xfrm>
          <a:prstGeom prst="ellipse">
            <a:avLst/>
          </a:prstGeom>
          <a:solidFill>
            <a:srgbClr val="FF33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/>
          <p:cNvCxnSpPr/>
          <p:nvPr/>
        </p:nvCxnSpPr>
        <p:spPr>
          <a:xfrm>
            <a:off x="-719" y="2591569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-719" y="5255865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-719" y="7920161"/>
            <a:ext cx="5453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3887713" y="1"/>
            <a:ext cx="0" cy="10799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de cantos arredondados 26"/>
          <p:cNvSpPr/>
          <p:nvPr/>
        </p:nvSpPr>
        <p:spPr>
          <a:xfrm>
            <a:off x="95237" y="8136185"/>
            <a:ext cx="3600000" cy="23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7200" dirty="0"/>
          </a:p>
        </p:txBody>
      </p:sp>
      <p:sp>
        <p:nvSpPr>
          <p:cNvPr id="28" name="Elipse 27"/>
          <p:cNvSpPr/>
          <p:nvPr/>
        </p:nvSpPr>
        <p:spPr>
          <a:xfrm>
            <a:off x="423960" y="8406185"/>
            <a:ext cx="1800000" cy="180000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79881" y="45898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1"/>
                </a:solidFill>
                <a:latin typeface="Candara" pitchFamily="34" charset="0"/>
              </a:rPr>
              <a:t>Experimentais</a:t>
            </a:r>
            <a:endParaRPr lang="pt-BR" sz="12000" b="1" dirty="0">
              <a:solidFill>
                <a:schemeClr val="tx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85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4103737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399881" y="42395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5400000" flipV="1">
            <a:off x="4751809" y="5291969"/>
            <a:ext cx="0" cy="1800000"/>
          </a:xfrm>
          <a:prstGeom prst="straightConnector1">
            <a:avLst/>
          </a:prstGeom>
          <a:ln w="127000" cap="flat"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17" name="Losango 16"/>
          <p:cNvSpPr/>
          <p:nvPr/>
        </p:nvSpPr>
        <p:spPr>
          <a:xfrm rot="-1800000">
            <a:off x="2832784" y="2356120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/>
          <p:cNvSpPr/>
          <p:nvPr/>
        </p:nvSpPr>
        <p:spPr>
          <a:xfrm rot="16200000">
            <a:off x="4139881" y="201212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osango 19"/>
          <p:cNvSpPr/>
          <p:nvPr/>
        </p:nvSpPr>
        <p:spPr>
          <a:xfrm rot="1800000" flipH="1">
            <a:off x="5302962" y="2428128"/>
            <a:ext cx="2520000" cy="4320000"/>
          </a:xfrm>
          <a:prstGeom prst="diamond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1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2" name="Cubo 1"/>
          <p:cNvSpPr/>
          <p:nvPr/>
        </p:nvSpPr>
        <p:spPr>
          <a:xfrm>
            <a:off x="3167633" y="2015505"/>
            <a:ext cx="3600400" cy="3600400"/>
          </a:xfrm>
          <a:prstGeom prst="cube">
            <a:avLst>
              <a:gd name="adj" fmla="val 33744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7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599881" y="1102798"/>
            <a:ext cx="3600000" cy="360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izza 5"/>
          <p:cNvSpPr/>
          <p:nvPr/>
        </p:nvSpPr>
        <p:spPr>
          <a:xfrm>
            <a:off x="1799881" y="4535785"/>
            <a:ext cx="7200000" cy="5400000"/>
          </a:xfrm>
          <a:prstGeom prst="pie">
            <a:avLst>
              <a:gd name="adj1" fmla="val 10811423"/>
              <a:gd name="adj2" fmla="val 21566014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2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CC0066">
                  <a:shade val="30000"/>
                  <a:satMod val="115000"/>
                </a:srgbClr>
              </a:gs>
              <a:gs pos="50000">
                <a:srgbClr val="CC0066">
                  <a:shade val="67500"/>
                  <a:satMod val="115000"/>
                </a:srgbClr>
              </a:gs>
              <a:gs pos="100000">
                <a:srgbClr val="CC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CC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CC0066"/>
              </a:solidFill>
              <a:latin typeface="Candara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81" y="791369"/>
            <a:ext cx="7920000" cy="7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4">
                  <a:lumMod val="75000"/>
                  <a:shade val="30000"/>
                  <a:satMod val="115000"/>
                </a:schemeClr>
              </a:gs>
              <a:gs pos="50000">
                <a:schemeClr val="accent4">
                  <a:lumMod val="75000"/>
                  <a:shade val="67500"/>
                  <a:satMod val="115000"/>
                </a:schemeClr>
              </a:gs>
              <a:gs pos="100000">
                <a:schemeClr val="accent4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Ajustes</a:t>
            </a:r>
            <a:endParaRPr lang="pt-BR" sz="12000" b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2375545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5399881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8424217" y="1151409"/>
            <a:ext cx="0" cy="612068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799481" y="3671689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823817" y="5075945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848154" y="1727473"/>
            <a:ext cx="1152128" cy="115212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em curva 16"/>
          <p:cNvCxnSpPr>
            <a:stCxn id="16" idx="0"/>
            <a:endCxn id="15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em curva 18"/>
          <p:cNvCxnSpPr>
            <a:stCxn id="15" idx="2"/>
            <a:endCxn id="18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ruz 4"/>
          <p:cNvSpPr/>
          <p:nvPr/>
        </p:nvSpPr>
        <p:spPr>
          <a:xfrm>
            <a:off x="935385" y="7416105"/>
            <a:ext cx="2520000" cy="2520000"/>
          </a:xfrm>
          <a:prstGeom prst="plus">
            <a:avLst>
              <a:gd name="adj" fmla="val 34992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144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14" name="Pergaminho vertical 13"/>
          <p:cNvSpPr/>
          <p:nvPr/>
        </p:nvSpPr>
        <p:spPr>
          <a:xfrm>
            <a:off x="1619881" y="1080161"/>
            <a:ext cx="7560000" cy="6840000"/>
          </a:xfrm>
          <a:prstGeom prst="verticalScroll">
            <a:avLst>
              <a:gd name="adj" fmla="val 12500"/>
            </a:avLst>
          </a:prstGeom>
          <a:solidFill>
            <a:schemeClr val="bg1"/>
          </a:solidFill>
          <a:ln w="1016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3366135" y="302361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3366135" y="359968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3366135" y="4175745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366135" y="4751809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3366135" y="5327873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3366135" y="5903937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384137" y="6480001"/>
            <a:ext cx="4320000" cy="0"/>
          </a:xfrm>
          <a:prstGeom prst="line">
            <a:avLst/>
          </a:prstGeom>
          <a:ln w="1143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179881" y="8784457"/>
            <a:ext cx="10440000" cy="180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400" b="1" dirty="0" smtClean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rPr>
              <a:t>Produtos</a:t>
            </a:r>
            <a:endParaRPr lang="pt-BR" sz="14400" b="1" dirty="0">
              <a:solidFill>
                <a:schemeClr val="accent2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12" name="Estrela de 5 pontas 11"/>
          <p:cNvSpPr/>
          <p:nvPr/>
        </p:nvSpPr>
        <p:spPr>
          <a:xfrm>
            <a:off x="2519561" y="1439441"/>
            <a:ext cx="5760640" cy="5760640"/>
          </a:xfrm>
          <a:prstGeom prst="star5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52"/>
            </a:avLst>
          </a:prstGeo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615905" y="1943497"/>
            <a:ext cx="432048" cy="86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de cantos arredondados 1"/>
          <p:cNvSpPr/>
          <p:nvPr/>
        </p:nvSpPr>
        <p:spPr>
          <a:xfrm>
            <a:off x="2159881" y="1439881"/>
            <a:ext cx="6480000" cy="7920000"/>
          </a:xfrm>
          <a:prstGeom prst="roundRect">
            <a:avLst>
              <a:gd name="adj" fmla="val 10504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de cantos arredondados 2"/>
          <p:cNvSpPr/>
          <p:nvPr/>
        </p:nvSpPr>
        <p:spPr>
          <a:xfrm>
            <a:off x="3599881" y="935465"/>
            <a:ext cx="360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5039881" y="647353"/>
            <a:ext cx="720000" cy="72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680121" y="2879601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167633" y="2339601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4680121" y="4523804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67633" y="3983804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</a:t>
            </a:r>
            <a:endParaRPr lang="pt-BR" sz="15000" dirty="0"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>
            <a:off x="4680121" y="6168007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3167633" y="5628007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  <p:cxnSp>
        <p:nvCxnSpPr>
          <p:cNvPr id="31" name="Conector de seta reta 30"/>
          <p:cNvCxnSpPr/>
          <p:nvPr/>
        </p:nvCxnSpPr>
        <p:spPr>
          <a:xfrm>
            <a:off x="4680121" y="7812209"/>
            <a:ext cx="2880000" cy="0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167633" y="7272089"/>
            <a:ext cx="1116000" cy="10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dirty="0" smtClean="0">
                <a:gradFill flip="none" rotWithShape="1">
                  <a:gsLst>
                    <a:gs pos="0">
                      <a:srgbClr val="00CC00">
                        <a:shade val="30000"/>
                        <a:satMod val="115000"/>
                      </a:srgbClr>
                    </a:gs>
                    <a:gs pos="50000">
                      <a:srgbClr val="00CC00">
                        <a:shade val="67500"/>
                        <a:satMod val="115000"/>
                      </a:srgbClr>
                    </a:gs>
                    <a:gs pos="100000">
                      <a:srgbClr val="00CC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sym typeface="Wingdings" panose="05000000000000000000" pitchFamily="2" charset="2"/>
              </a:rPr>
              <a:t></a:t>
            </a:r>
            <a:endParaRPr lang="pt-BR" sz="15000" dirty="0">
              <a:gradFill flip="none" rotWithShape="1">
                <a:gsLst>
                  <a:gs pos="0">
                    <a:srgbClr val="00CC00">
                      <a:shade val="30000"/>
                      <a:satMod val="115000"/>
                    </a:srgbClr>
                  </a:gs>
                  <a:gs pos="50000">
                    <a:srgbClr val="00CC00">
                      <a:shade val="67500"/>
                      <a:satMod val="115000"/>
                    </a:srgbClr>
                  </a:gs>
                  <a:gs pos="100000">
                    <a:srgbClr val="00CC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16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9479"/>
            </a:avLst>
          </a:prstGeom>
          <a:gradFill flip="none" rotWithShape="1">
            <a:gsLst>
              <a:gs pos="0">
                <a:srgbClr val="C00000"/>
              </a:gs>
              <a:gs pos="100000">
                <a:srgbClr val="A5002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1799681" y="1311175"/>
            <a:ext cx="7200400" cy="8177412"/>
            <a:chOff x="1799681" y="1131175"/>
            <a:chExt cx="7200400" cy="8177412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1800081" y="3188587"/>
              <a:ext cx="7200000" cy="612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Grupo 4"/>
            <p:cNvGrpSpPr/>
            <p:nvPr/>
          </p:nvGrpSpPr>
          <p:grpSpPr>
            <a:xfrm>
              <a:off x="2303577" y="3915693"/>
              <a:ext cx="6193008" cy="4665788"/>
              <a:chOff x="2231729" y="4195979"/>
              <a:chExt cx="6193008" cy="4665788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6984737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5400401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9900" dirty="0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816065" y="4195979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6984737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5400401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/>
              <p:cNvSpPr/>
              <p:nvPr/>
            </p:nvSpPr>
            <p:spPr>
              <a:xfrm>
                <a:off x="3816065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/>
              <p:cNvSpPr/>
              <p:nvPr/>
            </p:nvSpPr>
            <p:spPr>
              <a:xfrm>
                <a:off x="2231729" y="5837591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/>
              <p:cNvSpPr/>
              <p:nvPr/>
            </p:nvSpPr>
            <p:spPr>
              <a:xfrm>
                <a:off x="3816065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/>
              <p:cNvSpPr/>
              <p:nvPr/>
            </p:nvSpPr>
            <p:spPr>
              <a:xfrm>
                <a:off x="2231729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5400081" y="7421767"/>
                <a:ext cx="1440000" cy="1440000"/>
              </a:xfrm>
              <a:prstGeom prst="rect">
                <a:avLst/>
              </a:prstGeom>
              <a:solidFill>
                <a:srgbClr val="CC0000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3" name="Retângulo de cantos arredondados 42"/>
            <p:cNvSpPr/>
            <p:nvPr/>
          </p:nvSpPr>
          <p:spPr>
            <a:xfrm>
              <a:off x="1799681" y="1855843"/>
              <a:ext cx="7200000" cy="111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de cantos arredondados 43"/>
            <p:cNvSpPr/>
            <p:nvPr/>
          </p:nvSpPr>
          <p:spPr>
            <a:xfrm>
              <a:off x="338328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de cantos arredondados 44"/>
            <p:cNvSpPr/>
            <p:nvPr/>
          </p:nvSpPr>
          <p:spPr>
            <a:xfrm>
              <a:off x="6552209" y="1131175"/>
              <a:ext cx="720000" cy="1440000"/>
            </a:xfrm>
            <a:prstGeom prst="roundRect">
              <a:avLst/>
            </a:prstGeom>
            <a:solidFill>
              <a:srgbClr val="C0000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665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841"/>
            </a:avLst>
          </a:prstGeom>
          <a:gradFill flip="none" rotWithShape="1">
            <a:gsLst>
              <a:gs pos="0">
                <a:schemeClr val="accent5">
                  <a:lumMod val="50000"/>
                  <a:shade val="30000"/>
                  <a:satMod val="115000"/>
                </a:schemeClr>
              </a:gs>
              <a:gs pos="50000">
                <a:schemeClr val="accent5">
                  <a:lumMod val="50000"/>
                  <a:shade val="67500"/>
                  <a:satMod val="115000"/>
                </a:schemeClr>
              </a:gs>
              <a:gs pos="100000">
                <a:schemeClr val="accent5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 rot="-2700000">
            <a:off x="3779881" y="1439881"/>
            <a:ext cx="3240000" cy="7920000"/>
            <a:chOff x="4175745" y="1223417"/>
            <a:chExt cx="3240000" cy="7920000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5075745" y="1223417"/>
              <a:ext cx="1440000" cy="792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4175745" y="1223417"/>
              <a:ext cx="3240000" cy="32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162932" y="1223417"/>
              <a:ext cx="1260000" cy="180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762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432522" y="7920161"/>
              <a:ext cx="720000" cy="72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5213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5314365" y="1691409"/>
            <a:ext cx="3240000" cy="828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750349" y="4932329"/>
            <a:ext cx="5040000" cy="504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325853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810725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325993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3810865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2326133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3811005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5710229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006373" y="2051449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5710229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006373" y="3419601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006373" y="478775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7006373" y="61559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278181" y="5507833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5278321" y="6876105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5278461" y="8244377"/>
            <a:ext cx="1080000" cy="1080000"/>
          </a:xfrm>
          <a:prstGeom prst="roundRect">
            <a:avLst/>
          </a:prstGeom>
          <a:solidFill>
            <a:schemeClr val="bg2">
              <a:lumMod val="1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upo 39"/>
          <p:cNvGrpSpPr/>
          <p:nvPr/>
        </p:nvGrpSpPr>
        <p:grpSpPr>
          <a:xfrm>
            <a:off x="1979501" y="1699777"/>
            <a:ext cx="6840760" cy="7920000"/>
            <a:chOff x="2303537" y="1699777"/>
            <a:chExt cx="6840760" cy="7920000"/>
          </a:xfrm>
        </p:grpSpPr>
        <p:sp>
          <p:nvSpPr>
            <p:cNvPr id="16" name="Retângulo 15"/>
            <p:cNvSpPr/>
            <p:nvPr/>
          </p:nvSpPr>
          <p:spPr>
            <a:xfrm>
              <a:off x="2303537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3473537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de cantos arredondados 34"/>
            <p:cNvSpPr/>
            <p:nvPr/>
          </p:nvSpPr>
          <p:spPr>
            <a:xfrm>
              <a:off x="3743537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de cantos arredondados 35"/>
            <p:cNvSpPr/>
            <p:nvPr/>
          </p:nvSpPr>
          <p:spPr>
            <a:xfrm>
              <a:off x="3743537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264297" y="4939777"/>
              <a:ext cx="2880000" cy="468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de cantos arredondados 37"/>
            <p:cNvSpPr/>
            <p:nvPr/>
          </p:nvSpPr>
          <p:spPr>
            <a:xfrm>
              <a:off x="7164297" y="76396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de cantos arredondados 38"/>
            <p:cNvSpPr/>
            <p:nvPr/>
          </p:nvSpPr>
          <p:spPr>
            <a:xfrm>
              <a:off x="7164297" y="583944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5823545" y="1079401"/>
            <a:ext cx="4112840" cy="8289304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de cantos arredondados 25"/>
          <p:cNvSpPr/>
          <p:nvPr/>
        </p:nvSpPr>
        <p:spPr>
          <a:xfrm>
            <a:off x="7416225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8712369" y="14394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7416105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Retângulo de cantos arredondados 33"/>
          <p:cNvSpPr/>
          <p:nvPr/>
        </p:nvSpPr>
        <p:spPr>
          <a:xfrm>
            <a:off x="8712249" y="26996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15985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de cantos arredondados 35"/>
          <p:cNvSpPr/>
          <p:nvPr/>
        </p:nvSpPr>
        <p:spPr>
          <a:xfrm>
            <a:off x="8712129" y="39598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 de cantos arredondados 36"/>
          <p:cNvSpPr/>
          <p:nvPr/>
        </p:nvSpPr>
        <p:spPr>
          <a:xfrm>
            <a:off x="7415865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de cantos arredondados 37"/>
          <p:cNvSpPr/>
          <p:nvPr/>
        </p:nvSpPr>
        <p:spPr>
          <a:xfrm>
            <a:off x="8712009" y="522004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de cantos arredondados 40"/>
          <p:cNvSpPr/>
          <p:nvPr/>
        </p:nvSpPr>
        <p:spPr>
          <a:xfrm>
            <a:off x="6120441" y="14393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de cantos arredondados 41"/>
          <p:cNvSpPr/>
          <p:nvPr/>
        </p:nvSpPr>
        <p:spPr>
          <a:xfrm>
            <a:off x="6120321" y="26995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tângulo de cantos arredondados 42"/>
          <p:cNvSpPr/>
          <p:nvPr/>
        </p:nvSpPr>
        <p:spPr>
          <a:xfrm>
            <a:off x="6120201" y="39597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de cantos arredondados 43"/>
          <p:cNvSpPr/>
          <p:nvPr/>
        </p:nvSpPr>
        <p:spPr>
          <a:xfrm>
            <a:off x="6120081" y="5219921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2447553" y="5040321"/>
            <a:ext cx="3096344" cy="4320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de cantos arredondados 50"/>
          <p:cNvSpPr/>
          <p:nvPr/>
        </p:nvSpPr>
        <p:spPr>
          <a:xfrm>
            <a:off x="2735505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tângulo de cantos arredondados 51"/>
          <p:cNvSpPr/>
          <p:nvPr/>
        </p:nvSpPr>
        <p:spPr>
          <a:xfrm>
            <a:off x="3671689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tângulo de cantos arredondados 52"/>
          <p:cNvSpPr/>
          <p:nvPr/>
        </p:nvSpPr>
        <p:spPr>
          <a:xfrm>
            <a:off x="4607873" y="5831849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Retângulo de cantos arredondados 53"/>
          <p:cNvSpPr/>
          <p:nvPr/>
        </p:nvSpPr>
        <p:spPr>
          <a:xfrm>
            <a:off x="2735505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671689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tângulo de cantos arredondados 55"/>
          <p:cNvSpPr/>
          <p:nvPr/>
        </p:nvSpPr>
        <p:spPr>
          <a:xfrm>
            <a:off x="4607873" y="6768033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tângulo de cantos arredondados 56"/>
          <p:cNvSpPr/>
          <p:nvPr/>
        </p:nvSpPr>
        <p:spPr>
          <a:xfrm>
            <a:off x="2735505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tângulo de cantos arredondados 57"/>
          <p:cNvSpPr/>
          <p:nvPr/>
        </p:nvSpPr>
        <p:spPr>
          <a:xfrm>
            <a:off x="3671689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tângulo de cantos arredondados 58"/>
          <p:cNvSpPr/>
          <p:nvPr/>
        </p:nvSpPr>
        <p:spPr>
          <a:xfrm>
            <a:off x="4607873" y="7704217"/>
            <a:ext cx="720000" cy="72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Coração 59"/>
          <p:cNvSpPr/>
          <p:nvPr/>
        </p:nvSpPr>
        <p:spPr>
          <a:xfrm>
            <a:off x="1079401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de cantos arredondados 60"/>
          <p:cNvSpPr/>
          <p:nvPr/>
        </p:nvSpPr>
        <p:spPr>
          <a:xfrm>
            <a:off x="7415745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tângulo de cantos arredondados 61"/>
          <p:cNvSpPr/>
          <p:nvPr/>
        </p:nvSpPr>
        <p:spPr>
          <a:xfrm>
            <a:off x="8711889" y="644409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de cantos arredondados 62"/>
          <p:cNvSpPr/>
          <p:nvPr/>
        </p:nvSpPr>
        <p:spPr>
          <a:xfrm>
            <a:off x="6119961" y="6443977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de cantos arredondados 63"/>
          <p:cNvSpPr/>
          <p:nvPr/>
        </p:nvSpPr>
        <p:spPr>
          <a:xfrm>
            <a:off x="7415625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de cantos arredondados 64"/>
          <p:cNvSpPr/>
          <p:nvPr/>
        </p:nvSpPr>
        <p:spPr>
          <a:xfrm>
            <a:off x="8711769" y="766815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6" name="Retângulo de cantos arredondados 65"/>
          <p:cNvSpPr/>
          <p:nvPr/>
        </p:nvSpPr>
        <p:spPr>
          <a:xfrm>
            <a:off x="6119841" y="7668033"/>
            <a:ext cx="900000" cy="9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923"/>
            </a:avLst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oração 59"/>
          <p:cNvSpPr/>
          <p:nvPr/>
        </p:nvSpPr>
        <p:spPr>
          <a:xfrm>
            <a:off x="1007393" y="935385"/>
            <a:ext cx="2880000" cy="288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6" name="Grupo 75"/>
          <p:cNvGrpSpPr/>
          <p:nvPr/>
        </p:nvGrpSpPr>
        <p:grpSpPr>
          <a:xfrm>
            <a:off x="1961719" y="1699777"/>
            <a:ext cx="6876324" cy="7920000"/>
            <a:chOff x="-936823" y="1699777"/>
            <a:chExt cx="6876324" cy="7920000"/>
          </a:xfrm>
        </p:grpSpPr>
        <p:sp>
          <p:nvSpPr>
            <p:cNvPr id="68" name="Retângulo 67"/>
            <p:cNvSpPr/>
            <p:nvPr/>
          </p:nvSpPr>
          <p:spPr>
            <a:xfrm>
              <a:off x="1979501" y="1699777"/>
              <a:ext cx="3960000" cy="792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149501" y="6379777"/>
              <a:ext cx="1620000" cy="3240000"/>
            </a:xfrm>
            <a:prstGeom prst="rect">
              <a:avLst/>
            </a:prstGeom>
            <a:solidFill>
              <a:schemeClr val="bg1"/>
            </a:solidFill>
            <a:ln w="5080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de cantos arredondados 69"/>
            <p:cNvSpPr/>
            <p:nvPr/>
          </p:nvSpPr>
          <p:spPr>
            <a:xfrm>
              <a:off x="3419501" y="4175745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Retângulo de cantos arredondados 70"/>
            <p:cNvSpPr/>
            <p:nvPr/>
          </p:nvSpPr>
          <p:spPr>
            <a:xfrm>
              <a:off x="3419501" y="2519561"/>
              <a:ext cx="1080000" cy="1080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75" name="Grupo 74"/>
            <p:cNvGrpSpPr/>
            <p:nvPr/>
          </p:nvGrpSpPr>
          <p:grpSpPr>
            <a:xfrm>
              <a:off x="-936823" y="4939777"/>
              <a:ext cx="2880000" cy="4680000"/>
              <a:chOff x="5940261" y="4939777"/>
              <a:chExt cx="2880000" cy="4680000"/>
            </a:xfrm>
          </p:grpSpPr>
          <p:sp>
            <p:nvSpPr>
              <p:cNvPr id="72" name="Retângulo 71"/>
              <p:cNvSpPr/>
              <p:nvPr/>
            </p:nvSpPr>
            <p:spPr>
              <a:xfrm>
                <a:off x="5940261" y="4939777"/>
                <a:ext cx="2880000" cy="4680000"/>
              </a:xfrm>
              <a:prstGeom prst="rect">
                <a:avLst/>
              </a:prstGeom>
              <a:solidFill>
                <a:schemeClr val="bg1"/>
              </a:solidFill>
              <a:ln w="5080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de cantos arredondados 72"/>
              <p:cNvSpPr/>
              <p:nvPr/>
            </p:nvSpPr>
            <p:spPr>
              <a:xfrm>
                <a:off x="6840261" y="76396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Retângulo de cantos arredondados 73"/>
              <p:cNvSpPr/>
              <p:nvPr/>
            </p:nvSpPr>
            <p:spPr>
              <a:xfrm>
                <a:off x="6840261" y="5839441"/>
                <a:ext cx="1080000" cy="1080000"/>
              </a:xfrm>
              <a:prstGeom prst="roundRect">
                <a:avLst>
                  <a:gd name="adj" fmla="val 0"/>
                </a:avLst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2">
                    <a:lumMod val="50000"/>
                  </a:schemeClr>
                </a:solidFill>
                <a:latin typeface="Candara" pitchFamily="34" charset="0"/>
              </a:rPr>
              <a:t>Empresas</a:t>
            </a:r>
            <a:endParaRPr lang="pt-BR" sz="12000" b="1" dirty="0">
              <a:solidFill>
                <a:schemeClr val="accent2">
                  <a:lumMod val="50000"/>
                </a:schemeClr>
              </a:solidFill>
              <a:latin typeface="Candara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786057" y="1079401"/>
            <a:ext cx="5227648" cy="6552728"/>
            <a:chOff x="3789894" y="1079401"/>
            <a:chExt cx="5227648" cy="6552728"/>
          </a:xfrm>
        </p:grpSpPr>
        <p:sp>
          <p:nvSpPr>
            <p:cNvPr id="2" name="Retângulo 1"/>
            <p:cNvSpPr/>
            <p:nvPr/>
          </p:nvSpPr>
          <p:spPr>
            <a:xfrm>
              <a:off x="7937422" y="2087513"/>
              <a:ext cx="1080120" cy="475252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riângulo retângulo 15"/>
            <p:cNvSpPr/>
            <p:nvPr/>
          </p:nvSpPr>
          <p:spPr>
            <a:xfrm>
              <a:off x="3789894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/>
            <p:cNvSpPr/>
            <p:nvPr/>
          </p:nvSpPr>
          <p:spPr>
            <a:xfrm>
              <a:off x="5863658" y="2591569"/>
              <a:ext cx="2160000" cy="2160000"/>
            </a:xfrm>
            <a:prstGeom prst="rtTriangl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89894" y="4751569"/>
              <a:ext cx="5227648" cy="288056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redondar Retângulo no Mesmo Canto Lateral 5"/>
            <p:cNvSpPr/>
            <p:nvPr/>
          </p:nvSpPr>
          <p:spPr>
            <a:xfrm>
              <a:off x="7937422" y="1079401"/>
              <a:ext cx="1080000" cy="720000"/>
            </a:xfrm>
            <a:prstGeom prst="round2SameRect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365758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6439522" y="5328033"/>
              <a:ext cx="1260000" cy="1620000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0269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40000"/>
          </a:xfrm>
          <a:prstGeom prst="roundRect">
            <a:avLst>
              <a:gd name="adj" fmla="val 18585"/>
            </a:avLst>
          </a:prstGeom>
          <a:gradFill flip="none" rotWithShape="1">
            <a:gsLst>
              <a:gs pos="0">
                <a:srgbClr val="008000">
                  <a:shade val="30000"/>
                  <a:satMod val="115000"/>
                </a:srgbClr>
              </a:gs>
              <a:gs pos="50000">
                <a:srgbClr val="008000">
                  <a:shade val="67500"/>
                  <a:satMod val="115000"/>
                </a:srgbClr>
              </a:gs>
              <a:gs pos="100000">
                <a:srgbClr val="008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2519561" y="2519561"/>
            <a:ext cx="5760640" cy="576064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9600" dirty="0" smtClean="0">
                <a:solidFill>
                  <a:srgbClr val="003300"/>
                </a:solidFill>
              </a:rPr>
              <a:t>$</a:t>
            </a:r>
            <a:endParaRPr lang="pt-BR" sz="496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FF0066">
                  <a:shade val="30000"/>
                  <a:satMod val="115000"/>
                </a:srgbClr>
              </a:gs>
              <a:gs pos="50000">
                <a:srgbClr val="FF0066">
                  <a:shade val="67500"/>
                  <a:satMod val="115000"/>
                </a:srgbClr>
              </a:gs>
              <a:gs pos="100000">
                <a:srgbClr val="FF00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rgbClr val="FF0066"/>
                </a:solidFill>
                <a:latin typeface="Candara" pitchFamily="34" charset="0"/>
              </a:rPr>
              <a:t>Pessoas</a:t>
            </a:r>
            <a:endParaRPr lang="pt-BR" sz="12000" b="1" dirty="0">
              <a:solidFill>
                <a:srgbClr val="FF0066"/>
              </a:solidFill>
              <a:latin typeface="Candara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1295785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4895825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10476584"/>
          </a:xfrm>
          <a:prstGeom prst="roundRect">
            <a:avLst>
              <a:gd name="adj" fmla="val 148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600" dirty="0">
              <a:solidFill>
                <a:srgbClr val="FF0000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79881" y="2339721"/>
            <a:ext cx="3240000" cy="32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00" dirty="0" smtClean="0">
                <a:solidFill>
                  <a:srgbClr val="FF0000"/>
                </a:solidFill>
                <a:latin typeface="Gadugi" panose="020B0502040204020203" pitchFamily="34" charset="0"/>
              </a:rPr>
              <a:t>?</a:t>
            </a:r>
            <a:endParaRPr lang="pt-BR" sz="23900" dirty="0">
              <a:solidFill>
                <a:srgbClr val="FF0000"/>
              </a:solidFill>
              <a:latin typeface="Gadugi" panose="020B0502040204020203" pitchFamily="34" charset="0"/>
            </a:endParaRPr>
          </a:p>
        </p:txBody>
      </p:sp>
      <p:sp>
        <p:nvSpPr>
          <p:cNvPr id="2" name="Arredondar Retângulo no Mesmo Canto Lateral 1"/>
          <p:cNvSpPr/>
          <p:nvPr/>
        </p:nvSpPr>
        <p:spPr>
          <a:xfrm>
            <a:off x="2519881" y="5939761"/>
            <a:ext cx="5760000" cy="2520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tx2"/>
                </a:solidFill>
                <a:latin typeface="Candara" pitchFamily="34" charset="0"/>
              </a:rPr>
              <a:t>Produtos</a:t>
            </a:r>
            <a:endParaRPr lang="pt-BR" sz="12000" b="1" dirty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" name="Cubo 2"/>
          <p:cNvSpPr/>
          <p:nvPr/>
        </p:nvSpPr>
        <p:spPr>
          <a:xfrm>
            <a:off x="2663577" y="2195605"/>
            <a:ext cx="5472608" cy="4968552"/>
          </a:xfrm>
          <a:prstGeom prst="cube">
            <a:avLst/>
          </a:prstGeom>
          <a:solidFill>
            <a:schemeClr val="bg1"/>
          </a:solidFill>
          <a:ln w="190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2"/>
                </a:solidFill>
              </a:ln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671689" y="4247953"/>
            <a:ext cx="2160000" cy="2160040"/>
            <a:chOff x="3599681" y="4175745"/>
            <a:chExt cx="2160000" cy="2160040"/>
          </a:xfrm>
        </p:grpSpPr>
        <p:sp>
          <p:nvSpPr>
            <p:cNvPr id="8" name="Seta para cima 7"/>
            <p:cNvSpPr/>
            <p:nvPr/>
          </p:nvSpPr>
          <p:spPr>
            <a:xfrm>
              <a:off x="3599681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3599681" y="5975745"/>
              <a:ext cx="2160000" cy="360040"/>
            </a:xfrm>
            <a:prstGeom prst="rect">
              <a:avLst/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>
              <a:off x="4652996" y="4175745"/>
              <a:ext cx="1080000" cy="1656000"/>
            </a:xfrm>
            <a:prstGeom prst="upArrow">
              <a:avLst>
                <a:gd name="adj1" fmla="val 39417"/>
                <a:gd name="adj2" fmla="val 58466"/>
              </a:avLst>
            </a:prstGeom>
            <a:solidFill>
              <a:srgbClr val="0070C0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9010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Campanhas</a:t>
            </a:r>
            <a:endParaRPr lang="pt-BR" sz="120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dirty="0" smtClean="0">
                <a:solidFill>
                  <a:schemeClr val="accent6">
                    <a:lumMod val="50000"/>
                  </a:schemeClr>
                </a:solidFill>
                <a:latin typeface="Candara" pitchFamily="34" charset="0"/>
              </a:rPr>
              <a:t>Minhas Campanhas</a:t>
            </a:r>
            <a:endParaRPr lang="pt-BR" sz="9600" b="1" dirty="0">
              <a:solidFill>
                <a:schemeClr val="accent6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7128193" y="4319761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591689" y="4292965"/>
            <a:ext cx="1080000" cy="18000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em curva 8"/>
          <p:cNvCxnSpPr>
            <a:stCxn id="16" idx="0"/>
            <a:endCxn id="3" idx="0"/>
          </p:cNvCxnSpPr>
          <p:nvPr/>
        </p:nvCxnSpPr>
        <p:spPr>
          <a:xfrm rot="16200000" flipH="1">
            <a:off x="5386543" y="2038111"/>
            <a:ext cx="26796" cy="4536504"/>
          </a:xfrm>
          <a:prstGeom prst="curvedConnector3">
            <a:avLst>
              <a:gd name="adj1" fmla="val -7286420"/>
            </a:avLst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795985" y="6876105"/>
            <a:ext cx="540000" cy="540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em curva 20"/>
          <p:cNvCxnSpPr>
            <a:stCxn id="3" idx="2"/>
            <a:endCxn id="20" idx="6"/>
          </p:cNvCxnSpPr>
          <p:nvPr/>
        </p:nvCxnSpPr>
        <p:spPr>
          <a:xfrm rot="5400000">
            <a:off x="6488917" y="5966829"/>
            <a:ext cx="1026344" cy="1332208"/>
          </a:xfrm>
          <a:prstGeom prst="curvedConnector2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ração 1"/>
          <p:cNvSpPr/>
          <p:nvPr/>
        </p:nvSpPr>
        <p:spPr>
          <a:xfrm>
            <a:off x="8208193" y="849324"/>
            <a:ext cx="1800000" cy="1440000"/>
          </a:xfrm>
          <a:prstGeom prst="hear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79881" y="179881"/>
            <a:ext cx="10440000" cy="9000000"/>
          </a:xfrm>
          <a:prstGeom prst="roundRect">
            <a:avLst>
              <a:gd name="adj" fmla="val 14844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79881" y="9180481"/>
            <a:ext cx="10440000" cy="1620000"/>
          </a:xfrm>
          <a:prstGeom prst="rect">
            <a:avLst/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500" b="1" dirty="0" smtClean="0">
                <a:solidFill>
                  <a:schemeClr val="accent5">
                    <a:lumMod val="50000"/>
                  </a:schemeClr>
                </a:solidFill>
                <a:latin typeface="Candara" pitchFamily="34" charset="0"/>
              </a:rPr>
              <a:t>Relatórios</a:t>
            </a:r>
            <a:endParaRPr lang="pt-BR" sz="9500" b="1" dirty="0">
              <a:solidFill>
                <a:schemeClr val="accent5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1583457" y="2160121"/>
            <a:ext cx="72008" cy="540000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1655465" y="7560121"/>
            <a:ext cx="7848872" cy="0"/>
          </a:xfrm>
          <a:prstGeom prst="line">
            <a:avLst/>
          </a:prstGeom>
          <a:ln w="381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2735585" y="4175825"/>
            <a:ext cx="1944216" cy="1368072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 flipV="1">
            <a:off x="4679803" y="4175825"/>
            <a:ext cx="1656182" cy="864016"/>
          </a:xfrm>
          <a:prstGeom prst="line">
            <a:avLst/>
          </a:prstGeom>
          <a:ln w="5080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6335985" y="3167633"/>
            <a:ext cx="2304256" cy="1872208"/>
          </a:xfrm>
          <a:prstGeom prst="line">
            <a:avLst/>
          </a:prstGeom>
          <a:ln w="508000" cap="rnd">
            <a:solidFill>
              <a:schemeClr val="bg1"/>
            </a:solidFill>
            <a:headEnd type="arrow" w="sm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>
            <a:off x="2735585" y="6335985"/>
            <a:ext cx="0" cy="1116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463777" y="5400129"/>
            <a:ext cx="0" cy="208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6191969" y="5759921"/>
            <a:ext cx="0" cy="1728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>
            <a:off x="7920161" y="5364145"/>
            <a:ext cx="0" cy="2124000"/>
          </a:xfrm>
          <a:prstGeom prst="line">
            <a:avLst/>
          </a:prstGeom>
          <a:ln w="50800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762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27</Words>
  <Application>Microsoft Office PowerPoint</Application>
  <PresentationFormat>Personalizar</PresentationFormat>
  <Paragraphs>25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Bradesco Seguros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localadm</dc:creator>
  <cp:lastModifiedBy>Vitor Campos</cp:lastModifiedBy>
  <cp:revision>185</cp:revision>
  <dcterms:created xsi:type="dcterms:W3CDTF">2012-01-10T13:23:31Z</dcterms:created>
  <dcterms:modified xsi:type="dcterms:W3CDTF">2016-06-14T18:44:33Z</dcterms:modified>
</cp:coreProperties>
</file>