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</p:sldIdLst>
  <p:sldSz cx="7561263" cy="7561263"/>
  <p:notesSz cx="6858000" cy="9144000"/>
  <p:defaultTextStyle>
    <a:defPPr>
      <a:defRPr lang="pt-BR"/>
    </a:defPPr>
    <a:lvl1pPr marL="0" algn="l" defTabSz="96012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0060" algn="l" defTabSz="96012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0120" algn="l" defTabSz="96012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0180" algn="l" defTabSz="96012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20240" algn="l" defTabSz="96012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00300" algn="l" defTabSz="96012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80360" algn="l" defTabSz="96012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60420" algn="l" defTabSz="96012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40480" algn="l" defTabSz="96012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66"/>
    <a:srgbClr val="FF0080"/>
    <a:srgbClr val="FF0000"/>
    <a:srgbClr val="00FF00"/>
    <a:srgbClr val="400080"/>
    <a:srgbClr val="0000FF"/>
    <a:srgbClr val="006600"/>
    <a:srgbClr val="00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71" autoAdjust="0"/>
  </p:normalViewPr>
  <p:slideViewPr>
    <p:cSldViewPr>
      <p:cViewPr varScale="1">
        <p:scale>
          <a:sx n="94" d="100"/>
          <a:sy n="94" d="100"/>
        </p:scale>
        <p:origin x="-1584" y="-104"/>
      </p:cViewPr>
      <p:guideLst>
        <p:guide orient="horz" pos="2382"/>
        <p:guide pos="2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7096" y="2348894"/>
            <a:ext cx="6427074" cy="162077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4190" y="4284716"/>
            <a:ext cx="5292884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25/05/15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25/05/15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1916" y="302804"/>
            <a:ext cx="1701285" cy="645157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8064" y="302804"/>
            <a:ext cx="4977832" cy="645157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25/05/15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25/05/15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289" y="4858812"/>
            <a:ext cx="6427074" cy="1501751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289" y="3204789"/>
            <a:ext cx="6427074" cy="1654025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25/05/15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8063" y="1764297"/>
            <a:ext cx="3339558" cy="499008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3642" y="1764297"/>
            <a:ext cx="3339558" cy="499008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25/05/15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8065" y="1692533"/>
            <a:ext cx="3340871" cy="70536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900" b="1"/>
            </a:lvl3pPr>
            <a:lvl4pPr marL="1440180" indent="0">
              <a:buNone/>
              <a:defRPr sz="1700" b="1"/>
            </a:lvl4pPr>
            <a:lvl5pPr marL="1920240" indent="0">
              <a:buNone/>
              <a:defRPr sz="1700" b="1"/>
            </a:lvl5pPr>
            <a:lvl6pPr marL="2400300" indent="0">
              <a:buNone/>
              <a:defRPr sz="1700" b="1"/>
            </a:lvl6pPr>
            <a:lvl7pPr marL="2880360" indent="0">
              <a:buNone/>
              <a:defRPr sz="1700" b="1"/>
            </a:lvl7pPr>
            <a:lvl8pPr marL="3360420" indent="0">
              <a:buNone/>
              <a:defRPr sz="1700" b="1"/>
            </a:lvl8pPr>
            <a:lvl9pPr marL="3840480" indent="0">
              <a:buNone/>
              <a:defRPr sz="17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8065" y="2397901"/>
            <a:ext cx="3340871" cy="435647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1019" y="1692533"/>
            <a:ext cx="3342183" cy="70536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900" b="1"/>
            </a:lvl3pPr>
            <a:lvl4pPr marL="1440180" indent="0">
              <a:buNone/>
              <a:defRPr sz="1700" b="1"/>
            </a:lvl4pPr>
            <a:lvl5pPr marL="1920240" indent="0">
              <a:buNone/>
              <a:defRPr sz="1700" b="1"/>
            </a:lvl5pPr>
            <a:lvl6pPr marL="2400300" indent="0">
              <a:buNone/>
              <a:defRPr sz="1700" b="1"/>
            </a:lvl6pPr>
            <a:lvl7pPr marL="2880360" indent="0">
              <a:buNone/>
              <a:defRPr sz="1700" b="1"/>
            </a:lvl7pPr>
            <a:lvl8pPr marL="3360420" indent="0">
              <a:buNone/>
              <a:defRPr sz="1700" b="1"/>
            </a:lvl8pPr>
            <a:lvl9pPr marL="3840480" indent="0">
              <a:buNone/>
              <a:defRPr sz="17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1019" y="2397901"/>
            <a:ext cx="3342183" cy="435647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25/05/15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25/05/15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25/05/15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065" y="301051"/>
            <a:ext cx="2487604" cy="128121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6245" y="301053"/>
            <a:ext cx="4226957" cy="645332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8065" y="1582267"/>
            <a:ext cx="2487604" cy="5172114"/>
          </a:xfrm>
        </p:spPr>
        <p:txBody>
          <a:bodyPr/>
          <a:lstStyle>
            <a:lvl1pPr marL="0" indent="0">
              <a:buNone/>
              <a:defRPr sz="1500"/>
            </a:lvl1pPr>
            <a:lvl2pPr marL="480060" indent="0">
              <a:buNone/>
              <a:defRPr sz="1300"/>
            </a:lvl2pPr>
            <a:lvl3pPr marL="960120" indent="0">
              <a:buNone/>
              <a:defRPr sz="1100"/>
            </a:lvl3pPr>
            <a:lvl4pPr marL="1440180" indent="0">
              <a:buNone/>
              <a:defRPr sz="900"/>
            </a:lvl4pPr>
            <a:lvl5pPr marL="1920240" indent="0">
              <a:buNone/>
              <a:defRPr sz="900"/>
            </a:lvl5pPr>
            <a:lvl6pPr marL="2400300" indent="0">
              <a:buNone/>
              <a:defRPr sz="900"/>
            </a:lvl6pPr>
            <a:lvl7pPr marL="2880360" indent="0">
              <a:buNone/>
              <a:defRPr sz="900"/>
            </a:lvl7pPr>
            <a:lvl8pPr marL="3360420" indent="0">
              <a:buNone/>
              <a:defRPr sz="900"/>
            </a:lvl8pPr>
            <a:lvl9pPr marL="384048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25/05/15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2061" y="5292886"/>
            <a:ext cx="4536758" cy="62485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2061" y="675612"/>
            <a:ext cx="4536758" cy="4536758"/>
          </a:xfrm>
        </p:spPr>
        <p:txBody>
          <a:bodyPr/>
          <a:lstStyle>
            <a:lvl1pPr marL="0" indent="0">
              <a:buNone/>
              <a:defRPr sz="3400"/>
            </a:lvl1pPr>
            <a:lvl2pPr marL="480060" indent="0">
              <a:buNone/>
              <a:defRPr sz="2900"/>
            </a:lvl2pPr>
            <a:lvl3pPr marL="960120" indent="0">
              <a:buNone/>
              <a:defRPr sz="250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2061" y="5917740"/>
            <a:ext cx="4536758" cy="887398"/>
          </a:xfrm>
        </p:spPr>
        <p:txBody>
          <a:bodyPr/>
          <a:lstStyle>
            <a:lvl1pPr marL="0" indent="0">
              <a:buNone/>
              <a:defRPr sz="1500"/>
            </a:lvl1pPr>
            <a:lvl2pPr marL="480060" indent="0">
              <a:buNone/>
              <a:defRPr sz="1300"/>
            </a:lvl2pPr>
            <a:lvl3pPr marL="960120" indent="0">
              <a:buNone/>
              <a:defRPr sz="1100"/>
            </a:lvl3pPr>
            <a:lvl4pPr marL="1440180" indent="0">
              <a:buNone/>
              <a:defRPr sz="900"/>
            </a:lvl4pPr>
            <a:lvl5pPr marL="1920240" indent="0">
              <a:buNone/>
              <a:defRPr sz="900"/>
            </a:lvl5pPr>
            <a:lvl6pPr marL="2400300" indent="0">
              <a:buNone/>
              <a:defRPr sz="900"/>
            </a:lvl6pPr>
            <a:lvl7pPr marL="2880360" indent="0">
              <a:buNone/>
              <a:defRPr sz="900"/>
            </a:lvl7pPr>
            <a:lvl8pPr marL="3360420" indent="0">
              <a:buNone/>
              <a:defRPr sz="900"/>
            </a:lvl8pPr>
            <a:lvl9pPr marL="384048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25/05/15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78063" y="302801"/>
            <a:ext cx="6805137" cy="1260211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8063" y="1764297"/>
            <a:ext cx="6805137" cy="4990084"/>
          </a:xfrm>
          <a:prstGeom prst="rect">
            <a:avLst/>
          </a:prstGeom>
        </p:spPr>
        <p:txBody>
          <a:bodyPr vert="horz" lIns="96012" tIns="48006" rIns="96012" bIns="48006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78063" y="7008174"/>
            <a:ext cx="1764295" cy="402567"/>
          </a:xfrm>
          <a:prstGeom prst="rect">
            <a:avLst/>
          </a:prstGeom>
        </p:spPr>
        <p:txBody>
          <a:bodyPr vert="horz" lIns="96012" tIns="48006" rIns="96012" bIns="4800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5BA29-84C7-4EAB-A065-0CAC1B85748C}" type="datetimeFigureOut">
              <a:rPr lang="pt-BR" smtClean="0"/>
              <a:pPr/>
              <a:t>25/05/15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583433" y="7008174"/>
            <a:ext cx="2394400" cy="402567"/>
          </a:xfrm>
          <a:prstGeom prst="rect">
            <a:avLst/>
          </a:prstGeom>
        </p:spPr>
        <p:txBody>
          <a:bodyPr vert="horz" lIns="96012" tIns="48006" rIns="96012" bIns="4800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5418905" y="7008174"/>
            <a:ext cx="1764295" cy="402567"/>
          </a:xfrm>
          <a:prstGeom prst="rect">
            <a:avLst/>
          </a:prstGeom>
        </p:spPr>
        <p:txBody>
          <a:bodyPr vert="horz" lIns="96012" tIns="48006" rIns="96012" bIns="4800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012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96012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0098" indent="-300038" algn="l" defTabSz="96012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601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180256" y="180260"/>
            <a:ext cx="7200751" cy="7200743"/>
          </a:xfrm>
          <a:prstGeom prst="hexagon">
            <a:avLst>
              <a:gd name="adj" fmla="val 22117"/>
              <a:gd name="vf" fmla="val 115470"/>
            </a:avLst>
          </a:prstGeom>
          <a:gradFill flip="none" rotWithShape="1">
            <a:gsLst>
              <a:gs pos="50000">
                <a:srgbClr val="FF0066"/>
              </a:gs>
              <a:gs pos="100000">
                <a:srgbClr val="FF6600"/>
              </a:gs>
            </a:gsLst>
            <a:lin ang="157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31" y="1080631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557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PowerPoint Presentation</vt:lpstr>
    </vt:vector>
  </TitlesOfParts>
  <Manager/>
  <Company>CB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</dc:title>
  <dc:subject/>
  <dc:creator>Solkam</dc:creator>
  <cp:keywords/>
  <dc:description/>
  <cp:lastModifiedBy>Vitor Alexandre Campos Figueiredo</cp:lastModifiedBy>
  <cp:revision>154</cp:revision>
  <dcterms:created xsi:type="dcterms:W3CDTF">2012-01-10T13:23:31Z</dcterms:created>
  <dcterms:modified xsi:type="dcterms:W3CDTF">2015-05-26T02:16:09Z</dcterms:modified>
  <cp:category/>
</cp:coreProperties>
</file>