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3" r:id="rId3"/>
    <p:sldId id="321" r:id="rId4"/>
    <p:sldId id="326" r:id="rId5"/>
    <p:sldId id="325" r:id="rId6"/>
    <p:sldId id="328" r:id="rId7"/>
    <p:sldId id="322" r:id="rId8"/>
    <p:sldId id="324" r:id="rId9"/>
    <p:sldId id="327" r:id="rId10"/>
    <p:sldId id="285" r:id="rId11"/>
    <p:sldId id="286" r:id="rId12"/>
    <p:sldId id="287" r:id="rId13"/>
    <p:sldId id="289" r:id="rId14"/>
    <p:sldId id="304" r:id="rId15"/>
    <p:sldId id="290" r:id="rId16"/>
    <p:sldId id="293" r:id="rId17"/>
    <p:sldId id="329" r:id="rId18"/>
    <p:sldId id="330" r:id="rId19"/>
    <p:sldId id="296" r:id="rId20"/>
    <p:sldId id="315" r:id="rId21"/>
    <p:sldId id="295" r:id="rId22"/>
    <p:sldId id="294" r:id="rId23"/>
    <p:sldId id="292" r:id="rId24"/>
    <p:sldId id="301" r:id="rId25"/>
    <p:sldId id="302" r:id="rId26"/>
    <p:sldId id="305" r:id="rId27"/>
    <p:sldId id="313" r:id="rId28"/>
    <p:sldId id="314" r:id="rId29"/>
    <p:sldId id="331" r:id="rId30"/>
    <p:sldId id="307" r:id="rId31"/>
    <p:sldId id="310" r:id="rId32"/>
    <p:sldId id="311" r:id="rId33"/>
    <p:sldId id="312" r:id="rId34"/>
    <p:sldId id="299" r:id="rId35"/>
    <p:sldId id="300" r:id="rId36"/>
    <p:sldId id="332" r:id="rId37"/>
  </p:sldIdLst>
  <p:sldSz cx="7561263" cy="7561263"/>
  <p:notesSz cx="6858000" cy="9144000"/>
  <p:defaultTextStyle>
    <a:defPPr>
      <a:defRPr lang="pt-BR"/>
    </a:defPPr>
    <a:lvl1pPr marL="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006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012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018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024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030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036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6042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40480" algn="l" defTabSz="96012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FF0080"/>
    <a:srgbClr val="FF0000"/>
    <a:srgbClr val="00FF00"/>
    <a:srgbClr val="400080"/>
    <a:srgbClr val="0000FF"/>
    <a:srgbClr val="006600"/>
    <a:srgbClr val="00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71" autoAdjust="0"/>
  </p:normalViewPr>
  <p:slideViewPr>
    <p:cSldViewPr>
      <p:cViewPr varScale="1">
        <p:scale>
          <a:sx n="94" d="100"/>
          <a:sy n="94" d="100"/>
        </p:scale>
        <p:origin x="-2040" y="-104"/>
      </p:cViewPr>
      <p:guideLst>
        <p:guide orient="horz" pos="2382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6" y="2348894"/>
            <a:ext cx="6427074" cy="162077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0" y="4284716"/>
            <a:ext cx="5292884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1916" y="302804"/>
            <a:ext cx="1701285" cy="645157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064" y="302804"/>
            <a:ext cx="4977832" cy="645157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9" y="4858812"/>
            <a:ext cx="6427074" cy="150175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289" y="3204789"/>
            <a:ext cx="6427074" cy="165402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8063" y="1764297"/>
            <a:ext cx="3339558" cy="499008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3642" y="1764297"/>
            <a:ext cx="3339558" cy="499008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5" y="1692533"/>
            <a:ext cx="3340871" cy="7053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8065" y="2397901"/>
            <a:ext cx="3340871" cy="435647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1019" y="1692533"/>
            <a:ext cx="3342183" cy="70536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1019" y="2397901"/>
            <a:ext cx="3342183" cy="435647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5" y="301051"/>
            <a:ext cx="2487604" cy="128121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6245" y="301053"/>
            <a:ext cx="4226957" cy="645332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8065" y="1582267"/>
            <a:ext cx="2487604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900"/>
            </a:lvl4pPr>
            <a:lvl5pPr marL="1920240" indent="0">
              <a:buNone/>
              <a:defRPr sz="900"/>
            </a:lvl5pPr>
            <a:lvl6pPr marL="2400300" indent="0">
              <a:buNone/>
              <a:defRPr sz="900"/>
            </a:lvl6pPr>
            <a:lvl7pPr marL="2880360" indent="0">
              <a:buNone/>
              <a:defRPr sz="900"/>
            </a:lvl7pPr>
            <a:lvl8pPr marL="3360420" indent="0">
              <a:buNone/>
              <a:defRPr sz="900"/>
            </a:lvl8pPr>
            <a:lvl9pPr marL="384048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1" y="5292886"/>
            <a:ext cx="4536758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2061" y="675612"/>
            <a:ext cx="4536758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80060" indent="0">
              <a:buNone/>
              <a:defRPr sz="2900"/>
            </a:lvl2pPr>
            <a:lvl3pPr marL="960120" indent="0">
              <a:buNone/>
              <a:defRPr sz="25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2061" y="5917740"/>
            <a:ext cx="4536758" cy="887398"/>
          </a:xfrm>
        </p:spPr>
        <p:txBody>
          <a:bodyPr/>
          <a:lstStyle>
            <a:lvl1pPr marL="0" indent="0">
              <a:buNone/>
              <a:defRPr sz="1500"/>
            </a:lvl1pPr>
            <a:lvl2pPr marL="480060" indent="0">
              <a:buNone/>
              <a:defRPr sz="1300"/>
            </a:lvl2pPr>
            <a:lvl3pPr marL="960120" indent="0">
              <a:buNone/>
              <a:defRPr sz="1100"/>
            </a:lvl3pPr>
            <a:lvl4pPr marL="1440180" indent="0">
              <a:buNone/>
              <a:defRPr sz="900"/>
            </a:lvl4pPr>
            <a:lvl5pPr marL="1920240" indent="0">
              <a:buNone/>
              <a:defRPr sz="900"/>
            </a:lvl5pPr>
            <a:lvl6pPr marL="2400300" indent="0">
              <a:buNone/>
              <a:defRPr sz="900"/>
            </a:lvl6pPr>
            <a:lvl7pPr marL="2880360" indent="0">
              <a:buNone/>
              <a:defRPr sz="900"/>
            </a:lvl7pPr>
            <a:lvl8pPr marL="3360420" indent="0">
              <a:buNone/>
              <a:defRPr sz="900"/>
            </a:lvl8pPr>
            <a:lvl9pPr marL="384048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78063" y="302801"/>
            <a:ext cx="6805137" cy="1260211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8063" y="1764297"/>
            <a:ext cx="6805137" cy="4990084"/>
          </a:xfrm>
          <a:prstGeom prst="rect">
            <a:avLst/>
          </a:prstGeom>
        </p:spPr>
        <p:txBody>
          <a:bodyPr vert="horz" lIns="96012" tIns="48006" rIns="96012" bIns="4800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78063" y="7008174"/>
            <a:ext cx="1764295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5/25/15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583433" y="7008174"/>
            <a:ext cx="2394400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418905" y="7008174"/>
            <a:ext cx="1764295" cy="402567"/>
          </a:xfrm>
          <a:prstGeom prst="rect">
            <a:avLst/>
          </a:prstGeom>
        </p:spPr>
        <p:txBody>
          <a:bodyPr vert="horz" lIns="96012" tIns="48006" rIns="96012" bIns="480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12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rma em L 3"/>
          <p:cNvSpPr/>
          <p:nvPr/>
        </p:nvSpPr>
        <p:spPr>
          <a:xfrm rot="2700000" flipH="1">
            <a:off x="2885792" y="1900226"/>
            <a:ext cx="1789678" cy="3760811"/>
          </a:xfrm>
          <a:prstGeom prst="corner">
            <a:avLst>
              <a:gd name="adj1" fmla="val 39031"/>
              <a:gd name="adj2" fmla="val 3957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4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blipFill dpi="0" rotWithShape="0">
            <a:blip r:embed="rId2" cstate="print"/>
            <a:srcRect/>
            <a:tile tx="-2222500" ty="0" sx="100000" sy="100000" flip="none" algn="tl"/>
          </a:blip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28592" y="88895"/>
            <a:ext cx="7200000" cy="7200000"/>
          </a:xfrm>
          <a:prstGeom prst="ellipse">
            <a:avLst/>
          </a:prstGeom>
          <a:blipFill dpi="0" rotWithShape="0">
            <a:blip r:embed="rId2" cstate="print"/>
            <a:srcRect/>
            <a:tile tx="-1270000" ty="-1270000" sx="98000" sy="98000" flip="none" algn="tl"/>
          </a:blip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Forma em L 3"/>
          <p:cNvSpPr/>
          <p:nvPr/>
        </p:nvSpPr>
        <p:spPr>
          <a:xfrm rot="2700000" flipH="1">
            <a:off x="2885792" y="1900226"/>
            <a:ext cx="1789678" cy="3760811"/>
          </a:xfrm>
          <a:prstGeom prst="corner">
            <a:avLst>
              <a:gd name="adj1" fmla="val 39031"/>
              <a:gd name="adj2" fmla="val 3957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1" y="1080631"/>
            <a:ext cx="54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Estrela de 5 pontas 3"/>
          <p:cNvSpPr/>
          <p:nvPr/>
        </p:nvSpPr>
        <p:spPr>
          <a:xfrm>
            <a:off x="1260631" y="1620631"/>
            <a:ext cx="5040000" cy="432000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solidFill>
            <a:srgbClr val="FF0066">
              <a:alpha val="25000"/>
            </a:srgbClr>
          </a:solidFill>
          <a:ln w="254000" cmpd="sng">
            <a:solidFill>
              <a:srgbClr val="FF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Pergaminho vertical 3"/>
          <p:cNvSpPr/>
          <p:nvPr/>
        </p:nvSpPr>
        <p:spPr>
          <a:xfrm>
            <a:off x="1440631" y="1800631"/>
            <a:ext cx="4680000" cy="3960000"/>
          </a:xfrm>
          <a:prstGeom prst="verticalScroll">
            <a:avLst>
              <a:gd name="adj" fmla="val 15775"/>
            </a:avLst>
          </a:prstGeom>
          <a:gradFill flip="none" rotWithShape="1">
            <a:gsLst>
              <a:gs pos="0">
                <a:srgbClr val="FF0066"/>
              </a:gs>
              <a:gs pos="100000">
                <a:srgbClr val="FF0080"/>
              </a:gs>
            </a:gsLst>
            <a:lin ang="16200000" scaled="0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  <p:pic>
        <p:nvPicPr>
          <p:cNvPr id="11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1" y="2340631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solidFill>
            <a:srgbClr val="003300">
              <a:alpha val="25000"/>
            </a:srgbClr>
          </a:solidFill>
          <a:ln w="25400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Pergaminho vertical 3"/>
          <p:cNvSpPr/>
          <p:nvPr/>
        </p:nvSpPr>
        <p:spPr>
          <a:xfrm>
            <a:off x="1440631" y="1800631"/>
            <a:ext cx="4680000" cy="3960000"/>
          </a:xfrm>
          <a:prstGeom prst="verticalScroll">
            <a:avLst>
              <a:gd name="adj" fmla="val 15775"/>
            </a:avLst>
          </a:prstGeom>
          <a:solidFill>
            <a:srgbClr val="0033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r>
              <a:rPr lang="en-US" sz="23900" b="1" dirty="0" smtClean="0">
                <a:solidFill>
                  <a:schemeClr val="bg1"/>
                </a:solidFill>
              </a:rPr>
              <a:t>$</a:t>
            </a:r>
            <a:endParaRPr 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7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solidFill>
            <a:schemeClr val="accent4">
              <a:lumMod val="75000"/>
              <a:alpha val="25000"/>
            </a:schemeClr>
          </a:solidFill>
          <a:ln w="254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Pergaminho vertical 3"/>
          <p:cNvSpPr/>
          <p:nvPr/>
        </p:nvSpPr>
        <p:spPr>
          <a:xfrm>
            <a:off x="1440631" y="1800631"/>
            <a:ext cx="4680000" cy="3960000"/>
          </a:xfrm>
          <a:prstGeom prst="verticalScroll">
            <a:avLst>
              <a:gd name="adj" fmla="val 15775"/>
            </a:avLst>
          </a:prstGeom>
          <a:solidFill>
            <a:schemeClr val="accent4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  <p:sp>
        <p:nvSpPr>
          <p:cNvPr id="2" name="Sun 1"/>
          <p:cNvSpPr>
            <a:spLocks noChangeAspect="1"/>
          </p:cNvSpPr>
          <p:nvPr/>
        </p:nvSpPr>
        <p:spPr>
          <a:xfrm>
            <a:off x="2519317" y="2770170"/>
            <a:ext cx="2522629" cy="2522629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solidFill>
            <a:srgbClr val="006600"/>
          </a:soli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3" name="Seta para a direita listrada 2"/>
          <p:cNvSpPr/>
          <p:nvPr/>
        </p:nvSpPr>
        <p:spPr>
          <a:xfrm rot="2700000">
            <a:off x="1566426" y="2058044"/>
            <a:ext cx="4320000" cy="3600000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13285" y="1426141"/>
            <a:ext cx="25346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>
                <a:solidFill>
                  <a:srgbClr val="FFFFFF"/>
                </a:solidFill>
                <a:latin typeface="Arial Black"/>
                <a:cs typeface="Arial Black"/>
              </a:rPr>
              <a:t>?</a:t>
            </a:r>
            <a:endParaRPr lang="en-US" sz="300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678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ln w="254000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3" name="Seta para a direita listrada 2"/>
          <p:cNvSpPr/>
          <p:nvPr/>
        </p:nvSpPr>
        <p:spPr>
          <a:xfrm rot="2700000">
            <a:off x="1980637" y="2340638"/>
            <a:ext cx="3599989" cy="2879987"/>
          </a:xfrm>
          <a:prstGeom prst="striped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  <p:sp>
        <p:nvSpPr>
          <p:cNvPr id="2" name="Left Bracket 1"/>
          <p:cNvSpPr/>
          <p:nvPr/>
        </p:nvSpPr>
        <p:spPr>
          <a:xfrm>
            <a:off x="1476391" y="1476505"/>
            <a:ext cx="720064" cy="4680390"/>
          </a:xfrm>
          <a:prstGeom prst="leftBracket">
            <a:avLst/>
          </a:prstGeom>
          <a:ln w="2540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</a:endParaRPr>
          </a:p>
        </p:txBody>
      </p:sp>
      <p:sp>
        <p:nvSpPr>
          <p:cNvPr id="5" name="Left Bracket 4"/>
          <p:cNvSpPr/>
          <p:nvPr/>
        </p:nvSpPr>
        <p:spPr>
          <a:xfrm flipH="1">
            <a:off x="5436815" y="1476375"/>
            <a:ext cx="720064" cy="4680390"/>
          </a:xfrm>
          <a:prstGeom prst="leftBracket">
            <a:avLst/>
          </a:prstGeom>
          <a:ln w="2540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0609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rgbClr val="CC3300">
                  <a:shade val="30000"/>
                  <a:satMod val="115000"/>
                </a:srgbClr>
              </a:gs>
              <a:gs pos="50000">
                <a:srgbClr val="CC3300">
                  <a:shade val="67500"/>
                  <a:satMod val="115000"/>
                </a:srgbClr>
              </a:gs>
              <a:gs pos="100000">
                <a:srgbClr val="CC33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3" name="Seta para a direita listrada 2"/>
          <p:cNvSpPr/>
          <p:nvPr/>
        </p:nvSpPr>
        <p:spPr>
          <a:xfrm rot="-2700000">
            <a:off x="1620631" y="1980631"/>
            <a:ext cx="4320000" cy="3600000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solidFill>
            <a:srgbClr val="003300"/>
          </a:soli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3" name="Rounded Rectangle 1"/>
          <p:cNvSpPr/>
          <p:nvPr/>
        </p:nvSpPr>
        <p:spPr>
          <a:xfrm>
            <a:off x="1597332" y="1190462"/>
            <a:ext cx="4366598" cy="5180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6012" tIns="48006" rIns="96012" bIns="48006" rtlCol="0" anchor="ctr"/>
          <a:lstStyle/>
          <a:p>
            <a:pPr algn="ctr"/>
            <a:r>
              <a:rPr lang="en-US" sz="51000" b="1" dirty="0" smtClean="0">
                <a:solidFill>
                  <a:schemeClr val="bg1"/>
                </a:solidFill>
              </a:rPr>
              <a:t>$</a:t>
            </a:r>
            <a:endParaRPr lang="en-US" sz="5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 rot="-2700000">
            <a:off x="2507697" y="1236079"/>
            <a:ext cx="2545868" cy="5089104"/>
            <a:chOff x="4175745" y="1223417"/>
            <a:chExt cx="3240000" cy="7920000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980631" y="1620631"/>
            <a:ext cx="3600000" cy="3600160"/>
          </a:xfrm>
          <a:prstGeom prst="roundRect">
            <a:avLst>
              <a:gd name="adj" fmla="val 310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520631" y="1908423"/>
            <a:ext cx="2520000" cy="21602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80631" y="4140671"/>
            <a:ext cx="36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340631" y="2340631"/>
            <a:ext cx="2880000" cy="1440000"/>
          </a:xfrm>
          <a:prstGeom prst="roundRect">
            <a:avLst>
              <a:gd name="adj" fmla="val 20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340471" y="4236043"/>
            <a:ext cx="540000" cy="54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663777" y="4236043"/>
            <a:ext cx="540000" cy="5400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340471" y="5076775"/>
            <a:ext cx="540000" cy="720000"/>
          </a:xfrm>
          <a:prstGeom prst="roundRect">
            <a:avLst>
              <a:gd name="adj" fmla="val 311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680791" y="5076775"/>
            <a:ext cx="540000" cy="720000"/>
          </a:xfrm>
          <a:prstGeom prst="roundRect">
            <a:avLst>
              <a:gd name="adj" fmla="val 311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sp>
        <p:nvSpPr>
          <p:cNvPr id="14" name="Rectangle 13"/>
          <p:cNvSpPr/>
          <p:nvPr/>
        </p:nvSpPr>
        <p:spPr>
          <a:xfrm rot="10800000">
            <a:off x="4109215" y="4299867"/>
            <a:ext cx="1808925" cy="1628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ord 1"/>
          <p:cNvSpPr/>
          <p:nvPr/>
        </p:nvSpPr>
        <p:spPr>
          <a:xfrm>
            <a:off x="3536642" y="4488337"/>
            <a:ext cx="1162643" cy="1046630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/>
          <p:cNvSpPr/>
          <p:nvPr/>
        </p:nvSpPr>
        <p:spPr>
          <a:xfrm rot="16200000">
            <a:off x="4487948" y="3710229"/>
            <a:ext cx="1046609" cy="1162666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212590" y="1543286"/>
            <a:ext cx="1640998" cy="1795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hord 18"/>
          <p:cNvSpPr/>
          <p:nvPr/>
        </p:nvSpPr>
        <p:spPr>
          <a:xfrm rot="16200000">
            <a:off x="4549497" y="2676196"/>
            <a:ext cx="1054711" cy="1154158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10800000">
            <a:off x="3549433" y="1882128"/>
            <a:ext cx="1154135" cy="1054732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84489" y="1570936"/>
            <a:ext cx="1809275" cy="1628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hord 24"/>
          <p:cNvSpPr/>
          <p:nvPr/>
        </p:nvSpPr>
        <p:spPr>
          <a:xfrm flipH="1">
            <a:off x="2603119" y="1822081"/>
            <a:ext cx="1162868" cy="1046432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ord 25"/>
          <p:cNvSpPr/>
          <p:nvPr/>
        </p:nvSpPr>
        <p:spPr>
          <a:xfrm rot="5400000" flipV="1">
            <a:off x="1768347" y="2626285"/>
            <a:ext cx="1046411" cy="1162891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1481715" y="4222841"/>
            <a:ext cx="1640683" cy="17953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hord 26"/>
          <p:cNvSpPr/>
          <p:nvPr/>
        </p:nvSpPr>
        <p:spPr>
          <a:xfrm rot="10800000" flipH="1">
            <a:off x="2631931" y="4590685"/>
            <a:ext cx="1153936" cy="1054531"/>
          </a:xfrm>
          <a:prstGeom prst="chord">
            <a:avLst>
              <a:gd name="adj1" fmla="val 5416672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ord 27"/>
          <p:cNvSpPr/>
          <p:nvPr/>
        </p:nvSpPr>
        <p:spPr>
          <a:xfrm rot="5400000" flipV="1">
            <a:off x="1786355" y="3731147"/>
            <a:ext cx="1054509" cy="1153959"/>
          </a:xfrm>
          <a:prstGeom prst="chord">
            <a:avLst>
              <a:gd name="adj1" fmla="val 5416672"/>
              <a:gd name="adj2" fmla="val 16200000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rgbClr val="00CCFF">
                  <a:shade val="30000"/>
                  <a:satMod val="115000"/>
                </a:srgbClr>
              </a:gs>
              <a:gs pos="50000">
                <a:srgbClr val="00CCFF">
                  <a:shade val="67500"/>
                  <a:satMod val="115000"/>
                </a:srgbClr>
              </a:gs>
              <a:gs pos="100000">
                <a:srgbClr val="00CC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40067" y="915724"/>
            <a:ext cx="4214545" cy="3600000"/>
            <a:chOff x="805433" y="915724"/>
            <a:chExt cx="4214545" cy="3600000"/>
          </a:xfrm>
        </p:grpSpPr>
        <p:sp>
          <p:nvSpPr>
            <p:cNvPr id="14" name="Retângulo de cantos arredondados 13"/>
            <p:cNvSpPr/>
            <p:nvPr/>
          </p:nvSpPr>
          <p:spPr>
            <a:xfrm rot="2700000">
              <a:off x="2245393" y="915724"/>
              <a:ext cx="720080" cy="36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 rot="8100000">
              <a:off x="4299898" y="915724"/>
              <a:ext cx="720080" cy="36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riângulo isósceles 17"/>
          <p:cNvSpPr/>
          <p:nvPr/>
        </p:nvSpPr>
        <p:spPr>
          <a:xfrm>
            <a:off x="1980831" y="2412479"/>
            <a:ext cx="3600000" cy="18002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970612" y="4108419"/>
            <a:ext cx="1080000" cy="1872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510770" y="4108419"/>
            <a:ext cx="1080000" cy="1872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rgbClr val="660066"/>
              </a:gs>
              <a:gs pos="100000">
                <a:srgbClr val="000090"/>
              </a:gs>
            </a:gsLst>
            <a:lin ang="5400000" scaled="0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 dirty="0"/>
          </a:p>
        </p:txBody>
      </p:sp>
      <p:sp>
        <p:nvSpPr>
          <p:cNvPr id="2" name="Pie 1"/>
          <p:cNvSpPr/>
          <p:nvPr/>
        </p:nvSpPr>
        <p:spPr>
          <a:xfrm>
            <a:off x="1988560" y="1692399"/>
            <a:ext cx="3808295" cy="3808295"/>
          </a:xfrm>
          <a:prstGeom prst="pie">
            <a:avLst>
              <a:gd name="adj1" fmla="val 2889575"/>
              <a:gd name="adj2" fmla="val 16919638"/>
            </a:avLst>
          </a:prstGeom>
          <a:solidFill>
            <a:schemeClr val="bg1"/>
          </a:solidFill>
          <a:ln w="190500" cmpd="sng">
            <a:solidFill>
              <a:srgbClr val="4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/>
        </p:nvSpPr>
        <p:spPr>
          <a:xfrm>
            <a:off x="1988560" y="1692399"/>
            <a:ext cx="3808295" cy="3808295"/>
          </a:xfrm>
          <a:prstGeom prst="pie">
            <a:avLst>
              <a:gd name="adj1" fmla="val 19348987"/>
              <a:gd name="adj2" fmla="val 2930013"/>
            </a:avLst>
          </a:prstGeom>
          <a:solidFill>
            <a:schemeClr val="bg1"/>
          </a:solidFill>
          <a:ln w="190500" cmpd="sng">
            <a:solidFill>
              <a:srgbClr val="4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988560" y="1692399"/>
            <a:ext cx="3808295" cy="3808295"/>
          </a:xfrm>
          <a:prstGeom prst="pie">
            <a:avLst>
              <a:gd name="adj1" fmla="val 16870879"/>
              <a:gd name="adj2" fmla="val 19361993"/>
            </a:avLst>
          </a:prstGeom>
          <a:solidFill>
            <a:schemeClr val="bg1"/>
          </a:solidFill>
          <a:ln w="190500" cmpd="sng">
            <a:solidFill>
              <a:srgbClr val="4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9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 dirty="0"/>
          </a:p>
        </p:txBody>
      </p:sp>
      <p:sp>
        <p:nvSpPr>
          <p:cNvPr id="3" name="Double Brace 2"/>
          <p:cNvSpPr/>
          <p:nvPr/>
        </p:nvSpPr>
        <p:spPr>
          <a:xfrm>
            <a:off x="2805190" y="2394477"/>
            <a:ext cx="1950883" cy="2772308"/>
          </a:xfrm>
          <a:prstGeom prst="bracePair">
            <a:avLst>
              <a:gd name="adj" fmla="val 18860"/>
            </a:avLst>
          </a:prstGeom>
          <a:ln w="1905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9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180631" y="180631"/>
            <a:ext cx="7200000" cy="7200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6200000" scaled="0"/>
            <a:tileRect/>
          </a:gra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>
              <a:buFont typeface="Wingdings 2" pitchFamily="18" charset="2"/>
              <a:buChar char=""/>
            </a:pPr>
            <a:endParaRPr lang="pt-BR"/>
          </a:p>
        </p:txBody>
      </p:sp>
      <p:grpSp>
        <p:nvGrpSpPr>
          <p:cNvPr id="11" name="Grupo 13"/>
          <p:cNvGrpSpPr>
            <a:grpSpLocks noChangeAspect="1"/>
          </p:cNvGrpSpPr>
          <p:nvPr/>
        </p:nvGrpSpPr>
        <p:grpSpPr>
          <a:xfrm flipH="1" flipV="1">
            <a:off x="2520522" y="1080399"/>
            <a:ext cx="2520218" cy="5400465"/>
            <a:chOff x="6372089" y="1511449"/>
            <a:chExt cx="2520000" cy="5400000"/>
          </a:xfrm>
        </p:grpSpPr>
        <p:sp>
          <p:nvSpPr>
            <p:cNvPr id="12" name="Retângulo de cantos arredondados 1"/>
            <p:cNvSpPr/>
            <p:nvPr/>
          </p:nvSpPr>
          <p:spPr>
            <a:xfrm>
              <a:off x="7272089" y="1511449"/>
              <a:ext cx="720000" cy="540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2"/>
            <p:cNvSpPr/>
            <p:nvPr/>
          </p:nvSpPr>
          <p:spPr>
            <a:xfrm>
              <a:off x="6372089" y="4391449"/>
              <a:ext cx="2520000" cy="25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" name="Elipse 5"/>
            <p:cNvSpPr/>
            <p:nvPr/>
          </p:nvSpPr>
          <p:spPr>
            <a:xfrm>
              <a:off x="7272089" y="5903937"/>
              <a:ext cx="720000" cy="72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" name="Triângulo retângulo 6"/>
            <p:cNvSpPr/>
            <p:nvPr/>
          </p:nvSpPr>
          <p:spPr>
            <a:xfrm flipH="1">
              <a:off x="6912089" y="1835505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Triângulo retângulo 8"/>
            <p:cNvSpPr/>
            <p:nvPr/>
          </p:nvSpPr>
          <p:spPr>
            <a:xfrm flipH="1">
              <a:off x="6912049" y="2231529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" name="Triângulo retângulo 9"/>
            <p:cNvSpPr/>
            <p:nvPr/>
          </p:nvSpPr>
          <p:spPr>
            <a:xfrm flipH="1">
              <a:off x="6912009" y="2627553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Triângulo retângulo 10"/>
            <p:cNvSpPr/>
            <p:nvPr/>
          </p:nvSpPr>
          <p:spPr>
            <a:xfrm flipH="1">
              <a:off x="6911969" y="3023577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Triângulo retângulo 11"/>
            <p:cNvSpPr/>
            <p:nvPr/>
          </p:nvSpPr>
          <p:spPr>
            <a:xfrm flipH="1">
              <a:off x="6911929" y="3419601"/>
              <a:ext cx="360000" cy="3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365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0000"/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&quot;No&quot; Symbol 26"/>
          <p:cNvSpPr/>
          <p:nvPr/>
        </p:nvSpPr>
        <p:spPr>
          <a:xfrm>
            <a:off x="1980456" y="1980456"/>
            <a:ext cx="3600351" cy="3600351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61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/>
          <p:cNvCxnSpPr>
            <a:endCxn id="1026" idx="1"/>
          </p:cNvCxnSpPr>
          <p:nvPr/>
        </p:nvCxnSpPr>
        <p:spPr>
          <a:xfrm flipH="1">
            <a:off x="126120" y="126120"/>
            <a:ext cx="3654512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126121" y="3780631"/>
            <a:ext cx="1422262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600513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953046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5940871" y="3780631"/>
            <a:ext cx="1494272" cy="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1026" idx="0"/>
          </p:cNvCxnSpPr>
          <p:nvPr/>
        </p:nvCxnSpPr>
        <p:spPr>
          <a:xfrm flipH="1" flipV="1">
            <a:off x="3780632" y="126120"/>
            <a:ext cx="3654511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20392" y="7309023"/>
            <a:ext cx="4320479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220791" y="900311"/>
            <a:ext cx="0" cy="648072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940871" y="900311"/>
            <a:ext cx="0" cy="122413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220791" y="900311"/>
            <a:ext cx="72008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06055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0071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060551" y="5220791"/>
            <a:ext cx="144016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060551" y="5292799"/>
            <a:ext cx="1368152" cy="19442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620391" y="3780631"/>
            <a:ext cx="4320480" cy="34563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endCxn id="1026" idx="1"/>
          </p:cNvCxnSpPr>
          <p:nvPr/>
        </p:nvCxnSpPr>
        <p:spPr>
          <a:xfrm flipH="1">
            <a:off x="126120" y="126120"/>
            <a:ext cx="3654512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126121" y="3780631"/>
            <a:ext cx="1422262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600513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953046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5940871" y="3780631"/>
            <a:ext cx="1494272" cy="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1026" idx="0"/>
          </p:cNvCxnSpPr>
          <p:nvPr/>
        </p:nvCxnSpPr>
        <p:spPr>
          <a:xfrm flipH="1" flipV="1">
            <a:off x="3780632" y="126120"/>
            <a:ext cx="3654511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20392" y="7309023"/>
            <a:ext cx="4320479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220791" y="900311"/>
            <a:ext cx="0" cy="648072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940871" y="900311"/>
            <a:ext cx="0" cy="122413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220791" y="900311"/>
            <a:ext cx="72008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06055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0071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060551" y="5220791"/>
            <a:ext cx="144016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060551" y="5292799"/>
            <a:ext cx="1368152" cy="19442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isósceles 16"/>
          <p:cNvSpPr/>
          <p:nvPr/>
        </p:nvSpPr>
        <p:spPr>
          <a:xfrm>
            <a:off x="180231" y="180231"/>
            <a:ext cx="7200800" cy="3600400"/>
          </a:xfrm>
          <a:prstGeom prst="triangle">
            <a:avLst>
              <a:gd name="adj" fmla="val 50000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620391" y="3564607"/>
            <a:ext cx="4320480" cy="3672408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endCxn id="1026" idx="1"/>
          </p:cNvCxnSpPr>
          <p:nvPr/>
        </p:nvCxnSpPr>
        <p:spPr>
          <a:xfrm flipH="1">
            <a:off x="126120" y="126120"/>
            <a:ext cx="3654512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126121" y="3780631"/>
            <a:ext cx="1422262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600513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953046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5940871" y="3780631"/>
            <a:ext cx="1494272" cy="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1026" idx="0"/>
          </p:cNvCxnSpPr>
          <p:nvPr/>
        </p:nvCxnSpPr>
        <p:spPr>
          <a:xfrm flipH="1" flipV="1">
            <a:off x="3780632" y="126120"/>
            <a:ext cx="3654511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20392" y="7309023"/>
            <a:ext cx="4320479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220791" y="900311"/>
            <a:ext cx="0" cy="648072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940871" y="900311"/>
            <a:ext cx="0" cy="122413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220791" y="900311"/>
            <a:ext cx="72008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06055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0071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060551" y="5220791"/>
            <a:ext cx="144016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060551" y="5292799"/>
            <a:ext cx="1368152" cy="19442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5148783" y="972319"/>
            <a:ext cx="792088" cy="12961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/>
          <p:cNvSpPr/>
          <p:nvPr/>
        </p:nvSpPr>
        <p:spPr>
          <a:xfrm>
            <a:off x="180231" y="180231"/>
            <a:ext cx="7200800" cy="3600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620391" y="3564607"/>
            <a:ext cx="4320480" cy="36724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endCxn id="1026" idx="1"/>
          </p:cNvCxnSpPr>
          <p:nvPr/>
        </p:nvCxnSpPr>
        <p:spPr>
          <a:xfrm flipH="1">
            <a:off x="126120" y="126120"/>
            <a:ext cx="3654512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126121" y="3780631"/>
            <a:ext cx="1422262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1600513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5953046" y="3780631"/>
            <a:ext cx="0" cy="352839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 flipV="1">
            <a:off x="5940871" y="3780631"/>
            <a:ext cx="1494272" cy="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endCxn id="1026" idx="0"/>
          </p:cNvCxnSpPr>
          <p:nvPr/>
        </p:nvCxnSpPr>
        <p:spPr>
          <a:xfrm flipH="1" flipV="1">
            <a:off x="3780632" y="126120"/>
            <a:ext cx="3654511" cy="3654512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620392" y="7309023"/>
            <a:ext cx="4320479" cy="1"/>
          </a:xfrm>
          <a:prstGeom prst="line">
            <a:avLst/>
          </a:prstGeom>
          <a:ln w="381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220791" y="900311"/>
            <a:ext cx="0" cy="648072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5940871" y="900311"/>
            <a:ext cx="0" cy="122413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220791" y="900311"/>
            <a:ext cx="72008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06055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500711" y="5292799"/>
            <a:ext cx="0" cy="1944216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3060551" y="5220791"/>
            <a:ext cx="1440160" cy="0"/>
          </a:xfrm>
          <a:prstGeom prst="line">
            <a:avLst/>
          </a:prstGeom>
          <a:ln w="2540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060551" y="5292799"/>
            <a:ext cx="1368152" cy="19442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2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/>
          <p:cNvSpPr/>
          <p:nvPr/>
        </p:nvSpPr>
        <p:spPr>
          <a:xfrm rot="2700000" flipH="1">
            <a:off x="2885794" y="943479"/>
            <a:ext cx="1789678" cy="3760811"/>
          </a:xfrm>
          <a:prstGeom prst="corner">
            <a:avLst>
              <a:gd name="adj1" fmla="val 39031"/>
              <a:gd name="adj2" fmla="val 39572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/>
          <p:cNvSpPr/>
          <p:nvPr/>
        </p:nvSpPr>
        <p:spPr>
          <a:xfrm rot="2700000" flipH="1">
            <a:off x="2885794" y="943479"/>
            <a:ext cx="1789678" cy="3760811"/>
          </a:xfrm>
          <a:prstGeom prst="corner">
            <a:avLst>
              <a:gd name="adj1" fmla="val 39031"/>
              <a:gd name="adj2" fmla="val 39572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180256" y="180260"/>
            <a:ext cx="7200751" cy="7200743"/>
          </a:xfrm>
          <a:prstGeom prst="hexagon">
            <a:avLst>
              <a:gd name="adj" fmla="val 22117"/>
              <a:gd name="vf" fmla="val 115470"/>
            </a:avLst>
          </a:prstGeom>
          <a:gradFill flip="none" rotWithShape="1">
            <a:gsLst>
              <a:gs pos="50000">
                <a:srgbClr val="FF0066"/>
              </a:gs>
              <a:gs pos="100000">
                <a:srgbClr val="FF6600"/>
              </a:gs>
            </a:gsLst>
            <a:lin ang="157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1" y="1080631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68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980631" y="1980631"/>
            <a:ext cx="3600000" cy="3600000"/>
          </a:xfrm>
          <a:prstGeom prst="ellipse">
            <a:avLst/>
          </a:prstGeom>
          <a:noFill/>
          <a:ln w="12700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50637" y="4644727"/>
            <a:ext cx="3059989" cy="0"/>
          </a:xfrm>
          <a:prstGeom prst="line">
            <a:avLst/>
          </a:prstGeom>
          <a:ln w="127000" cap="rnd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80431" y="3780631"/>
            <a:ext cx="3600000" cy="0"/>
          </a:xfrm>
          <a:prstGeom prst="line">
            <a:avLst/>
          </a:prstGeom>
          <a:ln w="127000" cap="rnd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0637" y="2844527"/>
            <a:ext cx="3059989" cy="0"/>
          </a:xfrm>
          <a:prstGeom prst="line">
            <a:avLst/>
          </a:prstGeom>
          <a:ln w="127000" cap="rnd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6" idx="0"/>
          </p:cNvCxnSpPr>
          <p:nvPr/>
        </p:nvCxnSpPr>
        <p:spPr>
          <a:xfrm flipV="1">
            <a:off x="3780631" y="1980631"/>
            <a:ext cx="0" cy="3600000"/>
          </a:xfrm>
          <a:prstGeom prst="line">
            <a:avLst/>
          </a:prstGeom>
          <a:ln w="127000" cap="rnd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ie 2"/>
          <p:cNvSpPr/>
          <p:nvPr/>
        </p:nvSpPr>
        <p:spPr>
          <a:xfrm>
            <a:off x="2880571" y="1980431"/>
            <a:ext cx="1800121" cy="3600000"/>
          </a:xfrm>
          <a:prstGeom prst="pie">
            <a:avLst>
              <a:gd name="adj1" fmla="val 5412468"/>
              <a:gd name="adj2" fmla="val 16200000"/>
            </a:avLst>
          </a:prstGeom>
          <a:noFill/>
          <a:ln w="127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 flipH="1">
            <a:off x="2880571" y="1980631"/>
            <a:ext cx="1800121" cy="3600000"/>
          </a:xfrm>
          <a:prstGeom prst="pie">
            <a:avLst>
              <a:gd name="adj1" fmla="val 5412468"/>
              <a:gd name="adj2" fmla="val 16200000"/>
            </a:avLst>
          </a:prstGeom>
          <a:noFill/>
          <a:ln w="127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rgbClr val="FF0000"/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eta para a direita listrada 2"/>
          <p:cNvSpPr/>
          <p:nvPr/>
        </p:nvSpPr>
        <p:spPr>
          <a:xfrm rot="18900000">
            <a:off x="1620631" y="1980631"/>
            <a:ext cx="4320000" cy="3600000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rgbClr val="400080"/>
              </a:gs>
              <a:gs pos="100000">
                <a:srgbClr val="660066"/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llate 2"/>
          <p:cNvSpPr/>
          <p:nvPr/>
        </p:nvSpPr>
        <p:spPr>
          <a:xfrm>
            <a:off x="2700632" y="1980635"/>
            <a:ext cx="2159999" cy="3599993"/>
          </a:xfrm>
          <a:prstGeom prst="flowChartCol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7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rgbClr val="008000"/>
              </a:gs>
              <a:gs pos="100000">
                <a:schemeClr val="accent3"/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eta para a direita listrada 2"/>
          <p:cNvSpPr/>
          <p:nvPr/>
        </p:nvSpPr>
        <p:spPr>
          <a:xfrm rot="2700000">
            <a:off x="2304655" y="2591479"/>
            <a:ext cx="3239985" cy="2519987"/>
          </a:xfrm>
          <a:prstGeom prst="stripedRightArrow">
            <a:avLst/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  <p:sp>
        <p:nvSpPr>
          <p:cNvPr id="12" name="Left Bracket 11"/>
          <p:cNvSpPr/>
          <p:nvPr/>
        </p:nvSpPr>
        <p:spPr>
          <a:xfrm>
            <a:off x="2160447" y="2089797"/>
            <a:ext cx="540064" cy="3240371"/>
          </a:xfrm>
          <a:prstGeom prst="leftBracket">
            <a:avLst/>
          </a:prstGeom>
          <a:noFill/>
          <a:ln w="127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Left Bracket 12"/>
          <p:cNvSpPr/>
          <p:nvPr/>
        </p:nvSpPr>
        <p:spPr>
          <a:xfrm flipH="1">
            <a:off x="4860751" y="2089797"/>
            <a:ext cx="540064" cy="3240371"/>
          </a:xfrm>
          <a:prstGeom prst="leftBracket">
            <a:avLst/>
          </a:prstGeom>
          <a:noFill/>
          <a:ln w="127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642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rgbClr val="003300"/>
              </a:gs>
              <a:gs pos="100000">
                <a:srgbClr val="008000"/>
              </a:gs>
            </a:gsLst>
            <a:lin ang="162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eta para a direita listrada 2"/>
          <p:cNvSpPr/>
          <p:nvPr/>
        </p:nvSpPr>
        <p:spPr>
          <a:xfrm rot="2700000">
            <a:off x="1566426" y="2058044"/>
            <a:ext cx="4320000" cy="3600000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54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80367" y="360004"/>
            <a:ext cx="5400528" cy="6841254"/>
            <a:chOff x="1080367" y="360004"/>
            <a:chExt cx="5400528" cy="6841254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5" name="Chord 4"/>
            <p:cNvSpPr/>
            <p:nvPr/>
          </p:nvSpPr>
          <p:spPr>
            <a:xfrm>
              <a:off x="1080395" y="360004"/>
              <a:ext cx="5400473" cy="6841254"/>
            </a:xfrm>
            <a:prstGeom prst="chord">
              <a:avLst>
                <a:gd name="adj1" fmla="val 7340"/>
                <a:gd name="adj2" fmla="val 10806804"/>
              </a:avLst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080367" y="409399"/>
              <a:ext cx="5400528" cy="1080069"/>
            </a:xfrm>
            <a:prstGeom prst="triangle">
              <a:avLst/>
            </a:prstGeom>
            <a:grpFill/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080632" y="1476376"/>
              <a:ext cx="5399999" cy="2329656"/>
            </a:xfrm>
            <a:prstGeom prst="rect">
              <a:avLst/>
            </a:prstGeom>
            <a:grpFill/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Bent Arrow 3"/>
          <p:cNvSpPr/>
          <p:nvPr/>
        </p:nvSpPr>
        <p:spPr>
          <a:xfrm>
            <a:off x="1980631" y="1980488"/>
            <a:ext cx="3600000" cy="3600287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01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3</Words>
  <Application>Microsoft Macintosh PowerPoint</Application>
  <PresentationFormat>Custom</PresentationFormat>
  <Paragraphs>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Alexandre Campos Figueiredo</cp:lastModifiedBy>
  <cp:revision>152</cp:revision>
  <dcterms:created xsi:type="dcterms:W3CDTF">2012-01-10T13:23:31Z</dcterms:created>
  <dcterms:modified xsi:type="dcterms:W3CDTF">2015-05-26T02:11:40Z</dcterms:modified>
</cp:coreProperties>
</file>