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5" r:id="rId2"/>
    <p:sldId id="306" r:id="rId3"/>
    <p:sldId id="307" r:id="rId4"/>
    <p:sldId id="308" r:id="rId5"/>
    <p:sldId id="309" r:id="rId6"/>
    <p:sldId id="310" r:id="rId7"/>
    <p:sldId id="311" r:id="rId8"/>
    <p:sldId id="256" r:id="rId9"/>
    <p:sldId id="257" r:id="rId10"/>
    <p:sldId id="258" r:id="rId11"/>
    <p:sldId id="259" r:id="rId12"/>
    <p:sldId id="260" r:id="rId13"/>
    <p:sldId id="265" r:id="rId14"/>
    <p:sldId id="261" r:id="rId15"/>
    <p:sldId id="262" r:id="rId16"/>
    <p:sldId id="263" r:id="rId17"/>
    <p:sldId id="264" r:id="rId18"/>
    <p:sldId id="271" r:id="rId19"/>
    <p:sldId id="266" r:id="rId20"/>
    <p:sldId id="267" r:id="rId21"/>
    <p:sldId id="268" r:id="rId22"/>
    <p:sldId id="272" r:id="rId23"/>
    <p:sldId id="273" r:id="rId24"/>
    <p:sldId id="274" r:id="rId25"/>
    <p:sldId id="289" r:id="rId26"/>
    <p:sldId id="300" r:id="rId27"/>
    <p:sldId id="291" r:id="rId28"/>
    <p:sldId id="292" r:id="rId29"/>
    <p:sldId id="293" r:id="rId30"/>
    <p:sldId id="295" r:id="rId31"/>
    <p:sldId id="302" r:id="rId32"/>
    <p:sldId id="301" r:id="rId33"/>
    <p:sldId id="303" r:id="rId34"/>
    <p:sldId id="297" r:id="rId35"/>
    <p:sldId id="298" r:id="rId36"/>
    <p:sldId id="299" r:id="rId37"/>
    <p:sldId id="304" r:id="rId38"/>
  </p:sldIdLst>
  <p:sldSz cx="10799763" cy="10799763"/>
  <p:notesSz cx="9144000" cy="6858000"/>
  <p:defaultTextStyle>
    <a:defPPr>
      <a:defRPr lang="pt-BR"/>
    </a:defPPr>
    <a:lvl1pPr marL="0" algn="l" defTabSz="123425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1pPr>
    <a:lvl2pPr marL="617129" algn="l" defTabSz="123425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2pPr>
    <a:lvl3pPr marL="1234257" algn="l" defTabSz="123425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3pPr>
    <a:lvl4pPr marL="1851386" algn="l" defTabSz="123425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4pPr>
    <a:lvl5pPr marL="2468514" algn="l" defTabSz="123425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5pPr>
    <a:lvl6pPr marL="3085643" algn="l" defTabSz="123425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6pPr>
    <a:lvl7pPr marL="3702771" algn="l" defTabSz="123425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7pPr>
    <a:lvl8pPr marL="4319900" algn="l" defTabSz="123425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8pPr>
    <a:lvl9pPr marL="4937028" algn="l" defTabSz="123425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402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00"/>
    <a:srgbClr val="CC9900"/>
    <a:srgbClr val="9900FF"/>
    <a:srgbClr val="FF9900"/>
    <a:srgbClr val="800080"/>
    <a:srgbClr val="008000"/>
    <a:srgbClr val="006600"/>
    <a:srgbClr val="CC0066"/>
    <a:srgbClr val="0033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42" autoAdjust="0"/>
    <p:restoredTop sz="94713" autoAdjust="0"/>
  </p:normalViewPr>
  <p:slideViewPr>
    <p:cSldViewPr>
      <p:cViewPr varScale="1">
        <p:scale>
          <a:sx n="70" d="100"/>
          <a:sy n="70" d="100"/>
        </p:scale>
        <p:origin x="-1680" y="-96"/>
      </p:cViewPr>
      <p:guideLst>
        <p:guide orient="horz" pos="3402"/>
        <p:guide pos="34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09982" y="3354930"/>
            <a:ext cx="9179799" cy="2314949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19965" y="6119866"/>
            <a:ext cx="7559834" cy="275993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15/05/15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15/05/15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829828" y="432494"/>
            <a:ext cx="2429947" cy="9214797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39988" y="432494"/>
            <a:ext cx="7109844" cy="9214797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15/05/15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15/05/15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3107" y="6939848"/>
            <a:ext cx="9179799" cy="214495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53107" y="4577404"/>
            <a:ext cx="9179799" cy="236244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15/05/15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39988" y="2519948"/>
            <a:ext cx="4769895" cy="71273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489880" y="2519948"/>
            <a:ext cx="4769895" cy="71273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15/05/15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9990" y="2417447"/>
            <a:ext cx="4771771" cy="10074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39990" y="3424925"/>
            <a:ext cx="4771771" cy="62223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486132" y="2417447"/>
            <a:ext cx="4773645" cy="10074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486132" y="3424925"/>
            <a:ext cx="4773645" cy="62223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15/05/15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15/05/15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15/05/15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991" y="429991"/>
            <a:ext cx="3553048" cy="18299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22409" y="429994"/>
            <a:ext cx="6037368" cy="92172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39991" y="2259954"/>
            <a:ext cx="3553048" cy="73873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15/05/15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16829" y="7559836"/>
            <a:ext cx="6479858" cy="8924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116829" y="964978"/>
            <a:ext cx="6479858" cy="647985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116829" y="8452317"/>
            <a:ext cx="6479858" cy="126747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15/05/15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39988" y="432491"/>
            <a:ext cx="9719787" cy="1799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9988" y="2519948"/>
            <a:ext cx="9719787" cy="7127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39988" y="10009784"/>
            <a:ext cx="251994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5BA29-84C7-4EAB-A065-0CAC1B85748C}" type="datetimeFigureOut">
              <a:rPr lang="pt-BR" smtClean="0"/>
              <a:pPr/>
              <a:t>15/05/15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689919" y="10009784"/>
            <a:ext cx="341992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7739830" y="10009784"/>
            <a:ext cx="251994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34DBB-A9B4-4A30-98DD-5EBB182433AE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ipse 2"/>
          <p:cNvSpPr/>
          <p:nvPr/>
        </p:nvSpPr>
        <p:spPr>
          <a:xfrm>
            <a:off x="359881" y="359881"/>
            <a:ext cx="10080000" cy="10080000"/>
          </a:xfrm>
          <a:prstGeom prst="ellipse">
            <a:avLst/>
          </a:prstGeom>
          <a:solidFill>
            <a:srgbClr val="FFCC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" name="Grupo 12"/>
          <p:cNvGrpSpPr/>
          <p:nvPr/>
        </p:nvGrpSpPr>
        <p:grpSpPr>
          <a:xfrm rot="1500000">
            <a:off x="4499881" y="1223857"/>
            <a:ext cx="1800000" cy="8280040"/>
            <a:chOff x="4499881" y="1223857"/>
            <a:chExt cx="1800000" cy="8280040"/>
          </a:xfrm>
        </p:grpSpPr>
        <p:sp>
          <p:nvSpPr>
            <p:cNvPr id="4" name="Triângulo isósceles 3"/>
            <p:cNvSpPr/>
            <p:nvPr/>
          </p:nvSpPr>
          <p:spPr>
            <a:xfrm>
              <a:off x="4499881" y="1223857"/>
              <a:ext cx="1800000" cy="3960000"/>
            </a:xfrm>
            <a:prstGeom prst="triangle">
              <a:avLst/>
            </a:prstGeom>
            <a:solidFill>
              <a:srgbClr val="800080"/>
            </a:solidFill>
            <a:ln w="190500">
              <a:solidFill>
                <a:srgbClr val="800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Triângulo isósceles 4"/>
            <p:cNvSpPr/>
            <p:nvPr/>
          </p:nvSpPr>
          <p:spPr>
            <a:xfrm flipV="1">
              <a:off x="4499881" y="5543897"/>
              <a:ext cx="1800000" cy="3960000"/>
            </a:xfrm>
            <a:prstGeom prst="triangle">
              <a:avLst/>
            </a:prstGeom>
            <a:noFill/>
            <a:ln w="190500">
              <a:solidFill>
                <a:srgbClr val="800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8" name="Conector reto 7"/>
          <p:cNvCxnSpPr>
            <a:stCxn id="3" idx="0"/>
          </p:cNvCxnSpPr>
          <p:nvPr/>
        </p:nvCxnSpPr>
        <p:spPr>
          <a:xfrm>
            <a:off x="5399881" y="359881"/>
            <a:ext cx="0" cy="1080000"/>
          </a:xfrm>
          <a:prstGeom prst="line">
            <a:avLst/>
          </a:prstGeom>
          <a:ln w="381000"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5399881" y="9360321"/>
            <a:ext cx="0" cy="1080000"/>
          </a:xfrm>
          <a:prstGeom prst="line">
            <a:avLst/>
          </a:prstGeom>
          <a:ln w="381000"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 flipH="1">
            <a:off x="9360321" y="5471889"/>
            <a:ext cx="1080000" cy="0"/>
          </a:xfrm>
          <a:prstGeom prst="line">
            <a:avLst/>
          </a:prstGeom>
          <a:ln w="381000"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endCxn id="3" idx="2"/>
          </p:cNvCxnSpPr>
          <p:nvPr/>
        </p:nvCxnSpPr>
        <p:spPr>
          <a:xfrm flipH="1">
            <a:off x="359881" y="5399881"/>
            <a:ext cx="1080000" cy="0"/>
          </a:xfrm>
          <a:prstGeom prst="line">
            <a:avLst/>
          </a:prstGeom>
          <a:ln w="381000"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645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o explicativo em elipse 13"/>
          <p:cNvSpPr/>
          <p:nvPr/>
        </p:nvSpPr>
        <p:spPr>
          <a:xfrm>
            <a:off x="2375546" y="5039841"/>
            <a:ext cx="4608512" cy="2448272"/>
          </a:xfrm>
          <a:prstGeom prst="wedgeEllipseCallout">
            <a:avLst>
              <a:gd name="adj1" fmla="val -41468"/>
              <a:gd name="adj2" fmla="val 63247"/>
            </a:avLst>
          </a:prstGeom>
          <a:solidFill>
            <a:schemeClr val="bg1"/>
          </a:solidFill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exto explicativo em elipse 16"/>
          <p:cNvSpPr/>
          <p:nvPr/>
        </p:nvSpPr>
        <p:spPr>
          <a:xfrm flipH="1">
            <a:off x="3743698" y="2951609"/>
            <a:ext cx="4608512" cy="2448272"/>
          </a:xfrm>
          <a:prstGeom prst="wedgeEllipseCallout">
            <a:avLst>
              <a:gd name="adj1" fmla="val -41468"/>
              <a:gd name="adj2" fmla="val 63247"/>
            </a:avLst>
          </a:prstGeom>
          <a:solidFill>
            <a:schemeClr val="bg1"/>
          </a:solidFill>
          <a:ln w="1270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/>
          <p:cNvGrpSpPr>
            <a:grpSpLocks noChangeAspect="1"/>
          </p:cNvGrpSpPr>
          <p:nvPr/>
        </p:nvGrpSpPr>
        <p:grpSpPr>
          <a:xfrm>
            <a:off x="3239884" y="1349881"/>
            <a:ext cx="4319999" cy="8100000"/>
            <a:chOff x="2349000" y="1835695"/>
            <a:chExt cx="2160000" cy="4896545"/>
          </a:xfrm>
        </p:grpSpPr>
        <p:sp>
          <p:nvSpPr>
            <p:cNvPr id="9" name="Elipse 8"/>
            <p:cNvSpPr/>
            <p:nvPr/>
          </p:nvSpPr>
          <p:spPr>
            <a:xfrm rot="5400000">
              <a:off x="2349000" y="4572240"/>
              <a:ext cx="2160000" cy="21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5" name="Grupo 14"/>
            <p:cNvGrpSpPr/>
            <p:nvPr/>
          </p:nvGrpSpPr>
          <p:grpSpPr>
            <a:xfrm rot="5400000">
              <a:off x="1877948" y="2918696"/>
              <a:ext cx="3102105" cy="936104"/>
              <a:chOff x="1700808" y="7020272"/>
              <a:chExt cx="3102105" cy="936104"/>
            </a:xfrm>
          </p:grpSpPr>
          <p:sp>
            <p:nvSpPr>
              <p:cNvPr id="8" name="Triângulo isósceles 7"/>
              <p:cNvSpPr/>
              <p:nvPr/>
            </p:nvSpPr>
            <p:spPr>
              <a:xfrm>
                <a:off x="1700808" y="7020272"/>
                <a:ext cx="1085881" cy="936104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Triângulo isósceles 9"/>
              <p:cNvSpPr/>
              <p:nvPr/>
            </p:nvSpPr>
            <p:spPr>
              <a:xfrm>
                <a:off x="2204864" y="7020272"/>
                <a:ext cx="1085881" cy="936104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Triângulo isósceles 10"/>
              <p:cNvSpPr/>
              <p:nvPr/>
            </p:nvSpPr>
            <p:spPr>
              <a:xfrm>
                <a:off x="2708920" y="7020272"/>
                <a:ext cx="1085881" cy="936104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Triângulo isósceles 11"/>
              <p:cNvSpPr/>
              <p:nvPr/>
            </p:nvSpPr>
            <p:spPr>
              <a:xfrm>
                <a:off x="3212976" y="7020272"/>
                <a:ext cx="1085881" cy="936104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Triângulo isósceles 12"/>
              <p:cNvSpPr/>
              <p:nvPr/>
            </p:nvSpPr>
            <p:spPr>
              <a:xfrm>
                <a:off x="3717032" y="7020272"/>
                <a:ext cx="1085881" cy="936104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8" name="Elipse 17"/>
            <p:cNvSpPr>
              <a:spLocks noChangeAspect="1"/>
            </p:cNvSpPr>
            <p:nvPr/>
          </p:nvSpPr>
          <p:spPr>
            <a:xfrm rot="5400000">
              <a:off x="3069000" y="5724128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de cantos arredondados 15"/>
          <p:cNvSpPr/>
          <p:nvPr/>
        </p:nvSpPr>
        <p:spPr>
          <a:xfrm>
            <a:off x="2519881" y="2609825"/>
            <a:ext cx="5760000" cy="5760000"/>
          </a:xfrm>
          <a:prstGeom prst="roundRect">
            <a:avLst>
              <a:gd name="adj" fmla="val 0"/>
            </a:avLst>
          </a:prstGeom>
          <a:solidFill>
            <a:schemeClr val="tx1">
              <a:lumMod val="95000"/>
              <a:lumOff val="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Fluxograma: Atraso 13"/>
          <p:cNvSpPr/>
          <p:nvPr/>
        </p:nvSpPr>
        <p:spPr>
          <a:xfrm rot="16200000">
            <a:off x="4337881" y="4734185"/>
            <a:ext cx="2124000" cy="4680000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4139881" y="3887993"/>
            <a:ext cx="2520000" cy="25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de cantos arredondados 15"/>
          <p:cNvSpPr/>
          <p:nvPr/>
        </p:nvSpPr>
        <p:spPr>
          <a:xfrm>
            <a:off x="2519881" y="2609825"/>
            <a:ext cx="5760000" cy="5760000"/>
          </a:xfrm>
          <a:prstGeom prst="roundRect">
            <a:avLst>
              <a:gd name="adj" fmla="val 0"/>
            </a:avLst>
          </a:prstGeom>
          <a:noFill/>
          <a:ln w="7620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2879602" y="3095625"/>
            <a:ext cx="2628032" cy="2303976"/>
            <a:chOff x="1089000" y="3060112"/>
            <a:chExt cx="4680000" cy="4248192"/>
          </a:xfrm>
        </p:grpSpPr>
        <p:sp>
          <p:nvSpPr>
            <p:cNvPr id="14" name="Fluxograma: Atraso 13"/>
            <p:cNvSpPr/>
            <p:nvPr/>
          </p:nvSpPr>
          <p:spPr>
            <a:xfrm rot="16200000">
              <a:off x="2367000" y="3906304"/>
              <a:ext cx="2124000" cy="4680000"/>
            </a:xfrm>
            <a:prstGeom prst="flowChartDelay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2169000" y="3060112"/>
              <a:ext cx="2520000" cy="2520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4" name="Straight Connector 3"/>
          <p:cNvCxnSpPr/>
          <p:nvPr/>
        </p:nvCxnSpPr>
        <p:spPr>
          <a:xfrm>
            <a:off x="6047953" y="4463777"/>
            <a:ext cx="1872208" cy="0"/>
          </a:xfrm>
          <a:prstGeom prst="line">
            <a:avLst/>
          </a:prstGeom>
          <a:ln w="7620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79602" y="6119961"/>
            <a:ext cx="5040560" cy="0"/>
          </a:xfrm>
          <a:prstGeom prst="line">
            <a:avLst/>
          </a:prstGeom>
          <a:ln w="7620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879602" y="6768033"/>
            <a:ext cx="5040560" cy="0"/>
          </a:xfrm>
          <a:prstGeom prst="line">
            <a:avLst/>
          </a:prstGeom>
          <a:ln w="7620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879602" y="7416105"/>
            <a:ext cx="5040560" cy="0"/>
          </a:xfrm>
          <a:prstGeom prst="line">
            <a:avLst/>
          </a:prstGeom>
          <a:ln w="7620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946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de cantos arredondados 13"/>
          <p:cNvSpPr/>
          <p:nvPr/>
        </p:nvSpPr>
        <p:spPr>
          <a:xfrm>
            <a:off x="2519881" y="2609825"/>
            <a:ext cx="5760000" cy="5760000"/>
          </a:xfrm>
          <a:prstGeom prst="roundRect">
            <a:avLst>
              <a:gd name="adj" fmla="val 0"/>
            </a:avLst>
          </a:prstGeom>
          <a:solidFill>
            <a:schemeClr val="tx1">
              <a:lumMod val="95000"/>
              <a:lumOff val="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5" name="Grupo 14"/>
          <p:cNvGrpSpPr>
            <a:grpSpLocks/>
          </p:cNvGrpSpPr>
          <p:nvPr/>
        </p:nvGrpSpPr>
        <p:grpSpPr>
          <a:xfrm rot="2700000">
            <a:off x="3869881" y="2969883"/>
            <a:ext cx="3060000" cy="5022031"/>
            <a:chOff x="1899000" y="2142000"/>
            <a:chExt cx="3060000" cy="5022031"/>
          </a:xfrm>
        </p:grpSpPr>
        <p:sp>
          <p:nvSpPr>
            <p:cNvPr id="9" name="Elipse 8"/>
            <p:cNvSpPr/>
            <p:nvPr/>
          </p:nvSpPr>
          <p:spPr>
            <a:xfrm rot="5400000">
              <a:off x="2277000" y="4482031"/>
              <a:ext cx="2304000" cy="30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Triângulo isósceles 7"/>
            <p:cNvSpPr/>
            <p:nvPr/>
          </p:nvSpPr>
          <p:spPr>
            <a:xfrm rot="5400000">
              <a:off x="2871000" y="2052000"/>
              <a:ext cx="1116000" cy="129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Triângulo isósceles 9"/>
            <p:cNvSpPr/>
            <p:nvPr/>
          </p:nvSpPr>
          <p:spPr>
            <a:xfrm rot="5400000">
              <a:off x="2871000" y="2624082"/>
              <a:ext cx="1116000" cy="129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Triângulo isósceles 10"/>
            <p:cNvSpPr/>
            <p:nvPr/>
          </p:nvSpPr>
          <p:spPr>
            <a:xfrm rot="5400000">
              <a:off x="2871000" y="3196164"/>
              <a:ext cx="1116000" cy="129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Triângulo isósceles 11"/>
            <p:cNvSpPr/>
            <p:nvPr/>
          </p:nvSpPr>
          <p:spPr>
            <a:xfrm rot="5400000">
              <a:off x="2871000" y="3768246"/>
              <a:ext cx="1116000" cy="129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Triângulo isósceles 12"/>
            <p:cNvSpPr/>
            <p:nvPr/>
          </p:nvSpPr>
          <p:spPr>
            <a:xfrm rot="5400000">
              <a:off x="2871000" y="4340326"/>
              <a:ext cx="1116000" cy="129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lipse 17"/>
            <p:cNvSpPr>
              <a:spLocks noChangeAspect="1"/>
            </p:cNvSpPr>
            <p:nvPr/>
          </p:nvSpPr>
          <p:spPr>
            <a:xfrm rot="5400000">
              <a:off x="3071687" y="5926725"/>
              <a:ext cx="714626" cy="8640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de cantos arredondados 13"/>
          <p:cNvSpPr/>
          <p:nvPr/>
        </p:nvSpPr>
        <p:spPr>
          <a:xfrm>
            <a:off x="2519881" y="1988629"/>
            <a:ext cx="5760000" cy="5760000"/>
          </a:xfrm>
          <a:prstGeom prst="roundRect">
            <a:avLst>
              <a:gd name="adj" fmla="val 0"/>
            </a:avLst>
          </a:prstGeom>
          <a:solidFill>
            <a:schemeClr val="tx1">
              <a:lumMod val="95000"/>
              <a:lumOff val="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>
            <a:spLocks noChangeAspect="1"/>
          </p:cNvSpPr>
          <p:nvPr/>
        </p:nvSpPr>
        <p:spPr>
          <a:xfrm>
            <a:off x="5327945" y="2348517"/>
            <a:ext cx="1944000" cy="4968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>
            <a:spLocks noChangeAspect="1"/>
          </p:cNvSpPr>
          <p:nvPr/>
        </p:nvSpPr>
        <p:spPr>
          <a:xfrm>
            <a:off x="3527817" y="4364741"/>
            <a:ext cx="2592000" cy="3024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>
            <a:spLocks noChangeAspect="1"/>
          </p:cNvSpPr>
          <p:nvPr/>
        </p:nvSpPr>
        <p:spPr>
          <a:xfrm>
            <a:off x="4031377" y="5147913"/>
            <a:ext cx="540000" cy="54000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de cantos arredondados 18"/>
          <p:cNvSpPr>
            <a:spLocks noChangeAspect="1"/>
          </p:cNvSpPr>
          <p:nvPr/>
        </p:nvSpPr>
        <p:spPr>
          <a:xfrm>
            <a:off x="5111705" y="5147913"/>
            <a:ext cx="540000" cy="54000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de cantos arredondados 19"/>
          <p:cNvSpPr>
            <a:spLocks noChangeAspect="1"/>
          </p:cNvSpPr>
          <p:nvPr/>
        </p:nvSpPr>
        <p:spPr>
          <a:xfrm>
            <a:off x="4031517" y="6228033"/>
            <a:ext cx="540000" cy="54000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de cantos arredondados 20"/>
          <p:cNvSpPr>
            <a:spLocks noChangeAspect="1"/>
          </p:cNvSpPr>
          <p:nvPr/>
        </p:nvSpPr>
        <p:spPr>
          <a:xfrm>
            <a:off x="5111845" y="6228033"/>
            <a:ext cx="540000" cy="54000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de cantos arredondados 23"/>
          <p:cNvSpPr>
            <a:spLocks noChangeAspect="1"/>
          </p:cNvSpPr>
          <p:nvPr/>
        </p:nvSpPr>
        <p:spPr>
          <a:xfrm>
            <a:off x="5615761" y="2708557"/>
            <a:ext cx="540000" cy="54000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Retângulo de cantos arredondados 24"/>
          <p:cNvSpPr>
            <a:spLocks noChangeAspect="1"/>
          </p:cNvSpPr>
          <p:nvPr/>
        </p:nvSpPr>
        <p:spPr>
          <a:xfrm>
            <a:off x="6461713" y="2708557"/>
            <a:ext cx="540000" cy="54000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Retângulo de cantos arredondados 25"/>
          <p:cNvSpPr>
            <a:spLocks noChangeAspect="1"/>
          </p:cNvSpPr>
          <p:nvPr/>
        </p:nvSpPr>
        <p:spPr>
          <a:xfrm>
            <a:off x="5615761" y="3563737"/>
            <a:ext cx="540000" cy="54000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Retângulo de cantos arredondados 26"/>
          <p:cNvSpPr>
            <a:spLocks noChangeAspect="1"/>
          </p:cNvSpPr>
          <p:nvPr/>
        </p:nvSpPr>
        <p:spPr>
          <a:xfrm>
            <a:off x="6461713" y="3563737"/>
            <a:ext cx="540000" cy="54000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tângulo de cantos arredondados 27"/>
          <p:cNvSpPr>
            <a:spLocks noChangeAspect="1"/>
          </p:cNvSpPr>
          <p:nvPr/>
        </p:nvSpPr>
        <p:spPr>
          <a:xfrm>
            <a:off x="6461713" y="4427833"/>
            <a:ext cx="540000" cy="54000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Retângulo de cantos arredondados 28"/>
          <p:cNvSpPr>
            <a:spLocks noChangeAspect="1"/>
          </p:cNvSpPr>
          <p:nvPr/>
        </p:nvSpPr>
        <p:spPr>
          <a:xfrm>
            <a:off x="6461713" y="5291929"/>
            <a:ext cx="540000" cy="54000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Retângulo de cantos arredondados 30"/>
          <p:cNvSpPr>
            <a:spLocks noChangeAspect="1"/>
          </p:cNvSpPr>
          <p:nvPr/>
        </p:nvSpPr>
        <p:spPr>
          <a:xfrm>
            <a:off x="6461713" y="6156025"/>
            <a:ext cx="540000" cy="54000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de cantos arredondados 13"/>
          <p:cNvSpPr/>
          <p:nvPr/>
        </p:nvSpPr>
        <p:spPr>
          <a:xfrm>
            <a:off x="2519881" y="2519881"/>
            <a:ext cx="5760000" cy="5760000"/>
          </a:xfrm>
          <a:prstGeom prst="roundRect">
            <a:avLst>
              <a:gd name="adj" fmla="val 0"/>
            </a:avLst>
          </a:prstGeom>
          <a:noFill/>
          <a:ln w="381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0000" dirty="0">
                <a:solidFill>
                  <a:srgbClr val="FF0000"/>
                </a:solidFill>
              </a:rPr>
              <a:t>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de cantos arredondados 13"/>
          <p:cNvSpPr/>
          <p:nvPr/>
        </p:nvSpPr>
        <p:spPr>
          <a:xfrm>
            <a:off x="2519881" y="2519881"/>
            <a:ext cx="5760000" cy="5760000"/>
          </a:xfrm>
          <a:prstGeom prst="roundRect">
            <a:avLst>
              <a:gd name="adj" fmla="val 0"/>
            </a:avLst>
          </a:prstGeom>
          <a:noFill/>
          <a:ln w="38100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0000" dirty="0">
                <a:solidFill>
                  <a:srgbClr val="006600"/>
                </a:solidFill>
                <a:sym typeface="Wingdings"/>
              </a:rPr>
              <a:t></a:t>
            </a:r>
            <a:endParaRPr lang="pt-BR" sz="50000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de cantos arredondados 13"/>
          <p:cNvSpPr/>
          <p:nvPr/>
        </p:nvSpPr>
        <p:spPr>
          <a:xfrm>
            <a:off x="2519881" y="2519881"/>
            <a:ext cx="5760000" cy="5760000"/>
          </a:xfrm>
          <a:prstGeom prst="roundRect">
            <a:avLst>
              <a:gd name="adj" fmla="val 0"/>
            </a:avLst>
          </a:prstGeom>
          <a:noFill/>
          <a:ln w="3810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0" dirty="0">
                <a:solidFill>
                  <a:srgbClr val="002060"/>
                </a:solidFill>
                <a:latin typeface="Wingdings" pitchFamily="2" charset="2"/>
                <a:sym typeface="Wingdings"/>
              </a:rPr>
              <a:t>&lt;</a:t>
            </a:r>
            <a:endParaRPr lang="pt-BR" sz="40000" dirty="0">
              <a:solidFill>
                <a:srgbClr val="002060"/>
              </a:solidFill>
              <a:latin typeface="Wingdings" pitchFamily="2" charset="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de cantos arredondados 13"/>
          <p:cNvSpPr/>
          <p:nvPr/>
        </p:nvSpPr>
        <p:spPr>
          <a:xfrm>
            <a:off x="4679801" y="1691470"/>
            <a:ext cx="4149080" cy="7817525"/>
          </a:xfrm>
          <a:prstGeom prst="roundRect">
            <a:avLst>
              <a:gd name="adj" fmla="val 0"/>
            </a:avLst>
          </a:prstGeom>
          <a:noFill/>
          <a:ln w="381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pt-BR" sz="50200" dirty="0">
                <a:solidFill>
                  <a:srgbClr val="0000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/>
              </a:rPr>
              <a:t></a:t>
            </a:r>
            <a:endParaRPr lang="pt-BR" sz="50200" dirty="0">
              <a:solidFill>
                <a:srgbClr val="0000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Retângulo de cantos arredondados 13"/>
          <p:cNvSpPr/>
          <p:nvPr/>
        </p:nvSpPr>
        <p:spPr>
          <a:xfrm flipV="1">
            <a:off x="1970881" y="1691465"/>
            <a:ext cx="4149080" cy="7817525"/>
          </a:xfrm>
          <a:prstGeom prst="roundRect">
            <a:avLst>
              <a:gd name="adj" fmla="val 0"/>
            </a:avLst>
          </a:prstGeom>
          <a:noFill/>
          <a:ln w="381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pt-BR" sz="50200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Wingdings"/>
              </a:rPr>
              <a:t></a:t>
            </a:r>
            <a:endParaRPr lang="pt-BR" sz="50200" dirty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65631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ipse 2"/>
          <p:cNvSpPr/>
          <p:nvPr/>
        </p:nvSpPr>
        <p:spPr>
          <a:xfrm>
            <a:off x="359881" y="359881"/>
            <a:ext cx="10080000" cy="10080000"/>
          </a:xfrm>
          <a:prstGeom prst="ellipse">
            <a:avLst/>
          </a:prstGeom>
          <a:gradFill flip="none" rotWithShape="1">
            <a:gsLst>
              <a:gs pos="0">
                <a:srgbClr val="0000FF">
                  <a:shade val="30000"/>
                  <a:satMod val="115000"/>
                </a:srgbClr>
              </a:gs>
              <a:gs pos="50000">
                <a:srgbClr val="0000FF">
                  <a:shade val="67500"/>
                  <a:satMod val="115000"/>
                </a:srgbClr>
              </a:gs>
              <a:gs pos="100000">
                <a:srgbClr val="0000FF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aio 3"/>
          <p:cNvSpPr/>
          <p:nvPr/>
        </p:nvSpPr>
        <p:spPr>
          <a:xfrm>
            <a:off x="2519881" y="2519881"/>
            <a:ext cx="5760000" cy="5760000"/>
          </a:xfrm>
          <a:prstGeom prst="lightningBol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3657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419649" y="791369"/>
            <a:ext cx="3960467" cy="889248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00" dirty="0">
                <a:solidFill>
                  <a:srgbClr val="00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1926271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6-Point Star 2"/>
          <p:cNvSpPr/>
          <p:nvPr/>
        </p:nvSpPr>
        <p:spPr>
          <a:xfrm>
            <a:off x="2087513" y="1727473"/>
            <a:ext cx="6624736" cy="7344816"/>
          </a:xfrm>
          <a:prstGeom prst="star1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00" i="1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887991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sca 4"/>
          <p:cNvSpPr/>
          <p:nvPr/>
        </p:nvSpPr>
        <p:spPr>
          <a:xfrm>
            <a:off x="2087513" y="2087513"/>
            <a:ext cx="6624736" cy="6624736"/>
          </a:xfrm>
          <a:prstGeom prst="donut">
            <a:avLst>
              <a:gd name="adj" fmla="val 923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zza 3"/>
          <p:cNvSpPr/>
          <p:nvPr/>
        </p:nvSpPr>
        <p:spPr>
          <a:xfrm>
            <a:off x="2087513" y="2087513"/>
            <a:ext cx="6624736" cy="6624736"/>
          </a:xfrm>
          <a:prstGeom prst="pi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ipse 2"/>
          <p:cNvSpPr/>
          <p:nvPr/>
        </p:nvSpPr>
        <p:spPr>
          <a:xfrm>
            <a:off x="2087513" y="2087513"/>
            <a:ext cx="6624736" cy="6624736"/>
          </a:xfrm>
          <a:prstGeom prst="ellipse">
            <a:avLst/>
          </a:prstGeom>
          <a:solidFill>
            <a:srgbClr val="0066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18952"/>
            </a:avLst>
          </a:prstGeo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5615905" y="1943497"/>
            <a:ext cx="432048" cy="864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de cantos arredondados 1"/>
          <p:cNvSpPr/>
          <p:nvPr/>
        </p:nvSpPr>
        <p:spPr>
          <a:xfrm>
            <a:off x="2159881" y="1439881"/>
            <a:ext cx="6480000" cy="7920000"/>
          </a:xfrm>
          <a:prstGeom prst="roundRect">
            <a:avLst>
              <a:gd name="adj" fmla="val 10504"/>
            </a:avLst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de cantos arredondados 2"/>
          <p:cNvSpPr/>
          <p:nvPr/>
        </p:nvSpPr>
        <p:spPr>
          <a:xfrm>
            <a:off x="3599881" y="935465"/>
            <a:ext cx="360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5039881" y="647353"/>
            <a:ext cx="720000" cy="7200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/>
          <p:cNvCxnSpPr/>
          <p:nvPr/>
        </p:nvCxnSpPr>
        <p:spPr>
          <a:xfrm>
            <a:off x="4680121" y="2879601"/>
            <a:ext cx="2880000" cy="0"/>
          </a:xfrm>
          <a:prstGeom prst="straightConnector1">
            <a:avLst/>
          </a:prstGeom>
          <a:ln w="762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3167633" y="2339601"/>
            <a:ext cx="1116000" cy="108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0" dirty="0" smtClean="0">
                <a:gradFill flip="none" rotWithShape="1">
                  <a:gsLst>
                    <a:gs pos="0">
                      <a:srgbClr val="00CC00">
                        <a:shade val="30000"/>
                        <a:satMod val="115000"/>
                      </a:srgbClr>
                    </a:gs>
                    <a:gs pos="50000">
                      <a:srgbClr val="00CC00">
                        <a:shade val="67500"/>
                        <a:satMod val="115000"/>
                      </a:srgbClr>
                    </a:gs>
                    <a:gs pos="100000">
                      <a:srgbClr val="00CC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sym typeface="Wingdings" panose="05000000000000000000" pitchFamily="2" charset="2"/>
              </a:rPr>
              <a:t></a:t>
            </a:r>
            <a:endParaRPr lang="pt-BR" sz="15000" dirty="0">
              <a:gradFill flip="none" rotWithShape="1">
                <a:gsLst>
                  <a:gs pos="0">
                    <a:srgbClr val="00CC00">
                      <a:shade val="30000"/>
                      <a:satMod val="115000"/>
                    </a:srgbClr>
                  </a:gs>
                  <a:gs pos="50000">
                    <a:srgbClr val="00CC00">
                      <a:shade val="67500"/>
                      <a:satMod val="115000"/>
                    </a:srgbClr>
                  </a:gs>
                  <a:gs pos="100000">
                    <a:srgbClr val="00CC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cxnSp>
        <p:nvCxnSpPr>
          <p:cNvPr id="27" name="Conector de seta reta 26"/>
          <p:cNvCxnSpPr/>
          <p:nvPr/>
        </p:nvCxnSpPr>
        <p:spPr>
          <a:xfrm>
            <a:off x="4680121" y="4523804"/>
            <a:ext cx="2880000" cy="0"/>
          </a:xfrm>
          <a:prstGeom prst="straightConnector1">
            <a:avLst/>
          </a:prstGeom>
          <a:ln w="762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27"/>
          <p:cNvSpPr/>
          <p:nvPr/>
        </p:nvSpPr>
        <p:spPr>
          <a:xfrm>
            <a:off x="3167633" y="3983804"/>
            <a:ext cx="1116000" cy="108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0" dirty="0" smtClean="0"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sym typeface="Wingdings" panose="05000000000000000000" pitchFamily="2" charset="2"/>
              </a:rPr>
              <a:t></a:t>
            </a:r>
            <a:endParaRPr lang="pt-BR" sz="15000" dirty="0"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cxnSp>
        <p:nvCxnSpPr>
          <p:cNvPr id="29" name="Conector de seta reta 28"/>
          <p:cNvCxnSpPr/>
          <p:nvPr/>
        </p:nvCxnSpPr>
        <p:spPr>
          <a:xfrm>
            <a:off x="4680121" y="6168007"/>
            <a:ext cx="2880000" cy="0"/>
          </a:xfrm>
          <a:prstGeom prst="straightConnector1">
            <a:avLst/>
          </a:prstGeom>
          <a:ln w="762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ângulo 29"/>
          <p:cNvSpPr/>
          <p:nvPr/>
        </p:nvSpPr>
        <p:spPr>
          <a:xfrm>
            <a:off x="3167633" y="5628007"/>
            <a:ext cx="1116000" cy="108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0" dirty="0" smtClean="0">
                <a:gradFill flip="none" rotWithShape="1">
                  <a:gsLst>
                    <a:gs pos="0">
                      <a:srgbClr val="00CC00">
                        <a:shade val="30000"/>
                        <a:satMod val="115000"/>
                      </a:srgbClr>
                    </a:gs>
                    <a:gs pos="50000">
                      <a:srgbClr val="00CC00">
                        <a:shade val="67500"/>
                        <a:satMod val="115000"/>
                      </a:srgbClr>
                    </a:gs>
                    <a:gs pos="100000">
                      <a:srgbClr val="00CC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sym typeface="Wingdings" panose="05000000000000000000" pitchFamily="2" charset="2"/>
              </a:rPr>
              <a:t></a:t>
            </a:r>
            <a:endParaRPr lang="pt-BR" sz="15000" dirty="0">
              <a:gradFill flip="none" rotWithShape="1">
                <a:gsLst>
                  <a:gs pos="0">
                    <a:srgbClr val="00CC00">
                      <a:shade val="30000"/>
                      <a:satMod val="115000"/>
                    </a:srgbClr>
                  </a:gs>
                  <a:gs pos="50000">
                    <a:srgbClr val="00CC00">
                      <a:shade val="67500"/>
                      <a:satMod val="115000"/>
                    </a:srgbClr>
                  </a:gs>
                  <a:gs pos="100000">
                    <a:srgbClr val="00CC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cxnSp>
        <p:nvCxnSpPr>
          <p:cNvPr id="31" name="Conector de seta reta 30"/>
          <p:cNvCxnSpPr/>
          <p:nvPr/>
        </p:nvCxnSpPr>
        <p:spPr>
          <a:xfrm>
            <a:off x="4680121" y="7812209"/>
            <a:ext cx="2880000" cy="0"/>
          </a:xfrm>
          <a:prstGeom prst="straightConnector1">
            <a:avLst/>
          </a:prstGeom>
          <a:ln w="762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3167633" y="7272089"/>
            <a:ext cx="1116000" cy="108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0" dirty="0" smtClean="0">
                <a:gradFill flip="none" rotWithShape="1">
                  <a:gsLst>
                    <a:gs pos="0">
                      <a:srgbClr val="00CC00">
                        <a:shade val="30000"/>
                        <a:satMod val="115000"/>
                      </a:srgbClr>
                    </a:gs>
                    <a:gs pos="50000">
                      <a:srgbClr val="00CC00">
                        <a:shade val="67500"/>
                        <a:satMod val="115000"/>
                      </a:srgbClr>
                    </a:gs>
                    <a:gs pos="100000">
                      <a:srgbClr val="00CC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sym typeface="Wingdings" panose="05000000000000000000" pitchFamily="2" charset="2"/>
              </a:rPr>
              <a:t></a:t>
            </a:r>
            <a:endParaRPr lang="pt-BR" sz="15000" dirty="0">
              <a:gradFill flip="none" rotWithShape="1">
                <a:gsLst>
                  <a:gs pos="0">
                    <a:srgbClr val="00CC00">
                      <a:shade val="30000"/>
                      <a:satMod val="115000"/>
                    </a:srgbClr>
                  </a:gs>
                  <a:gs pos="50000">
                    <a:srgbClr val="00CC00">
                      <a:shade val="67500"/>
                      <a:satMod val="115000"/>
                    </a:srgbClr>
                  </a:gs>
                  <a:gs pos="100000">
                    <a:srgbClr val="00CC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516186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19479"/>
            </a:avLst>
          </a:prstGeom>
          <a:gradFill flip="none" rotWithShape="1">
            <a:gsLst>
              <a:gs pos="0">
                <a:srgbClr val="C00000"/>
              </a:gs>
              <a:gs pos="100000">
                <a:srgbClr val="A5002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Grupo 5"/>
          <p:cNvGrpSpPr/>
          <p:nvPr/>
        </p:nvGrpSpPr>
        <p:grpSpPr>
          <a:xfrm>
            <a:off x="1799681" y="1311175"/>
            <a:ext cx="7200400" cy="8177412"/>
            <a:chOff x="1799681" y="1131175"/>
            <a:chExt cx="7200400" cy="8177412"/>
          </a:xfrm>
        </p:grpSpPr>
        <p:sp>
          <p:nvSpPr>
            <p:cNvPr id="2" name="Retângulo de cantos arredondados 1"/>
            <p:cNvSpPr/>
            <p:nvPr/>
          </p:nvSpPr>
          <p:spPr>
            <a:xfrm>
              <a:off x="1800081" y="3188587"/>
              <a:ext cx="7200000" cy="612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5" name="Grupo 4"/>
            <p:cNvGrpSpPr/>
            <p:nvPr/>
          </p:nvGrpSpPr>
          <p:grpSpPr>
            <a:xfrm>
              <a:off x="2303577" y="3915693"/>
              <a:ext cx="6193008" cy="4665788"/>
              <a:chOff x="2231729" y="4195979"/>
              <a:chExt cx="6193008" cy="4665788"/>
            </a:xfrm>
          </p:grpSpPr>
          <p:sp>
            <p:nvSpPr>
              <p:cNvPr id="18" name="Retângulo 17"/>
              <p:cNvSpPr/>
              <p:nvPr/>
            </p:nvSpPr>
            <p:spPr>
              <a:xfrm>
                <a:off x="6984737" y="4195979"/>
                <a:ext cx="1440000" cy="1440000"/>
              </a:xfrm>
              <a:prstGeom prst="rect">
                <a:avLst/>
              </a:prstGeom>
              <a:solidFill>
                <a:srgbClr val="CC0000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18"/>
              <p:cNvSpPr/>
              <p:nvPr/>
            </p:nvSpPr>
            <p:spPr>
              <a:xfrm>
                <a:off x="5400401" y="4195979"/>
                <a:ext cx="1440000" cy="1440000"/>
              </a:xfrm>
              <a:prstGeom prst="rect">
                <a:avLst/>
              </a:prstGeom>
              <a:solidFill>
                <a:srgbClr val="CC0000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9900" dirty="0"/>
              </a:p>
            </p:txBody>
          </p:sp>
          <p:sp>
            <p:nvSpPr>
              <p:cNvPr id="21" name="Retângulo 20"/>
              <p:cNvSpPr/>
              <p:nvPr/>
            </p:nvSpPr>
            <p:spPr>
              <a:xfrm>
                <a:off x="3816065" y="4195979"/>
                <a:ext cx="1440000" cy="1440000"/>
              </a:xfrm>
              <a:prstGeom prst="rect">
                <a:avLst/>
              </a:prstGeom>
              <a:solidFill>
                <a:srgbClr val="CC0000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 25"/>
              <p:cNvSpPr/>
              <p:nvPr/>
            </p:nvSpPr>
            <p:spPr>
              <a:xfrm>
                <a:off x="6984737" y="5837591"/>
                <a:ext cx="1440000" cy="1440000"/>
              </a:xfrm>
              <a:prstGeom prst="rect">
                <a:avLst/>
              </a:prstGeom>
              <a:solidFill>
                <a:srgbClr val="CC0000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26"/>
              <p:cNvSpPr/>
              <p:nvPr/>
            </p:nvSpPr>
            <p:spPr>
              <a:xfrm>
                <a:off x="5400401" y="5837591"/>
                <a:ext cx="1440000" cy="1440000"/>
              </a:xfrm>
              <a:prstGeom prst="rect">
                <a:avLst/>
              </a:prstGeom>
              <a:solidFill>
                <a:srgbClr val="CC0000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27"/>
              <p:cNvSpPr/>
              <p:nvPr/>
            </p:nvSpPr>
            <p:spPr>
              <a:xfrm>
                <a:off x="3816065" y="5837591"/>
                <a:ext cx="1440000" cy="1440000"/>
              </a:xfrm>
              <a:prstGeom prst="rect">
                <a:avLst/>
              </a:prstGeom>
              <a:solidFill>
                <a:srgbClr val="CC0000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Retângulo 28"/>
              <p:cNvSpPr/>
              <p:nvPr/>
            </p:nvSpPr>
            <p:spPr>
              <a:xfrm>
                <a:off x="2231729" y="5837591"/>
                <a:ext cx="1440000" cy="1440000"/>
              </a:xfrm>
              <a:prstGeom prst="rect">
                <a:avLst/>
              </a:prstGeom>
              <a:solidFill>
                <a:srgbClr val="CC0000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 39"/>
              <p:cNvSpPr/>
              <p:nvPr/>
            </p:nvSpPr>
            <p:spPr>
              <a:xfrm>
                <a:off x="3816065" y="7421767"/>
                <a:ext cx="1440000" cy="1440000"/>
              </a:xfrm>
              <a:prstGeom prst="rect">
                <a:avLst/>
              </a:prstGeom>
              <a:solidFill>
                <a:srgbClr val="CC0000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Retângulo 40"/>
              <p:cNvSpPr/>
              <p:nvPr/>
            </p:nvSpPr>
            <p:spPr>
              <a:xfrm>
                <a:off x="2231729" y="7421767"/>
                <a:ext cx="1440000" cy="1440000"/>
              </a:xfrm>
              <a:prstGeom prst="rect">
                <a:avLst/>
              </a:prstGeom>
              <a:solidFill>
                <a:srgbClr val="CC0000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 41"/>
              <p:cNvSpPr/>
              <p:nvPr/>
            </p:nvSpPr>
            <p:spPr>
              <a:xfrm>
                <a:off x="5400081" y="7421767"/>
                <a:ext cx="1440000" cy="1440000"/>
              </a:xfrm>
              <a:prstGeom prst="rect">
                <a:avLst/>
              </a:prstGeom>
              <a:solidFill>
                <a:srgbClr val="CC0000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3" name="Retângulo de cantos arredondados 42"/>
            <p:cNvSpPr/>
            <p:nvPr/>
          </p:nvSpPr>
          <p:spPr>
            <a:xfrm>
              <a:off x="1799681" y="1855843"/>
              <a:ext cx="7200000" cy="1116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4" name="Retângulo de cantos arredondados 43"/>
            <p:cNvSpPr/>
            <p:nvPr/>
          </p:nvSpPr>
          <p:spPr>
            <a:xfrm>
              <a:off x="3383289" y="1131175"/>
              <a:ext cx="720000" cy="1440000"/>
            </a:xfrm>
            <a:prstGeom prst="roundRect">
              <a:avLst/>
            </a:prstGeom>
            <a:solidFill>
              <a:srgbClr val="C00000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de cantos arredondados 44"/>
            <p:cNvSpPr/>
            <p:nvPr/>
          </p:nvSpPr>
          <p:spPr>
            <a:xfrm>
              <a:off x="6552209" y="1131175"/>
              <a:ext cx="720000" cy="1440000"/>
            </a:xfrm>
            <a:prstGeom prst="roundRect">
              <a:avLst/>
            </a:prstGeom>
            <a:solidFill>
              <a:srgbClr val="C00000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266587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19261"/>
            </a:avLst>
          </a:prstGeom>
          <a:gradFill flip="none" rotWithShape="1">
            <a:gsLst>
              <a:gs pos="0">
                <a:srgbClr val="CC0066">
                  <a:shade val="30000"/>
                  <a:satMod val="115000"/>
                </a:srgbClr>
              </a:gs>
              <a:gs pos="50000">
                <a:srgbClr val="CC0066">
                  <a:shade val="67500"/>
                  <a:satMod val="115000"/>
                </a:srgbClr>
              </a:gs>
              <a:gs pos="100000">
                <a:srgbClr val="CC0066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881" y="1259881"/>
            <a:ext cx="8280000" cy="82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9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18841"/>
            </a:avLst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" name="Grupo 10"/>
          <p:cNvGrpSpPr/>
          <p:nvPr/>
        </p:nvGrpSpPr>
        <p:grpSpPr>
          <a:xfrm rot="-2700000">
            <a:off x="3779881" y="1439881"/>
            <a:ext cx="3240000" cy="7920000"/>
            <a:chOff x="4175745" y="1223417"/>
            <a:chExt cx="3240000" cy="7920000"/>
          </a:xfrm>
        </p:grpSpPr>
        <p:sp>
          <p:nvSpPr>
            <p:cNvPr id="3" name="Retângulo de cantos arredondados 2"/>
            <p:cNvSpPr/>
            <p:nvPr/>
          </p:nvSpPr>
          <p:spPr>
            <a:xfrm>
              <a:off x="5075745" y="1223417"/>
              <a:ext cx="1440000" cy="7920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Elipse 4"/>
            <p:cNvSpPr/>
            <p:nvPr/>
          </p:nvSpPr>
          <p:spPr>
            <a:xfrm>
              <a:off x="4175745" y="1223417"/>
              <a:ext cx="3240000" cy="324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5162932" y="1223417"/>
              <a:ext cx="1260000" cy="1800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762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>
              <a:off x="5432522" y="7920161"/>
              <a:ext cx="720000" cy="72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652139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19060"/>
            </a:avLst>
          </a:prstGeom>
          <a:gradFill flip="none" rotWithShape="1">
            <a:gsLst>
              <a:gs pos="0">
                <a:schemeClr val="accent4">
                  <a:lumMod val="75000"/>
                  <a:shade val="30000"/>
                  <a:satMod val="115000"/>
                </a:schemeClr>
              </a:gs>
              <a:gs pos="50000">
                <a:schemeClr val="accent4">
                  <a:lumMod val="75000"/>
                  <a:shade val="67500"/>
                  <a:satMod val="115000"/>
                </a:schemeClr>
              </a:gs>
              <a:gs pos="100000">
                <a:schemeClr val="accent4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4" name="Grupo 13"/>
          <p:cNvGrpSpPr/>
          <p:nvPr/>
        </p:nvGrpSpPr>
        <p:grpSpPr>
          <a:xfrm flipH="1" flipV="1">
            <a:off x="3761769" y="1889641"/>
            <a:ext cx="3276224" cy="7020480"/>
            <a:chOff x="6372089" y="1511449"/>
            <a:chExt cx="2520000" cy="5400000"/>
          </a:xfrm>
        </p:grpSpPr>
        <p:sp>
          <p:nvSpPr>
            <p:cNvPr id="2" name="Retângulo de cantos arredondados 1"/>
            <p:cNvSpPr/>
            <p:nvPr/>
          </p:nvSpPr>
          <p:spPr>
            <a:xfrm>
              <a:off x="7272089" y="1511449"/>
              <a:ext cx="720000" cy="5400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" name="Elipse 2"/>
            <p:cNvSpPr/>
            <p:nvPr/>
          </p:nvSpPr>
          <p:spPr>
            <a:xfrm>
              <a:off x="6372089" y="4391449"/>
              <a:ext cx="2520000" cy="2520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6" name="Elipse 5"/>
            <p:cNvSpPr/>
            <p:nvPr/>
          </p:nvSpPr>
          <p:spPr>
            <a:xfrm>
              <a:off x="7272089" y="5903937"/>
              <a:ext cx="720000" cy="72000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7" name="Triângulo retângulo 6"/>
            <p:cNvSpPr/>
            <p:nvPr/>
          </p:nvSpPr>
          <p:spPr>
            <a:xfrm flipH="1">
              <a:off x="6912089" y="1835505"/>
              <a:ext cx="360000" cy="360000"/>
            </a:xfrm>
            <a:prstGeom prst="rtTriangle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9" name="Triângulo retângulo 8"/>
            <p:cNvSpPr/>
            <p:nvPr/>
          </p:nvSpPr>
          <p:spPr>
            <a:xfrm flipH="1">
              <a:off x="6912049" y="2231529"/>
              <a:ext cx="360000" cy="360000"/>
            </a:xfrm>
            <a:prstGeom prst="rtTriangle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0" name="Triângulo retângulo 9"/>
            <p:cNvSpPr/>
            <p:nvPr/>
          </p:nvSpPr>
          <p:spPr>
            <a:xfrm flipH="1">
              <a:off x="6912009" y="2627553"/>
              <a:ext cx="360000" cy="360000"/>
            </a:xfrm>
            <a:prstGeom prst="rtTriangle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1" name="Triângulo retângulo 10"/>
            <p:cNvSpPr/>
            <p:nvPr/>
          </p:nvSpPr>
          <p:spPr>
            <a:xfrm flipH="1">
              <a:off x="6911969" y="3023577"/>
              <a:ext cx="360000" cy="360000"/>
            </a:xfrm>
            <a:prstGeom prst="rtTriangle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2" name="Triângulo retângulo 11"/>
            <p:cNvSpPr/>
            <p:nvPr/>
          </p:nvSpPr>
          <p:spPr>
            <a:xfrm flipH="1">
              <a:off x="6911929" y="3419601"/>
              <a:ext cx="360000" cy="360000"/>
            </a:xfrm>
            <a:prstGeom prst="rtTriangle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601465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ipse 2"/>
          <p:cNvSpPr/>
          <p:nvPr/>
        </p:nvSpPr>
        <p:spPr>
          <a:xfrm>
            <a:off x="359881" y="359881"/>
            <a:ext cx="10080000" cy="10080000"/>
          </a:xfrm>
          <a:prstGeom prst="ellipse">
            <a:avLst/>
          </a:prstGeom>
          <a:solidFill>
            <a:srgbClr val="0066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0" b="1" dirty="0" smtClean="0">
                <a:sym typeface="Wingdings"/>
              </a:rPr>
              <a:t></a:t>
            </a:r>
            <a:endParaRPr lang="pt-BR" sz="60000" b="1" dirty="0"/>
          </a:p>
        </p:txBody>
      </p:sp>
    </p:spTree>
    <p:extLst>
      <p:ext uri="{BB962C8B-B14F-4D97-AF65-F5344CB8AC3E}">
        <p14:creationId xmlns:p14="http://schemas.microsoft.com/office/powerpoint/2010/main" val="891390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18923"/>
            </a:avLst>
          </a:prstGeom>
          <a:gradFill flip="none"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5314365" y="1691409"/>
            <a:ext cx="3240000" cy="828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1750349" y="4932329"/>
            <a:ext cx="5040000" cy="504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de cantos arredondados 17"/>
          <p:cNvSpPr/>
          <p:nvPr/>
        </p:nvSpPr>
        <p:spPr>
          <a:xfrm>
            <a:off x="2325853" y="5507833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de cantos arredondados 18"/>
          <p:cNvSpPr/>
          <p:nvPr/>
        </p:nvSpPr>
        <p:spPr>
          <a:xfrm>
            <a:off x="3810725" y="5507833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de cantos arredondados 19"/>
          <p:cNvSpPr/>
          <p:nvPr/>
        </p:nvSpPr>
        <p:spPr>
          <a:xfrm>
            <a:off x="2325993" y="6876105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de cantos arredondados 20"/>
          <p:cNvSpPr/>
          <p:nvPr/>
        </p:nvSpPr>
        <p:spPr>
          <a:xfrm>
            <a:off x="3810865" y="6876105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de cantos arredondados 21"/>
          <p:cNvSpPr/>
          <p:nvPr/>
        </p:nvSpPr>
        <p:spPr>
          <a:xfrm>
            <a:off x="2326133" y="8244377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de cantos arredondados 22"/>
          <p:cNvSpPr/>
          <p:nvPr/>
        </p:nvSpPr>
        <p:spPr>
          <a:xfrm>
            <a:off x="3811005" y="8244377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de cantos arredondados 23"/>
          <p:cNvSpPr/>
          <p:nvPr/>
        </p:nvSpPr>
        <p:spPr>
          <a:xfrm>
            <a:off x="5710229" y="2051449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Retângulo de cantos arredondados 24"/>
          <p:cNvSpPr/>
          <p:nvPr/>
        </p:nvSpPr>
        <p:spPr>
          <a:xfrm>
            <a:off x="7006373" y="2051449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Retângulo de cantos arredondados 25"/>
          <p:cNvSpPr/>
          <p:nvPr/>
        </p:nvSpPr>
        <p:spPr>
          <a:xfrm>
            <a:off x="5710229" y="3419601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Retângulo de cantos arredondados 26"/>
          <p:cNvSpPr/>
          <p:nvPr/>
        </p:nvSpPr>
        <p:spPr>
          <a:xfrm>
            <a:off x="7006373" y="3419601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tângulo de cantos arredondados 27"/>
          <p:cNvSpPr/>
          <p:nvPr/>
        </p:nvSpPr>
        <p:spPr>
          <a:xfrm>
            <a:off x="7006373" y="4787753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Retângulo de cantos arredondados 28"/>
          <p:cNvSpPr/>
          <p:nvPr/>
        </p:nvSpPr>
        <p:spPr>
          <a:xfrm>
            <a:off x="7006373" y="6155905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Retângulo de cantos arredondados 30"/>
          <p:cNvSpPr/>
          <p:nvPr/>
        </p:nvSpPr>
        <p:spPr>
          <a:xfrm>
            <a:off x="5278181" y="5507833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de cantos arredondados 31"/>
          <p:cNvSpPr/>
          <p:nvPr/>
        </p:nvSpPr>
        <p:spPr>
          <a:xfrm>
            <a:off x="5278321" y="6876105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de cantos arredondados 32"/>
          <p:cNvSpPr/>
          <p:nvPr/>
        </p:nvSpPr>
        <p:spPr>
          <a:xfrm>
            <a:off x="5278461" y="8244377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1465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18923"/>
            </a:avLst>
          </a:prstGeom>
          <a:gradFill flip="none"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0" name="Grupo 39"/>
          <p:cNvGrpSpPr/>
          <p:nvPr/>
        </p:nvGrpSpPr>
        <p:grpSpPr>
          <a:xfrm>
            <a:off x="1979501" y="1699777"/>
            <a:ext cx="6840760" cy="7920000"/>
            <a:chOff x="2303537" y="1699777"/>
            <a:chExt cx="6840760" cy="7920000"/>
          </a:xfrm>
        </p:grpSpPr>
        <p:sp>
          <p:nvSpPr>
            <p:cNvPr id="16" name="Retângulo 15"/>
            <p:cNvSpPr/>
            <p:nvPr/>
          </p:nvSpPr>
          <p:spPr>
            <a:xfrm>
              <a:off x="2303537" y="1699777"/>
              <a:ext cx="3960000" cy="7920000"/>
            </a:xfrm>
            <a:prstGeom prst="rect">
              <a:avLst/>
            </a:prstGeom>
            <a:solidFill>
              <a:schemeClr val="bg1"/>
            </a:solidFill>
            <a:ln w="5080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3473537" y="6379777"/>
              <a:ext cx="1620000" cy="3240000"/>
            </a:xfrm>
            <a:prstGeom prst="rect">
              <a:avLst/>
            </a:prstGeom>
            <a:solidFill>
              <a:schemeClr val="bg1"/>
            </a:solidFill>
            <a:ln w="5080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de cantos arredondados 34"/>
            <p:cNvSpPr/>
            <p:nvPr/>
          </p:nvSpPr>
          <p:spPr>
            <a:xfrm>
              <a:off x="3743537" y="4175745"/>
              <a:ext cx="1080000" cy="1080000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3743537" y="2519561"/>
              <a:ext cx="1080000" cy="1080000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6264297" y="4939777"/>
              <a:ext cx="2880000" cy="4680000"/>
            </a:xfrm>
            <a:prstGeom prst="rect">
              <a:avLst/>
            </a:prstGeom>
            <a:solidFill>
              <a:schemeClr val="bg1"/>
            </a:solidFill>
            <a:ln w="5080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de cantos arredondados 37"/>
            <p:cNvSpPr/>
            <p:nvPr/>
          </p:nvSpPr>
          <p:spPr>
            <a:xfrm>
              <a:off x="7164297" y="7639641"/>
              <a:ext cx="1080000" cy="1080000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Retângulo de cantos arredondados 38"/>
            <p:cNvSpPr/>
            <p:nvPr/>
          </p:nvSpPr>
          <p:spPr>
            <a:xfrm>
              <a:off x="7164297" y="5839441"/>
              <a:ext cx="1080000" cy="1080000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601465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18923"/>
            </a:avLst>
          </a:prstGeom>
          <a:gradFill flip="none"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/>
          <p:cNvSpPr/>
          <p:nvPr/>
        </p:nvSpPr>
        <p:spPr>
          <a:xfrm>
            <a:off x="5823545" y="1079401"/>
            <a:ext cx="4112840" cy="8289304"/>
          </a:xfrm>
          <a:prstGeom prst="rect">
            <a:avLst/>
          </a:prstGeom>
          <a:solidFill>
            <a:schemeClr val="tx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de cantos arredondados 25"/>
          <p:cNvSpPr/>
          <p:nvPr/>
        </p:nvSpPr>
        <p:spPr>
          <a:xfrm>
            <a:off x="7416225" y="1439441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Retângulo de cantos arredondados 26"/>
          <p:cNvSpPr/>
          <p:nvPr/>
        </p:nvSpPr>
        <p:spPr>
          <a:xfrm>
            <a:off x="8712369" y="1439441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tângulo de cantos arredondados 29"/>
          <p:cNvSpPr/>
          <p:nvPr/>
        </p:nvSpPr>
        <p:spPr>
          <a:xfrm>
            <a:off x="7416105" y="2699641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Retângulo de cantos arredondados 33"/>
          <p:cNvSpPr/>
          <p:nvPr/>
        </p:nvSpPr>
        <p:spPr>
          <a:xfrm>
            <a:off x="8712249" y="2699641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tângulo de cantos arredondados 34"/>
          <p:cNvSpPr/>
          <p:nvPr/>
        </p:nvSpPr>
        <p:spPr>
          <a:xfrm>
            <a:off x="7415985" y="3959841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6" name="Retângulo de cantos arredondados 35"/>
          <p:cNvSpPr/>
          <p:nvPr/>
        </p:nvSpPr>
        <p:spPr>
          <a:xfrm>
            <a:off x="8712129" y="3959841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Retângulo de cantos arredondados 36"/>
          <p:cNvSpPr/>
          <p:nvPr/>
        </p:nvSpPr>
        <p:spPr>
          <a:xfrm>
            <a:off x="7415865" y="5220041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8" name="Retângulo de cantos arredondados 37"/>
          <p:cNvSpPr/>
          <p:nvPr/>
        </p:nvSpPr>
        <p:spPr>
          <a:xfrm>
            <a:off x="8712009" y="5220041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1" name="Retângulo de cantos arredondados 40"/>
          <p:cNvSpPr/>
          <p:nvPr/>
        </p:nvSpPr>
        <p:spPr>
          <a:xfrm>
            <a:off x="6120441" y="1439321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2" name="Retângulo de cantos arredondados 41"/>
          <p:cNvSpPr/>
          <p:nvPr/>
        </p:nvSpPr>
        <p:spPr>
          <a:xfrm>
            <a:off x="6120321" y="2699521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3" name="Retângulo de cantos arredondados 42"/>
          <p:cNvSpPr/>
          <p:nvPr/>
        </p:nvSpPr>
        <p:spPr>
          <a:xfrm>
            <a:off x="6120201" y="3959721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Retângulo de cantos arredondados 43"/>
          <p:cNvSpPr/>
          <p:nvPr/>
        </p:nvSpPr>
        <p:spPr>
          <a:xfrm>
            <a:off x="6120081" y="5219921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8" name="Retângulo 47"/>
          <p:cNvSpPr/>
          <p:nvPr/>
        </p:nvSpPr>
        <p:spPr>
          <a:xfrm>
            <a:off x="2447553" y="5040321"/>
            <a:ext cx="3096344" cy="4320000"/>
          </a:xfrm>
          <a:prstGeom prst="rect">
            <a:avLst/>
          </a:prstGeom>
          <a:solidFill>
            <a:schemeClr val="tx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de cantos arredondados 50"/>
          <p:cNvSpPr/>
          <p:nvPr/>
        </p:nvSpPr>
        <p:spPr>
          <a:xfrm>
            <a:off x="2735505" y="5831849"/>
            <a:ext cx="72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2" name="Retângulo de cantos arredondados 51"/>
          <p:cNvSpPr/>
          <p:nvPr/>
        </p:nvSpPr>
        <p:spPr>
          <a:xfrm>
            <a:off x="3671689" y="5831849"/>
            <a:ext cx="72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3" name="Retângulo de cantos arredondados 52"/>
          <p:cNvSpPr/>
          <p:nvPr/>
        </p:nvSpPr>
        <p:spPr>
          <a:xfrm>
            <a:off x="4607873" y="5831849"/>
            <a:ext cx="72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4" name="Retângulo de cantos arredondados 53"/>
          <p:cNvSpPr/>
          <p:nvPr/>
        </p:nvSpPr>
        <p:spPr>
          <a:xfrm>
            <a:off x="2735505" y="6768033"/>
            <a:ext cx="72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5" name="Retângulo de cantos arredondados 54"/>
          <p:cNvSpPr/>
          <p:nvPr/>
        </p:nvSpPr>
        <p:spPr>
          <a:xfrm>
            <a:off x="3671689" y="6768033"/>
            <a:ext cx="72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6" name="Retângulo de cantos arredondados 55"/>
          <p:cNvSpPr/>
          <p:nvPr/>
        </p:nvSpPr>
        <p:spPr>
          <a:xfrm>
            <a:off x="4607873" y="6768033"/>
            <a:ext cx="72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7" name="Retângulo de cantos arredondados 56"/>
          <p:cNvSpPr/>
          <p:nvPr/>
        </p:nvSpPr>
        <p:spPr>
          <a:xfrm>
            <a:off x="2735505" y="7704217"/>
            <a:ext cx="72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8" name="Retângulo de cantos arredondados 57"/>
          <p:cNvSpPr/>
          <p:nvPr/>
        </p:nvSpPr>
        <p:spPr>
          <a:xfrm>
            <a:off x="3671689" y="7704217"/>
            <a:ext cx="72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9" name="Retângulo de cantos arredondados 58"/>
          <p:cNvSpPr/>
          <p:nvPr/>
        </p:nvSpPr>
        <p:spPr>
          <a:xfrm>
            <a:off x="4607873" y="7704217"/>
            <a:ext cx="72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0" name="Coração 59"/>
          <p:cNvSpPr/>
          <p:nvPr/>
        </p:nvSpPr>
        <p:spPr>
          <a:xfrm>
            <a:off x="1079401" y="935385"/>
            <a:ext cx="2880000" cy="2880000"/>
          </a:xfrm>
          <a:prstGeom prst="hear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de cantos arredondados 60"/>
          <p:cNvSpPr/>
          <p:nvPr/>
        </p:nvSpPr>
        <p:spPr>
          <a:xfrm>
            <a:off x="7415745" y="6444097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2" name="Retângulo de cantos arredondados 61"/>
          <p:cNvSpPr/>
          <p:nvPr/>
        </p:nvSpPr>
        <p:spPr>
          <a:xfrm>
            <a:off x="8711889" y="6444097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3" name="Retângulo de cantos arredondados 62"/>
          <p:cNvSpPr/>
          <p:nvPr/>
        </p:nvSpPr>
        <p:spPr>
          <a:xfrm>
            <a:off x="6119961" y="6443977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4" name="Retângulo de cantos arredondados 63"/>
          <p:cNvSpPr/>
          <p:nvPr/>
        </p:nvSpPr>
        <p:spPr>
          <a:xfrm>
            <a:off x="7415625" y="7668153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5" name="Retângulo de cantos arredondados 64"/>
          <p:cNvSpPr/>
          <p:nvPr/>
        </p:nvSpPr>
        <p:spPr>
          <a:xfrm>
            <a:off x="8711769" y="7668153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6" name="Retângulo de cantos arredondados 65"/>
          <p:cNvSpPr/>
          <p:nvPr/>
        </p:nvSpPr>
        <p:spPr>
          <a:xfrm>
            <a:off x="6119841" y="7668033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1465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18923"/>
            </a:avLst>
          </a:prstGeom>
          <a:gradFill flip="none"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Coração 59"/>
          <p:cNvSpPr/>
          <p:nvPr/>
        </p:nvSpPr>
        <p:spPr>
          <a:xfrm>
            <a:off x="1007393" y="935385"/>
            <a:ext cx="2880000" cy="2880000"/>
          </a:xfrm>
          <a:prstGeom prst="hear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6" name="Grupo 75"/>
          <p:cNvGrpSpPr/>
          <p:nvPr/>
        </p:nvGrpSpPr>
        <p:grpSpPr>
          <a:xfrm>
            <a:off x="1961719" y="1699777"/>
            <a:ext cx="6876324" cy="7920000"/>
            <a:chOff x="-936823" y="1699777"/>
            <a:chExt cx="6876324" cy="7920000"/>
          </a:xfrm>
        </p:grpSpPr>
        <p:sp>
          <p:nvSpPr>
            <p:cNvPr id="68" name="Retângulo 67"/>
            <p:cNvSpPr/>
            <p:nvPr/>
          </p:nvSpPr>
          <p:spPr>
            <a:xfrm>
              <a:off x="1979501" y="1699777"/>
              <a:ext cx="3960000" cy="7920000"/>
            </a:xfrm>
            <a:prstGeom prst="rect">
              <a:avLst/>
            </a:prstGeom>
            <a:solidFill>
              <a:schemeClr val="bg1"/>
            </a:solidFill>
            <a:ln w="5080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3149501" y="6379777"/>
              <a:ext cx="1620000" cy="3240000"/>
            </a:xfrm>
            <a:prstGeom prst="rect">
              <a:avLst/>
            </a:prstGeom>
            <a:solidFill>
              <a:schemeClr val="bg1"/>
            </a:solidFill>
            <a:ln w="5080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Retângulo de cantos arredondados 69"/>
            <p:cNvSpPr/>
            <p:nvPr/>
          </p:nvSpPr>
          <p:spPr>
            <a:xfrm>
              <a:off x="3419501" y="4175745"/>
              <a:ext cx="1080000" cy="1080000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1" name="Retângulo de cantos arredondados 70"/>
            <p:cNvSpPr/>
            <p:nvPr/>
          </p:nvSpPr>
          <p:spPr>
            <a:xfrm>
              <a:off x="3419501" y="2519561"/>
              <a:ext cx="1080000" cy="1080000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75" name="Grupo 74"/>
            <p:cNvGrpSpPr/>
            <p:nvPr/>
          </p:nvGrpSpPr>
          <p:grpSpPr>
            <a:xfrm>
              <a:off x="-936823" y="4939777"/>
              <a:ext cx="2880000" cy="4680000"/>
              <a:chOff x="5940261" y="4939777"/>
              <a:chExt cx="2880000" cy="4680000"/>
            </a:xfrm>
          </p:grpSpPr>
          <p:sp>
            <p:nvSpPr>
              <p:cNvPr id="72" name="Retângulo 71"/>
              <p:cNvSpPr/>
              <p:nvPr/>
            </p:nvSpPr>
            <p:spPr>
              <a:xfrm>
                <a:off x="5940261" y="4939777"/>
                <a:ext cx="2880000" cy="4680000"/>
              </a:xfrm>
              <a:prstGeom prst="rect">
                <a:avLst/>
              </a:prstGeom>
              <a:solidFill>
                <a:schemeClr val="bg1"/>
              </a:solidFill>
              <a:ln w="508000" cap="sq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tângulo de cantos arredondados 72"/>
              <p:cNvSpPr/>
              <p:nvPr/>
            </p:nvSpPr>
            <p:spPr>
              <a:xfrm>
                <a:off x="6840261" y="7639641"/>
                <a:ext cx="1080000" cy="1080000"/>
              </a:xfrm>
              <a:prstGeom prst="roundRect">
                <a:avLst>
                  <a:gd name="adj" fmla="val 0"/>
                </a:avLst>
              </a:prstGeom>
              <a:solidFill>
                <a:schemeClr val="tx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4" name="Retângulo de cantos arredondados 73"/>
              <p:cNvSpPr/>
              <p:nvPr/>
            </p:nvSpPr>
            <p:spPr>
              <a:xfrm>
                <a:off x="6840261" y="5839441"/>
                <a:ext cx="1080000" cy="1080000"/>
              </a:xfrm>
              <a:prstGeom prst="roundRect">
                <a:avLst>
                  <a:gd name="adj" fmla="val 0"/>
                </a:avLst>
              </a:prstGeom>
              <a:solidFill>
                <a:schemeClr val="tx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1465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18713"/>
            </a:avLst>
          </a:prstGeom>
          <a:gradFill flip="none" rotWithShape="1">
            <a:gsLst>
              <a:gs pos="0">
                <a:srgbClr val="800080">
                  <a:shade val="30000"/>
                  <a:satMod val="115000"/>
                </a:srgbClr>
              </a:gs>
              <a:gs pos="50000">
                <a:srgbClr val="800080">
                  <a:shade val="67500"/>
                  <a:satMod val="115000"/>
                </a:srgbClr>
              </a:gs>
              <a:gs pos="100000">
                <a:srgbClr val="80008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Losango 33"/>
          <p:cNvSpPr/>
          <p:nvPr/>
        </p:nvSpPr>
        <p:spPr>
          <a:xfrm>
            <a:off x="1350121" y="1511449"/>
            <a:ext cx="8280000" cy="2160240"/>
          </a:xfrm>
          <a:prstGeom prst="diamond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Conector reto 37"/>
          <p:cNvCxnSpPr/>
          <p:nvPr/>
        </p:nvCxnSpPr>
        <p:spPr>
          <a:xfrm>
            <a:off x="1169641" y="4247753"/>
            <a:ext cx="0" cy="165618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>
            <a:off x="1340545" y="4247753"/>
            <a:ext cx="0" cy="165618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/>
          <p:nvPr/>
        </p:nvCxnSpPr>
        <p:spPr>
          <a:xfrm>
            <a:off x="1511449" y="4247753"/>
            <a:ext cx="0" cy="165618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de cantos arredondados 23"/>
          <p:cNvSpPr/>
          <p:nvPr/>
        </p:nvSpPr>
        <p:spPr>
          <a:xfrm>
            <a:off x="1079401" y="2807593"/>
            <a:ext cx="540000" cy="144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1465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18585"/>
            </a:avLst>
          </a:prstGeom>
          <a:gradFill flip="none" rotWithShape="1">
            <a:gsLst>
              <a:gs pos="0">
                <a:srgbClr val="008000">
                  <a:shade val="30000"/>
                  <a:satMod val="115000"/>
                </a:srgbClr>
              </a:gs>
              <a:gs pos="50000">
                <a:srgbClr val="008000">
                  <a:shade val="67500"/>
                  <a:satMod val="115000"/>
                </a:srgbClr>
              </a:gs>
              <a:gs pos="100000">
                <a:srgbClr val="008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2519561" y="2519561"/>
            <a:ext cx="5760640" cy="576064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9600" dirty="0" smtClean="0">
                <a:solidFill>
                  <a:srgbClr val="003300"/>
                </a:solidFill>
              </a:rPr>
              <a:t>$</a:t>
            </a:r>
            <a:endParaRPr lang="pt-BR" sz="49600" dirty="0">
              <a:solidFill>
                <a:srgbClr val="00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465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18585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Pergaminho vertical 6"/>
          <p:cNvSpPr/>
          <p:nvPr/>
        </p:nvSpPr>
        <p:spPr>
          <a:xfrm>
            <a:off x="1583457" y="1799881"/>
            <a:ext cx="7632848" cy="7200000"/>
          </a:xfrm>
          <a:prstGeom prst="verticalScroll">
            <a:avLst>
              <a:gd name="adj" fmla="val 12500"/>
            </a:avLst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2807593" y="4247755"/>
          <a:ext cx="5112567" cy="4032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4189"/>
                <a:gridCol w="1704189"/>
                <a:gridCol w="1704189"/>
              </a:tblGrid>
              <a:tr h="100811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08112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08112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08112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Retângulo 9"/>
          <p:cNvSpPr/>
          <p:nvPr/>
        </p:nvSpPr>
        <p:spPr>
          <a:xfrm>
            <a:off x="2807593" y="3239641"/>
            <a:ext cx="5148000" cy="648072"/>
          </a:xfrm>
          <a:prstGeom prst="rect">
            <a:avLst/>
          </a:prstGeom>
          <a:solidFill>
            <a:srgbClr val="0070C0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1465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18585"/>
            </a:avLst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Pergaminho vertical 6"/>
          <p:cNvSpPr/>
          <p:nvPr/>
        </p:nvSpPr>
        <p:spPr>
          <a:xfrm>
            <a:off x="1583457" y="1799881"/>
            <a:ext cx="7632848" cy="7200000"/>
          </a:xfrm>
          <a:prstGeom prst="verticalScroll">
            <a:avLst>
              <a:gd name="adj" fmla="val 12500"/>
            </a:avLst>
          </a:prstGeom>
          <a:solidFill>
            <a:schemeClr val="bg1"/>
          </a:solidFill>
          <a:ln w="762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un 2"/>
          <p:cNvSpPr>
            <a:spLocks noChangeAspect="1"/>
          </p:cNvSpPr>
          <p:nvPr/>
        </p:nvSpPr>
        <p:spPr>
          <a:xfrm>
            <a:off x="2609551" y="2843602"/>
            <a:ext cx="5580661" cy="5580615"/>
          </a:xfrm>
          <a:prstGeom prst="sun">
            <a:avLst>
              <a:gd name="adj" fmla="val 27926"/>
            </a:avLst>
          </a:prstGeom>
          <a:solidFill>
            <a:schemeClr val="tx2">
              <a:lumMod val="7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956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ipse 2"/>
          <p:cNvSpPr/>
          <p:nvPr/>
        </p:nvSpPr>
        <p:spPr>
          <a:xfrm>
            <a:off x="359881" y="359881"/>
            <a:ext cx="10080000" cy="10080000"/>
          </a:xfrm>
          <a:prstGeom prst="ellipse">
            <a:avLst/>
          </a:prstGeom>
          <a:gradFill flip="none" rotWithShape="1">
            <a:gsLst>
              <a:gs pos="0">
                <a:srgbClr val="FF3300">
                  <a:shade val="30000"/>
                  <a:satMod val="115000"/>
                </a:srgbClr>
              </a:gs>
              <a:gs pos="50000">
                <a:srgbClr val="FF3300">
                  <a:shade val="67500"/>
                  <a:satMod val="115000"/>
                </a:srgbClr>
              </a:gs>
              <a:gs pos="100000">
                <a:srgbClr val="FF33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/>
          <p:cNvCxnSpPr/>
          <p:nvPr/>
        </p:nvCxnSpPr>
        <p:spPr>
          <a:xfrm>
            <a:off x="5399881" y="1079881"/>
            <a:ext cx="0" cy="4320000"/>
          </a:xfrm>
          <a:prstGeom prst="line">
            <a:avLst/>
          </a:prstGeom>
          <a:ln w="3810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rot="-1800000" flipH="1">
            <a:off x="4733737" y="2998824"/>
            <a:ext cx="0" cy="2520000"/>
          </a:xfrm>
          <a:prstGeom prst="line">
            <a:avLst/>
          </a:prstGeom>
          <a:ln w="3810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stCxn id="3" idx="2"/>
          </p:cNvCxnSpPr>
          <p:nvPr/>
        </p:nvCxnSpPr>
        <p:spPr>
          <a:xfrm>
            <a:off x="359881" y="5399881"/>
            <a:ext cx="10080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095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ipse 2"/>
          <p:cNvSpPr/>
          <p:nvPr/>
        </p:nvSpPr>
        <p:spPr>
          <a:xfrm>
            <a:off x="359881" y="359881"/>
            <a:ext cx="10080000" cy="10080000"/>
          </a:xfrm>
          <a:prstGeom prst="ellipse">
            <a:avLst/>
          </a:prstGeom>
          <a:gradFill flip="none" rotWithShape="1">
            <a:gsLst>
              <a:gs pos="0">
                <a:srgbClr val="CC0000">
                  <a:shade val="30000"/>
                  <a:satMod val="115000"/>
                </a:srgbClr>
              </a:gs>
              <a:gs pos="50000">
                <a:srgbClr val="CC0000">
                  <a:shade val="67500"/>
                  <a:satMod val="115000"/>
                </a:srgbClr>
              </a:gs>
              <a:gs pos="100000">
                <a:srgbClr val="CC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Multiplicar 3"/>
          <p:cNvSpPr/>
          <p:nvPr/>
        </p:nvSpPr>
        <p:spPr>
          <a:xfrm>
            <a:off x="1799481" y="1799481"/>
            <a:ext cx="7200800" cy="7200800"/>
          </a:xfrm>
          <a:prstGeom prst="mathMultiply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052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ipse 2"/>
          <p:cNvSpPr/>
          <p:nvPr/>
        </p:nvSpPr>
        <p:spPr>
          <a:xfrm>
            <a:off x="359881" y="359881"/>
            <a:ext cx="10080000" cy="10080000"/>
          </a:xfrm>
          <a:prstGeom prst="ellipse">
            <a:avLst/>
          </a:prstGeom>
          <a:solidFill>
            <a:schemeClr val="bg1"/>
          </a:solidFill>
          <a:ln w="635000" cmpd="sng">
            <a:solidFill>
              <a:srgbClr val="FF0000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0000" dirty="0" smtClean="0">
                <a:solidFill>
                  <a:srgbClr val="FF0000"/>
                </a:solidFill>
                <a:latin typeface="Arial Black"/>
                <a:cs typeface="Arial Black"/>
              </a:rPr>
              <a:t>$</a:t>
            </a:r>
            <a:endParaRPr lang="pt-BR" sz="50000" dirty="0">
              <a:solidFill>
                <a:srgbClr val="FF0000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530521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ipse 2"/>
          <p:cNvSpPr/>
          <p:nvPr/>
        </p:nvSpPr>
        <p:spPr>
          <a:xfrm>
            <a:off x="359881" y="359881"/>
            <a:ext cx="10080000" cy="10080000"/>
          </a:xfrm>
          <a:prstGeom prst="ellipse">
            <a:avLst/>
          </a:prstGeom>
          <a:solidFill>
            <a:srgbClr val="006600"/>
          </a:solidFill>
          <a:ln w="635000" cmpd="sng">
            <a:solidFill>
              <a:srgbClr val="006600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0000" dirty="0" smtClean="0">
                <a:solidFill>
                  <a:schemeClr val="bg1"/>
                </a:solidFill>
                <a:latin typeface="Arial Black"/>
                <a:cs typeface="Arial Black"/>
              </a:rPr>
              <a:t>$</a:t>
            </a:r>
            <a:endParaRPr lang="pt-BR" sz="50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647703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5399881" y="1367433"/>
            <a:ext cx="3240000" cy="8280000"/>
          </a:xfrm>
          <a:prstGeom prst="rect">
            <a:avLst/>
          </a:prstGeom>
          <a:solidFill>
            <a:schemeClr val="tx2">
              <a:lumMod val="5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2447953" y="4608353"/>
            <a:ext cx="4320000" cy="5040000"/>
          </a:xfrm>
          <a:prstGeom prst="rect">
            <a:avLst/>
          </a:prstGeom>
          <a:solidFill>
            <a:schemeClr val="tx2">
              <a:lumMod val="7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3239481" y="5183857"/>
            <a:ext cx="1080000" cy="1080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de cantos arredondados 13"/>
          <p:cNvSpPr/>
          <p:nvPr/>
        </p:nvSpPr>
        <p:spPr>
          <a:xfrm>
            <a:off x="4895665" y="5183857"/>
            <a:ext cx="1080000" cy="1080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3239621" y="6552129"/>
            <a:ext cx="1080000" cy="1080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4895805" y="6552129"/>
            <a:ext cx="1080000" cy="1080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de cantos arredondados 18"/>
          <p:cNvSpPr/>
          <p:nvPr/>
        </p:nvSpPr>
        <p:spPr>
          <a:xfrm>
            <a:off x="3239761" y="7920401"/>
            <a:ext cx="1080000" cy="1080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de cantos arredondados 19"/>
          <p:cNvSpPr/>
          <p:nvPr/>
        </p:nvSpPr>
        <p:spPr>
          <a:xfrm>
            <a:off x="4895945" y="7920401"/>
            <a:ext cx="1080000" cy="1080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de cantos arredondados 58"/>
          <p:cNvSpPr/>
          <p:nvPr/>
        </p:nvSpPr>
        <p:spPr>
          <a:xfrm>
            <a:off x="5831929" y="1727473"/>
            <a:ext cx="1080000" cy="1080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0" name="Retângulo de cantos arredondados 59"/>
          <p:cNvSpPr/>
          <p:nvPr/>
        </p:nvSpPr>
        <p:spPr>
          <a:xfrm>
            <a:off x="7128073" y="1727473"/>
            <a:ext cx="1080000" cy="1080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1" name="Retângulo de cantos arredondados 60"/>
          <p:cNvSpPr/>
          <p:nvPr/>
        </p:nvSpPr>
        <p:spPr>
          <a:xfrm>
            <a:off x="5831929" y="3095625"/>
            <a:ext cx="1080000" cy="1080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2" name="Retângulo de cantos arredondados 61"/>
          <p:cNvSpPr/>
          <p:nvPr/>
        </p:nvSpPr>
        <p:spPr>
          <a:xfrm>
            <a:off x="7128073" y="3095625"/>
            <a:ext cx="1080000" cy="1080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4" name="Retângulo de cantos arredondados 63"/>
          <p:cNvSpPr/>
          <p:nvPr/>
        </p:nvSpPr>
        <p:spPr>
          <a:xfrm>
            <a:off x="7128073" y="4463777"/>
            <a:ext cx="1080000" cy="1080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6" name="Retângulo de cantos arredondados 65"/>
          <p:cNvSpPr/>
          <p:nvPr/>
        </p:nvSpPr>
        <p:spPr>
          <a:xfrm>
            <a:off x="7128073" y="5831929"/>
            <a:ext cx="1080000" cy="1080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087513" y="9108865"/>
            <a:ext cx="6480000" cy="720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519881" y="8332754"/>
            <a:ext cx="5760000" cy="720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2267513" y="4319801"/>
            <a:ext cx="6120000" cy="720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2870645" y="5760201"/>
            <a:ext cx="900000" cy="252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2690645" y="5039921"/>
            <a:ext cx="1260000" cy="72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4949881" y="5760201"/>
            <a:ext cx="900000" cy="252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4769881" y="5039801"/>
            <a:ext cx="1260000" cy="72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7029117" y="5760201"/>
            <a:ext cx="900000" cy="252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6849117" y="5039681"/>
            <a:ext cx="1260000" cy="72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riângulo isósceles 19"/>
          <p:cNvSpPr/>
          <p:nvPr/>
        </p:nvSpPr>
        <p:spPr>
          <a:xfrm>
            <a:off x="2339881" y="2231489"/>
            <a:ext cx="6120000" cy="1944216"/>
          </a:xfrm>
          <a:prstGeom prst="triangle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Triângulo isósceles 22"/>
          <p:cNvSpPr>
            <a:spLocks noChangeAspect="1"/>
          </p:cNvSpPr>
          <p:nvPr/>
        </p:nvSpPr>
        <p:spPr>
          <a:xfrm>
            <a:off x="3306841" y="2845862"/>
            <a:ext cx="4186080" cy="1329844"/>
          </a:xfrm>
          <a:prstGeom prst="triangle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Triângulo isósceles 23"/>
          <p:cNvSpPr>
            <a:spLocks noChangeAspect="1"/>
          </p:cNvSpPr>
          <p:nvPr/>
        </p:nvSpPr>
        <p:spPr>
          <a:xfrm>
            <a:off x="4011865" y="3293811"/>
            <a:ext cx="2776035" cy="881897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76200">
          <a:solidFill>
            <a:schemeClr val="bg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2974</TotalTime>
  <Words>15</Words>
  <Application>Microsoft Macintosh PowerPoint</Application>
  <PresentationFormat>Custom</PresentationFormat>
  <Paragraphs>15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Bradesco Seguros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localadm</dc:creator>
  <cp:lastModifiedBy>Vitor Alexandre Campos Figueiredo</cp:lastModifiedBy>
  <cp:revision>146</cp:revision>
  <dcterms:created xsi:type="dcterms:W3CDTF">2012-01-10T13:23:31Z</dcterms:created>
  <dcterms:modified xsi:type="dcterms:W3CDTF">2015-05-16T00:14:12Z</dcterms:modified>
</cp:coreProperties>
</file>