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7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C566-9FF4-2E41-A97B-57E579770E0F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FFD3-58A4-EB46-AB95-8D29042D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5479" y="1730442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875351" y="437201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0455" y="437201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4" idx="4"/>
            <a:endCxn id="6" idx="0"/>
          </p:cNvCxnSpPr>
          <p:nvPr/>
        </p:nvCxnSpPr>
        <p:spPr>
          <a:xfrm flipH="1">
            <a:off x="2161935" y="2553402"/>
            <a:ext cx="1525024" cy="1818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>
          <a:xfrm>
            <a:off x="3686959" y="2553402"/>
            <a:ext cx="1599872" cy="1818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6065" y="3176555"/>
            <a:ext cx="4444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2635" y="3176555"/>
            <a:ext cx="4444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80743" y="1730442"/>
            <a:ext cx="11060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(6+, 4-)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1338" y="5332488"/>
            <a:ext cx="110608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(4+, 3-)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38425" y="5332488"/>
            <a:ext cx="11060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(2+, 1-)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5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</dc:creator>
  <cp:lastModifiedBy>Xi</cp:lastModifiedBy>
  <cp:revision>3</cp:revision>
  <dcterms:created xsi:type="dcterms:W3CDTF">2015-05-20T15:54:56Z</dcterms:created>
  <dcterms:modified xsi:type="dcterms:W3CDTF">2015-05-20T16:10:18Z</dcterms:modified>
</cp:coreProperties>
</file>