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5" r:id="rId9"/>
    <p:sldId id="267" r:id="rId10"/>
    <p:sldId id="266" r:id="rId11"/>
    <p:sldId id="268" r:id="rId12"/>
    <p:sldId id="269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9BBF7-C162-4076-8895-B0B738DDE2B0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0F969-BB35-4BB9-AF92-0408803C6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997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9BBF7-C162-4076-8895-B0B738DDE2B0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0F969-BB35-4BB9-AF92-0408803C6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606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9BBF7-C162-4076-8895-B0B738DDE2B0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0F969-BB35-4BB9-AF92-0408803C6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514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9BBF7-C162-4076-8895-B0B738DDE2B0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0F969-BB35-4BB9-AF92-0408803C6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777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9BBF7-C162-4076-8895-B0B738DDE2B0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0F969-BB35-4BB9-AF92-0408803C6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361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9BBF7-C162-4076-8895-B0B738DDE2B0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0F969-BB35-4BB9-AF92-0408803C6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416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9BBF7-C162-4076-8895-B0B738DDE2B0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0F969-BB35-4BB9-AF92-0408803C6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794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9BBF7-C162-4076-8895-B0B738DDE2B0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0F969-BB35-4BB9-AF92-0408803C6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485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9BBF7-C162-4076-8895-B0B738DDE2B0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0F969-BB35-4BB9-AF92-0408803C6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132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9BBF7-C162-4076-8895-B0B738DDE2B0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0F969-BB35-4BB9-AF92-0408803C6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218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9BBF7-C162-4076-8895-B0B738DDE2B0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0F969-BB35-4BB9-AF92-0408803C6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924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9BBF7-C162-4076-8895-B0B738DDE2B0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0F969-BB35-4BB9-AF92-0408803C6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9888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5000"/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81EF9F-E1D8-D97F-C3F6-3F86AEADE8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965345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6600" b="1" dirty="0">
                <a:solidFill>
                  <a:schemeClr val="bg1"/>
                </a:solidFill>
              </a:rPr>
              <a:t>MUSINSA</a:t>
            </a:r>
            <a:endParaRPr lang="ko-KR" altLang="en-US" sz="6600" b="1" dirty="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EEBD73-9BE5-CFC5-7C8D-8927E27AA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80872" y="4054621"/>
            <a:ext cx="4230255" cy="896071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1</a:t>
            </a:r>
            <a:r>
              <a:rPr lang="ko-KR" altLang="en-US" sz="2800" dirty="0">
                <a:solidFill>
                  <a:schemeClr val="bg1"/>
                </a:solidFill>
              </a:rPr>
              <a:t>조</a:t>
            </a:r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ko-KR" altLang="en-US" sz="2800" dirty="0">
                <a:solidFill>
                  <a:schemeClr val="bg1"/>
                </a:solidFill>
              </a:rPr>
              <a:t>김세중 </a:t>
            </a:r>
            <a:r>
              <a:rPr lang="ko-KR" altLang="en-US" sz="2800" dirty="0" err="1">
                <a:solidFill>
                  <a:schemeClr val="bg1"/>
                </a:solidFill>
              </a:rPr>
              <a:t>김무궁</a:t>
            </a:r>
            <a:r>
              <a:rPr lang="ko-KR" altLang="en-US" sz="2800" dirty="0">
                <a:solidFill>
                  <a:schemeClr val="bg1"/>
                </a:solidFill>
              </a:rPr>
              <a:t> 김도현 김 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6B025E-E6E2-6377-4752-2A1DD43B8BD5}"/>
              </a:ext>
            </a:extLst>
          </p:cNvPr>
          <p:cNvSpPr txBox="1"/>
          <p:nvPr/>
        </p:nvSpPr>
        <p:spPr>
          <a:xfrm>
            <a:off x="138546" y="6243781"/>
            <a:ext cx="2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참고사이트</a:t>
            </a:r>
            <a:r>
              <a:rPr lang="en-US" altLang="ko-KR" dirty="0">
                <a:solidFill>
                  <a:schemeClr val="bg1"/>
                </a:solidFill>
              </a:rPr>
              <a:t>: kream.co.kr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713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9B0EFA-FA33-81D9-ECAB-B0675C5F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RANKING.JS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F94EE89-C6DD-A9C5-4D51-2804281B44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033" y="1690687"/>
            <a:ext cx="6195675" cy="4620465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CD9BFE7-D8AB-2AA6-44C5-F27B242BD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9831" y="5606204"/>
            <a:ext cx="704948" cy="70494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299CF56-EAA5-3660-39C8-40708BC182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4172" y="4573602"/>
            <a:ext cx="5087060" cy="113363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69ED880-5882-C755-C089-E0EAA37567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4172" y="2228629"/>
            <a:ext cx="4250675" cy="155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442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9E71B2-A55B-9097-6CD8-5CDE1A8A9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NOTICE.HTML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5F7C0E0-66BA-939B-8724-0DA31DDD1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670" y="1532965"/>
            <a:ext cx="6276990" cy="4959910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3CAFE66-E34C-007A-074B-8AB648E5F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278" y="1532964"/>
            <a:ext cx="5360052" cy="499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294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D1B694-D95E-F2F2-AEAD-3020B1A68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NOTICE.JS</a:t>
            </a:r>
            <a:endParaRPr lang="ko-KR" altLang="en-US" dirty="0"/>
          </a:p>
        </p:txBody>
      </p:sp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4F988D68-B0A2-637A-6750-B198235D9E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550" t="72" r="15294" b="212"/>
          <a:stretch/>
        </p:blipFill>
        <p:spPr>
          <a:xfrm>
            <a:off x="322730" y="1532965"/>
            <a:ext cx="4569685" cy="3325906"/>
          </a:xfrm>
        </p:spPr>
      </p:pic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A0643D3-38ED-900A-586F-2175D9F88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538" y="2858528"/>
            <a:ext cx="5093649" cy="377693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566E61D-0023-8FBF-994F-37E9C6B0E7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5526" y="1027907"/>
            <a:ext cx="5093649" cy="560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232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42899C-5307-8BD1-17FE-11639418A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4681" y="3039103"/>
            <a:ext cx="3942637" cy="779794"/>
          </a:xfrm>
        </p:spPr>
        <p:txBody>
          <a:bodyPr>
            <a:normAutofit fontScale="90000"/>
          </a:bodyPr>
          <a:lstStyle/>
          <a:p>
            <a:r>
              <a:rPr lang="ko-KR" altLang="en-US" sz="6000" dirty="0">
                <a:highlight>
                  <a:srgbClr val="000000"/>
                </a:highlight>
              </a:rPr>
              <a:t>감사합니다  </a:t>
            </a:r>
          </a:p>
        </p:txBody>
      </p:sp>
    </p:spTree>
    <p:extLst>
      <p:ext uri="{BB962C8B-B14F-4D97-AF65-F5344CB8AC3E}">
        <p14:creationId xmlns:p14="http://schemas.microsoft.com/office/powerpoint/2010/main" val="2235163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34F3A-E4D1-8D6D-65B1-DBA7E5B70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4428"/>
          </a:xfrm>
        </p:spPr>
        <p:txBody>
          <a:bodyPr/>
          <a:lstStyle/>
          <a:p>
            <a:r>
              <a:rPr lang="en-US" altLang="ko-KR" dirty="0"/>
              <a:t>LINK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A56CD1-278B-1523-2320-19F11A90A7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52" y="1129554"/>
            <a:ext cx="11075895" cy="561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539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C380C-65E2-9F9D-5065-FF0A7401C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6293"/>
          </a:xfrm>
        </p:spPr>
        <p:txBody>
          <a:bodyPr/>
          <a:lstStyle/>
          <a:p>
            <a:r>
              <a:rPr lang="en-US" altLang="ko-KR" dirty="0"/>
              <a:t>LOGIN.HTML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6F0B644-DB17-2B2E-B08E-CF2A27E7EE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27" y="1071417"/>
            <a:ext cx="5838115" cy="561571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E3A3890-0BF1-02F6-1087-5A88578536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094" y="1071418"/>
            <a:ext cx="5839979" cy="561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900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D2CBCF-8119-7D03-D4BD-E3E424A72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4561"/>
          </a:xfrm>
        </p:spPr>
        <p:txBody>
          <a:bodyPr>
            <a:normAutofit/>
          </a:bodyPr>
          <a:lstStyle/>
          <a:p>
            <a:r>
              <a:rPr lang="en-US" altLang="ko-KR" dirty="0"/>
              <a:t>LOGIN.JS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7F5E811-D7EF-0DFE-808D-F4C2381868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82995"/>
            <a:ext cx="5134692" cy="430590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44E02A3-A729-98BB-6710-7FCD60032E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892" y="282860"/>
            <a:ext cx="6077090" cy="644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528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A9E82-42E4-9812-454A-6326F2C92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/>
          <a:lstStyle/>
          <a:p>
            <a:r>
              <a:rPr lang="en-US" altLang="ko-KR" dirty="0"/>
              <a:t>LOGIN.JS 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884A09A-37AF-2C24-6848-853050EBCD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46" y="1117600"/>
            <a:ext cx="3991030" cy="450083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543AAFE-ADA8-5E55-1D7A-85EE2D1AEE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641" y="2330823"/>
            <a:ext cx="3928760" cy="43542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23F2EA1-614C-B7A2-ACA7-404EFA140C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013" y="2393576"/>
            <a:ext cx="6136568" cy="259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422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52378B-DC61-A70F-F0F2-E0ABB455F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4428"/>
          </a:xfrm>
        </p:spPr>
        <p:txBody>
          <a:bodyPr/>
          <a:lstStyle/>
          <a:p>
            <a:r>
              <a:rPr lang="en-US" altLang="ko-KR" dirty="0"/>
              <a:t>SEARCH.HTML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4D69A70-01D3-B0C6-6AA7-FB821CC763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88" y="1129554"/>
            <a:ext cx="5705241" cy="501899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3F03D21-2960-365F-E596-015C4EDA9D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29554"/>
            <a:ext cx="5800448" cy="501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917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51EE5B-D04D-0BD2-CDB2-F72AA68B5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5462"/>
          </a:xfrm>
        </p:spPr>
        <p:txBody>
          <a:bodyPr/>
          <a:lstStyle/>
          <a:p>
            <a:r>
              <a:rPr lang="en-US" altLang="ko-KR" dirty="0"/>
              <a:t>SEARCH.JS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C33848-5CEE-428F-69C0-8F7D9AE5D6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01" y="1391455"/>
            <a:ext cx="5689653" cy="302814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D6A10E7-18CF-997D-150C-AD090F285B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757" y="1391455"/>
            <a:ext cx="5647542" cy="407508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56766DF-69DC-D789-0688-53E34FCC77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07" y="3860831"/>
            <a:ext cx="5814641" cy="24404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17699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A96A92-4D99-7F9B-CBFF-EA948C9B1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RANKING.HTML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20AAC08-E722-1C34-3F31-84FAB2D960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638"/>
          <a:stretch/>
        </p:blipFill>
        <p:spPr>
          <a:xfrm>
            <a:off x="152853" y="1398494"/>
            <a:ext cx="6983054" cy="5262282"/>
          </a:xfr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C84DC86-4A0F-C8C9-ABEC-273AA82827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04" t="1681" r="7585" b="5600"/>
          <a:stretch/>
        </p:blipFill>
        <p:spPr>
          <a:xfrm>
            <a:off x="7252446" y="1398494"/>
            <a:ext cx="4867836" cy="526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413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F45CC-2197-B21A-FF46-AAFF6CC9C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STYLE.HTML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EF3EE5C-F6A6-26FD-860E-06CFAA8BEF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804" y="1843554"/>
            <a:ext cx="5850196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9208113-1ED2-FC66-5FF4-A27EC5FDE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450" y="2590801"/>
            <a:ext cx="5523820" cy="360409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36D19E7-16BF-3A81-1F88-B02B4A66349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04" t="1682" r="7737" b="87872"/>
          <a:stretch/>
        </p:blipFill>
        <p:spPr>
          <a:xfrm>
            <a:off x="6345450" y="1843554"/>
            <a:ext cx="5523820" cy="88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825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311</TotalTime>
  <Words>47</Words>
  <Application>Microsoft Office PowerPoint</Application>
  <PresentationFormat>와이드스크린</PresentationFormat>
  <Paragraphs>16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테마</vt:lpstr>
      <vt:lpstr>MUSINSA</vt:lpstr>
      <vt:lpstr>LINK</vt:lpstr>
      <vt:lpstr>LOGIN.HTML</vt:lpstr>
      <vt:lpstr>LOGIN.JS </vt:lpstr>
      <vt:lpstr>LOGIN.JS </vt:lpstr>
      <vt:lpstr>SEARCH.HTML</vt:lpstr>
      <vt:lpstr>SEARCH.JS</vt:lpstr>
      <vt:lpstr>RANKING.HTML</vt:lpstr>
      <vt:lpstr>STYLE.HTML</vt:lpstr>
      <vt:lpstr>RANKING.JS</vt:lpstr>
      <vt:lpstr>NOTICE.HTML</vt:lpstr>
      <vt:lpstr>NOTICE.JS</vt:lpstr>
      <vt:lpstr>감사합니다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솔 김</dc:creator>
  <cp:lastModifiedBy>무궁 김</cp:lastModifiedBy>
  <cp:revision>42</cp:revision>
  <dcterms:created xsi:type="dcterms:W3CDTF">2024-07-27T14:26:10Z</dcterms:created>
  <dcterms:modified xsi:type="dcterms:W3CDTF">2024-07-29T08:07:49Z</dcterms:modified>
</cp:coreProperties>
</file>