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0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1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7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1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9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8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3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1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2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BBF7-C162-4076-8895-B0B738DDE2B0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F969-BB35-4BB9-AF92-0408803C6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8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1EF9F-E1D8-D97F-C3F6-3F86AEADE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653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MUSINSA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EEBD73-9BE5-CFC5-7C8D-8927E27AA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0872" y="4054621"/>
            <a:ext cx="4230255" cy="89607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조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김세중 </a:t>
            </a:r>
            <a:r>
              <a:rPr lang="ko-KR" altLang="en-US" sz="2800" dirty="0" err="1">
                <a:solidFill>
                  <a:schemeClr val="bg1"/>
                </a:solidFill>
              </a:rPr>
              <a:t>김무궁</a:t>
            </a:r>
            <a:r>
              <a:rPr lang="ko-KR" altLang="en-US" sz="2800" dirty="0">
                <a:solidFill>
                  <a:schemeClr val="bg1"/>
                </a:solidFill>
              </a:rPr>
              <a:t> 김도현 김 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B025E-E6E2-6377-4752-2A1DD43B8BD5}"/>
              </a:ext>
            </a:extLst>
          </p:cNvPr>
          <p:cNvSpPr txBox="1"/>
          <p:nvPr/>
        </p:nvSpPr>
        <p:spPr>
          <a:xfrm>
            <a:off x="138546" y="6243781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참고사이트</a:t>
            </a:r>
            <a:r>
              <a:rPr lang="en-US" altLang="ko-KR" dirty="0">
                <a:solidFill>
                  <a:schemeClr val="bg1"/>
                </a:solidFill>
              </a:rPr>
              <a:t>: kream.co.kr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1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4F3A-E4D1-8D6D-65B1-DBA7E5B7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56CD1-278B-1523-2320-19F11A90A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2" y="1129554"/>
            <a:ext cx="11075895" cy="56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C380C-65E2-9F9D-5065-FF0A7401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</p:spPr>
        <p:txBody>
          <a:bodyPr/>
          <a:lstStyle/>
          <a:p>
            <a:r>
              <a:rPr lang="en-US" altLang="ko-KR" dirty="0"/>
              <a:t>LOGIN.HTML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F0B644-DB17-2B2E-B08E-CF2A27E7E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7" y="1071417"/>
            <a:ext cx="5838115" cy="56157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3A3890-0BF1-02F6-1087-5A8857853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94" y="1071418"/>
            <a:ext cx="5839979" cy="5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0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2CBCF-8119-7D03-D4BD-E3E424A7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561"/>
          </a:xfrm>
        </p:spPr>
        <p:txBody>
          <a:bodyPr>
            <a:normAutofit/>
          </a:bodyPr>
          <a:lstStyle/>
          <a:p>
            <a:r>
              <a:rPr lang="en-US" altLang="ko-KR" dirty="0"/>
              <a:t>LOGIN.JS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5E811-D7EF-0DFE-808D-F4C23818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995"/>
            <a:ext cx="5134692" cy="4305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4E02A3-A729-98BB-6710-7FCD6003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892" y="282860"/>
            <a:ext cx="6077090" cy="64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2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9E82-42E4-9812-454A-6326F2C9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altLang="ko-KR" dirty="0"/>
              <a:t>LOGIN.JS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84A09A-37AF-2C24-6848-853050EBC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6" y="1117600"/>
            <a:ext cx="3991030" cy="4500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43AAFE-ADA8-5E55-1D7A-85EE2D1AE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41" y="2330823"/>
            <a:ext cx="3928760" cy="4354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23F2EA1-614C-B7A2-ACA7-404EFA140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13" y="2393576"/>
            <a:ext cx="6136568" cy="2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2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378B-DC61-A70F-F0F2-E0ABB455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altLang="ko-KR" dirty="0"/>
              <a:t>SEARCH.HTML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D69A70-01D3-B0C6-6AA7-FB821CC76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8" y="1129554"/>
            <a:ext cx="5705241" cy="50189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F03D21-2960-365F-E596-015C4EDA9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9554"/>
            <a:ext cx="5800448" cy="50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EE5B-D04D-0BD2-CDB2-F72AA68B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462"/>
          </a:xfrm>
        </p:spPr>
        <p:txBody>
          <a:bodyPr/>
          <a:lstStyle/>
          <a:p>
            <a:r>
              <a:rPr lang="en-US" altLang="ko-KR" dirty="0"/>
              <a:t>SEARCH.JS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33848-5CEE-428F-69C0-8F7D9AE5D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1" y="1391455"/>
            <a:ext cx="5689653" cy="30281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6A10E7-18CF-997D-150C-AD090F285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757" y="1391455"/>
            <a:ext cx="5647542" cy="40750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6766DF-69DC-D789-0688-53E34FCC7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7" y="3860831"/>
            <a:ext cx="5814641" cy="2440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769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2899C-5307-8BD1-17FE-11639418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681" y="3039103"/>
            <a:ext cx="3942637" cy="779794"/>
          </a:xfrm>
        </p:spPr>
        <p:txBody>
          <a:bodyPr>
            <a:normAutofit fontScale="90000"/>
          </a:bodyPr>
          <a:lstStyle/>
          <a:p>
            <a:r>
              <a:rPr lang="ko-KR" altLang="en-US" sz="6000" dirty="0">
                <a:highlight>
                  <a:srgbClr val="000000"/>
                </a:highlight>
              </a:rPr>
              <a:t>감사합니다  </a:t>
            </a:r>
          </a:p>
        </p:txBody>
      </p:sp>
    </p:spTree>
    <p:extLst>
      <p:ext uri="{BB962C8B-B14F-4D97-AF65-F5344CB8AC3E}">
        <p14:creationId xmlns:p14="http://schemas.microsoft.com/office/powerpoint/2010/main" val="223516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175</TotalTime>
  <Words>32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MUSINSA</vt:lpstr>
      <vt:lpstr>LINK</vt:lpstr>
      <vt:lpstr>LOGIN.HTML</vt:lpstr>
      <vt:lpstr>LOGIN.JS </vt:lpstr>
      <vt:lpstr>LOGIN.JS </vt:lpstr>
      <vt:lpstr>SEARCH.HTML</vt:lpstr>
      <vt:lpstr>SEARCH.JS</vt:lpstr>
      <vt:lpstr>감사합니다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솔 김</dc:creator>
  <cp:lastModifiedBy>솔 김</cp:lastModifiedBy>
  <cp:revision>41</cp:revision>
  <dcterms:created xsi:type="dcterms:W3CDTF">2024-07-27T14:26:10Z</dcterms:created>
  <dcterms:modified xsi:type="dcterms:W3CDTF">2024-07-27T18:00:32Z</dcterms:modified>
</cp:coreProperties>
</file>