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8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EF9F-E1D8-D97F-C3F6-3F86AEAD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MUSINSA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EBD73-9BE5-CFC5-7C8D-8927E27A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872" y="4054621"/>
            <a:ext cx="4230255" cy="8960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조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김세중 </a:t>
            </a:r>
            <a:r>
              <a:rPr lang="ko-KR" altLang="en-US" sz="2800" dirty="0" err="1">
                <a:solidFill>
                  <a:schemeClr val="bg1"/>
                </a:solidFill>
              </a:rPr>
              <a:t>김무궁</a:t>
            </a:r>
            <a:r>
              <a:rPr lang="ko-KR" altLang="en-US" sz="2800" dirty="0">
                <a:solidFill>
                  <a:schemeClr val="bg1"/>
                </a:solidFill>
              </a:rPr>
              <a:t> 김도현 김 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025E-E6E2-6377-4752-2A1DD43B8BD5}"/>
              </a:ext>
            </a:extLst>
          </p:cNvPr>
          <p:cNvSpPr txBox="1"/>
          <p:nvPr/>
        </p:nvSpPr>
        <p:spPr>
          <a:xfrm>
            <a:off x="138546" y="624378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참고사이트</a:t>
            </a:r>
            <a:r>
              <a:rPr lang="en-US" altLang="ko-KR" dirty="0">
                <a:solidFill>
                  <a:schemeClr val="bg1"/>
                </a:solidFill>
              </a:rPr>
              <a:t>: kream.co.kr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4D755-1751-376E-C557-C1B5F1A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Shop.js</a:t>
            </a:r>
            <a:endParaRPr lang="ko-KR" altLang="en-US" dirty="0"/>
          </a:p>
        </p:txBody>
      </p:sp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D857D29-BBCD-3178-D80F-ACC30EE4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" y="1690688"/>
            <a:ext cx="6684644" cy="3824287"/>
          </a:xfr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98221136-E828-0177-868A-BAA7B696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20" y="1027906"/>
            <a:ext cx="5844105" cy="5236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88CD6-FEC4-8154-A3A0-E61122276217}"/>
              </a:ext>
            </a:extLst>
          </p:cNvPr>
          <p:cNvSpPr txBox="1"/>
          <p:nvPr/>
        </p:nvSpPr>
        <p:spPr>
          <a:xfrm>
            <a:off x="962025" y="5695950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체크가 안된 것 만 </a:t>
            </a:r>
            <a:r>
              <a:rPr lang="en-US" altLang="ko-KR" dirty="0"/>
              <a:t>display :none;</a:t>
            </a:r>
            <a:r>
              <a:rPr lang="ko-KR" altLang="en-US" dirty="0"/>
              <a:t>으로 표시되게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2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899C-5307-8BD1-17FE-1163941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81" y="3039103"/>
            <a:ext cx="3942637" cy="779794"/>
          </a:xfrm>
        </p:spPr>
        <p:txBody>
          <a:bodyPr>
            <a:normAutofit fontScale="90000"/>
          </a:bodyPr>
          <a:lstStyle/>
          <a:p>
            <a:r>
              <a:rPr lang="ko-KR" altLang="en-US" sz="6000" dirty="0">
                <a:highlight>
                  <a:srgbClr val="000000"/>
                </a:highlight>
              </a:rPr>
              <a:t>감사합니다  </a:t>
            </a:r>
          </a:p>
        </p:txBody>
      </p:sp>
    </p:spTree>
    <p:extLst>
      <p:ext uri="{BB962C8B-B14F-4D97-AF65-F5344CB8AC3E}">
        <p14:creationId xmlns:p14="http://schemas.microsoft.com/office/powerpoint/2010/main" val="22351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4F3A-E4D1-8D6D-65B1-DBA7E5B7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56CD1-278B-1523-2320-19F11A90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" y="1129554"/>
            <a:ext cx="11075895" cy="56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380C-65E2-9F9D-5065-FF0A7401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altLang="ko-KR" dirty="0"/>
              <a:t>LOGIN.HTML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F0B644-DB17-2B2E-B08E-CF2A27E7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" y="1071417"/>
            <a:ext cx="5838115" cy="5615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3A3890-0BF1-02F6-1087-5A885785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94" y="1071418"/>
            <a:ext cx="5839979" cy="5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CBCF-8119-7D03-D4BD-E3E424A7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561"/>
          </a:xfrm>
        </p:spPr>
        <p:txBody>
          <a:bodyPr>
            <a:normAutofit/>
          </a:bodyPr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5E811-D7EF-0DFE-808D-F4C23818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95"/>
            <a:ext cx="5134692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E02A3-A729-98BB-6710-7FCD6003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92" y="282860"/>
            <a:ext cx="6077090" cy="64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9E82-42E4-9812-454A-6326F2C9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84A09A-37AF-2C24-6848-853050EB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6" y="1117600"/>
            <a:ext cx="3991030" cy="4500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3AAFE-ADA8-5E55-1D7A-85EE2D1A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1" y="2330823"/>
            <a:ext cx="3928760" cy="4354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3F2EA1-614C-B7A2-ACA7-404EFA14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13" y="2393576"/>
            <a:ext cx="6136568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378B-DC61-A70F-F0F2-E0ABB455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SEARCH.HTML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69A70-01D3-B0C6-6AA7-FB821CC7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" y="1129554"/>
            <a:ext cx="5705241" cy="5018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F03D21-2960-365F-E596-015C4EDA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9554"/>
            <a:ext cx="5800448" cy="50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EE5B-D04D-0BD2-CDB2-F72AA68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462"/>
          </a:xfrm>
        </p:spPr>
        <p:txBody>
          <a:bodyPr/>
          <a:lstStyle/>
          <a:p>
            <a:r>
              <a:rPr lang="en-US" altLang="ko-KR" dirty="0"/>
              <a:t>SEARCH.JS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33848-5CEE-428F-69C0-8F7D9AE5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1" y="1391455"/>
            <a:ext cx="5689653" cy="302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6A10E7-18CF-997D-150C-AD090F28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57" y="1391455"/>
            <a:ext cx="5647542" cy="40750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6766DF-69DC-D789-0688-53E34FCC7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7" y="3860831"/>
            <a:ext cx="5814641" cy="2440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76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0BE1-4ED7-C6B7-DADC-E5F08B2B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Shop.html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ACB5DB-F59A-A9B2-1DF3-3A9977B477BA}"/>
              </a:ext>
            </a:extLst>
          </p:cNvPr>
          <p:cNvGrpSpPr/>
          <p:nvPr/>
        </p:nvGrpSpPr>
        <p:grpSpPr>
          <a:xfrm>
            <a:off x="4302156" y="365125"/>
            <a:ext cx="7615951" cy="6127750"/>
            <a:chOff x="4197381" y="365125"/>
            <a:chExt cx="7615951" cy="6127750"/>
          </a:xfrm>
        </p:grpSpPr>
        <p:pic>
          <p:nvPicPr>
            <p:cNvPr id="5" name="내용 개체 틀 4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6B0A5A56-0F5F-F3BA-CCB7-12369870B8B9}"/>
                </a:ext>
              </a:extLst>
            </p:cNvPr>
            <p:cNvPicPr>
              <a:picLocks noChangeAspect="1"/>
            </p:cNvPicPr>
            <p:nvPr>
              <p:ph idx="1"/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23"/>
            <a:stretch/>
          </p:blipFill>
          <p:spPr>
            <a:xfrm>
              <a:off x="4197381" y="365125"/>
              <a:ext cx="7222989" cy="6127750"/>
            </a:xfr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4ECDA5-5072-EAE7-6577-FD01B63F3DB2}"/>
                </a:ext>
              </a:extLst>
            </p:cNvPr>
            <p:cNvSpPr>
              <a:spLocks/>
            </p:cNvSpPr>
            <p:nvPr/>
          </p:nvSpPr>
          <p:spPr>
            <a:xfrm>
              <a:off x="4334723" y="651471"/>
              <a:ext cx="7019077" cy="3105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A4DB5-B1FA-F90A-D646-11CF138DDEC6}"/>
                </a:ext>
              </a:extLst>
            </p:cNvPr>
            <p:cNvSpPr txBox="1">
              <a:spLocks/>
            </p:cNvSpPr>
            <p:nvPr/>
          </p:nvSpPr>
          <p:spPr>
            <a:xfrm>
              <a:off x="9515475" y="606692"/>
              <a:ext cx="823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&lt;nav&gt;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FD37E7-37AE-91B9-D465-DE19ED4FA06D}"/>
                </a:ext>
              </a:extLst>
            </p:cNvPr>
            <p:cNvSpPr>
              <a:spLocks/>
            </p:cNvSpPr>
            <p:nvPr/>
          </p:nvSpPr>
          <p:spPr>
            <a:xfrm>
              <a:off x="4334723" y="1027906"/>
              <a:ext cx="6942877" cy="10199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984095-2232-C241-7785-57C0812FF470}"/>
                </a:ext>
              </a:extLst>
            </p:cNvPr>
            <p:cNvSpPr txBox="1">
              <a:spLocks/>
            </p:cNvSpPr>
            <p:nvPr/>
          </p:nvSpPr>
          <p:spPr>
            <a:xfrm>
              <a:off x="9355882" y="1588801"/>
              <a:ext cx="245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&lt;container&gt;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4BDCDE-EC81-A12B-7039-FEF06A1D1DF7}"/>
                </a:ext>
              </a:extLst>
            </p:cNvPr>
            <p:cNvSpPr>
              <a:spLocks/>
            </p:cNvSpPr>
            <p:nvPr/>
          </p:nvSpPr>
          <p:spPr>
            <a:xfrm>
              <a:off x="4315672" y="2109505"/>
              <a:ext cx="6980977" cy="4379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90C6FB-DE16-3ABA-50EA-26608A88ADA8}"/>
                </a:ext>
              </a:extLst>
            </p:cNvPr>
            <p:cNvSpPr>
              <a:spLocks/>
            </p:cNvSpPr>
            <p:nvPr/>
          </p:nvSpPr>
          <p:spPr>
            <a:xfrm>
              <a:off x="4353774" y="2168469"/>
              <a:ext cx="1275502" cy="4320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08BAA6-16F5-DB27-728E-0D9BBE9BF330}"/>
                </a:ext>
              </a:extLst>
            </p:cNvPr>
            <p:cNvSpPr>
              <a:spLocks/>
            </p:cNvSpPr>
            <p:nvPr/>
          </p:nvSpPr>
          <p:spPr>
            <a:xfrm>
              <a:off x="5676900" y="2168469"/>
              <a:ext cx="5505450" cy="4232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3BC253-D35B-C43D-F6E8-D51D63E893DD}"/>
                </a:ext>
              </a:extLst>
            </p:cNvPr>
            <p:cNvSpPr txBox="1">
              <a:spLocks/>
            </p:cNvSpPr>
            <p:nvPr/>
          </p:nvSpPr>
          <p:spPr>
            <a:xfrm>
              <a:off x="9998813" y="2117410"/>
              <a:ext cx="1278787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&lt;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content</a:t>
              </a:r>
              <a:r>
                <a:rPr lang="en-US" altLang="ko-KR" dirty="0">
                  <a:solidFill>
                    <a:schemeClr val="accent1"/>
                  </a:solidFill>
                </a:rPr>
                <a:t>&gt;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602627-2830-31D8-A61B-C80139218CC4}"/>
                </a:ext>
              </a:extLst>
            </p:cNvPr>
            <p:cNvSpPr txBox="1">
              <a:spLocks/>
            </p:cNvSpPr>
            <p:nvPr/>
          </p:nvSpPr>
          <p:spPr>
            <a:xfrm>
              <a:off x="5878454" y="2266637"/>
              <a:ext cx="1150995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&lt;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search</a:t>
              </a:r>
              <a:r>
                <a:rPr lang="en-US" altLang="ko-KR" dirty="0">
                  <a:solidFill>
                    <a:schemeClr val="accent1"/>
                  </a:solidFill>
                </a:rPr>
                <a:t>&gt;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5B0DB5-5FB4-486E-1B51-E101AAD5676F}"/>
                </a:ext>
              </a:extLst>
            </p:cNvPr>
            <p:cNvSpPr txBox="1">
              <a:spLocks/>
            </p:cNvSpPr>
            <p:nvPr/>
          </p:nvSpPr>
          <p:spPr>
            <a:xfrm>
              <a:off x="4572102" y="2266637"/>
              <a:ext cx="100954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&lt;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aside</a:t>
              </a:r>
              <a:r>
                <a:rPr lang="en-US" altLang="ko-KR" dirty="0">
                  <a:solidFill>
                    <a:schemeClr val="accent1"/>
                  </a:solidFill>
                </a:rPr>
                <a:t>&gt;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8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1A29-176E-D5E4-0D8A-AF50A1B3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Shop.js</a:t>
            </a:r>
            <a:endParaRPr lang="ko-KR" altLang="en-US" dirty="0"/>
          </a:p>
        </p:txBody>
      </p:sp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F3E580F-8F73-8FE1-557C-9A35D67F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15" y="365125"/>
            <a:ext cx="5671535" cy="1520964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6116D37-2EE0-DAEA-B812-FA317FE65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38" y="2294795"/>
            <a:ext cx="4942903" cy="4683855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862F86-4F1F-A213-AF95-E65D086F5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35" y="2857815"/>
            <a:ext cx="4440908" cy="3831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50A05-BDA3-F45E-E393-E53F6D150994}"/>
              </a:ext>
            </a:extLst>
          </p:cNvPr>
          <p:cNvSpPr txBox="1"/>
          <p:nvPr/>
        </p:nvSpPr>
        <p:spPr>
          <a:xfrm>
            <a:off x="247650" y="2880627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translateX</a:t>
            </a:r>
            <a:r>
              <a:rPr lang="ko-KR" altLang="en-US" dirty="0"/>
              <a:t>로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318358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71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MUSINSA</vt:lpstr>
      <vt:lpstr>LINK</vt:lpstr>
      <vt:lpstr>LOGIN.HTML</vt:lpstr>
      <vt:lpstr>LOGIN.JS </vt:lpstr>
      <vt:lpstr>LOGIN.JS </vt:lpstr>
      <vt:lpstr>SEARCH.HTML</vt:lpstr>
      <vt:lpstr>SEARCH.JS</vt:lpstr>
      <vt:lpstr>Shop.html</vt:lpstr>
      <vt:lpstr>Shop.js</vt:lpstr>
      <vt:lpstr>Shop.js</vt:lpstr>
      <vt:lpstr>감사합니다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솔 김</dc:creator>
  <cp:lastModifiedBy>Dohyun Kim</cp:lastModifiedBy>
  <cp:revision>42</cp:revision>
  <dcterms:created xsi:type="dcterms:W3CDTF">2024-07-27T14:26:10Z</dcterms:created>
  <dcterms:modified xsi:type="dcterms:W3CDTF">2024-07-29T13:25:00Z</dcterms:modified>
</cp:coreProperties>
</file>