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57" r:id="rId3"/>
    <p:sldId id="280" r:id="rId4"/>
    <p:sldId id="284" r:id="rId5"/>
    <p:sldId id="283" r:id="rId6"/>
    <p:sldId id="285" r:id="rId7"/>
    <p:sldId id="286" r:id="rId8"/>
    <p:sldId id="288" r:id="rId9"/>
    <p:sldId id="289" r:id="rId10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83" d="100"/>
          <a:sy n="83" d="100"/>
        </p:scale>
        <p:origin x="14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08-Nov-17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08-Nov-17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46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499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485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458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 como diferencial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267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998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276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517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5638801" y="4145282"/>
            <a:ext cx="3515503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6689" y="6057150"/>
            <a:ext cx="4125119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584201"/>
            <a:ext cx="6553200" cy="200025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16200"/>
            <a:ext cx="6553200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101" cap="all" spc="150" baseline="0">
                <a:solidFill>
                  <a:schemeClr val="accent1"/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08-Nov-17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08-Nov-17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4200"/>
            <a:ext cx="2057400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84200"/>
            <a:ext cx="5562600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08-Nov-17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08-Nov-17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09802"/>
            <a:ext cx="6705600" cy="2764335"/>
          </a:xfrm>
        </p:spPr>
        <p:txBody>
          <a:bodyPr anchor="b">
            <a:normAutofit/>
          </a:bodyPr>
          <a:lstStyle>
            <a:lvl1pPr algn="l">
              <a:defRPr sz="4051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4951267"/>
            <a:ext cx="5303520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101" cap="all" spc="150" baseline="0">
                <a:solidFill>
                  <a:schemeClr val="accent1"/>
                </a:solidFill>
              </a:defRPr>
            </a:lvl1pPr>
            <a:lvl2pPr marL="45724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8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621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200693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7935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08-Nov-17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5638801" y="4145282"/>
            <a:ext cx="3515503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1" y="1706880"/>
            <a:ext cx="3810000" cy="4465320"/>
          </a:xfrm>
        </p:spPr>
        <p:txBody>
          <a:bodyPr>
            <a:norm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 baseline="0"/>
            </a:lvl8pPr>
            <a:lvl9pPr>
              <a:defRPr sz="15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1" y="1706880"/>
            <a:ext cx="3810000" cy="4465320"/>
          </a:xfrm>
        </p:spPr>
        <p:txBody>
          <a:bodyPr>
            <a:norm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08-Nov-17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01800"/>
            <a:ext cx="3813048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101" b="0" cap="all" spc="150" baseline="0">
                <a:solidFill>
                  <a:schemeClr val="accent1"/>
                </a:solidFill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2717800"/>
            <a:ext cx="3810000" cy="3454400"/>
          </a:xfrm>
        </p:spPr>
        <p:txBody>
          <a:bodyPr>
            <a:no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 baseline="0"/>
            </a:lvl7pPr>
            <a:lvl8pPr>
              <a:defRPr sz="1500" baseline="0"/>
            </a:lvl8pPr>
            <a:lvl9pPr>
              <a:defRPr sz="15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1701800"/>
            <a:ext cx="3813048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101" b="0" cap="all" spc="150" baseline="0">
                <a:solidFill>
                  <a:schemeClr val="accent1"/>
                </a:solidFill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2717800"/>
            <a:ext cx="3810000" cy="3454400"/>
          </a:xfrm>
        </p:spPr>
        <p:txBody>
          <a:bodyPr>
            <a:no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 baseline="0"/>
            </a:lvl6pPr>
            <a:lvl7pPr>
              <a:defRPr sz="1500" baseline="0"/>
            </a:lvl7pPr>
            <a:lvl8pPr>
              <a:defRPr sz="1500" baseline="0"/>
            </a:lvl8pPr>
            <a:lvl9pPr>
              <a:defRPr sz="15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08-Nov-17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08-Nov-17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08-Nov-17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anchor="b">
            <a:normAutofit/>
          </a:bodyPr>
          <a:lstStyle>
            <a:lvl1pPr algn="l">
              <a:defRPr sz="2101" b="0" cap="all" spc="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584200"/>
            <a:ext cx="4572000" cy="5588000"/>
          </a:xfrm>
        </p:spPr>
        <p:txBody>
          <a:bodyPr>
            <a:norm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 baseline="0"/>
            </a:lvl8pPr>
            <a:lvl9pPr>
              <a:defRPr sz="15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457242" indent="0">
              <a:buNone/>
              <a:defRPr sz="1200"/>
            </a:lvl2pPr>
            <a:lvl3pPr marL="914484" indent="0">
              <a:buNone/>
              <a:defRPr sz="975"/>
            </a:lvl3pPr>
            <a:lvl4pPr marL="1371726" indent="0">
              <a:buNone/>
              <a:defRPr sz="900"/>
            </a:lvl4pPr>
            <a:lvl5pPr marL="1828967" indent="0">
              <a:buNone/>
              <a:defRPr sz="900"/>
            </a:lvl5pPr>
            <a:lvl6pPr marL="2286210" indent="0">
              <a:buNone/>
              <a:defRPr sz="900"/>
            </a:lvl6pPr>
            <a:lvl7pPr marL="2743451" indent="0">
              <a:buNone/>
              <a:defRPr sz="900"/>
            </a:lvl7pPr>
            <a:lvl8pPr marL="3200693" indent="0">
              <a:buNone/>
              <a:defRPr sz="900"/>
            </a:lvl8pPr>
            <a:lvl9pPr marL="365793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08-Nov-17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anchor="b">
            <a:normAutofit/>
          </a:bodyPr>
          <a:lstStyle>
            <a:lvl1pPr algn="l">
              <a:defRPr sz="2101" b="0" cap="all" spc="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14800" y="584200"/>
            <a:ext cx="4572000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101"/>
            </a:lvl1pPr>
            <a:lvl2pPr marL="457242" indent="0">
              <a:buNone/>
              <a:defRPr sz="2776"/>
            </a:lvl2pPr>
            <a:lvl3pPr marL="914484" indent="0">
              <a:buNone/>
              <a:defRPr sz="2401"/>
            </a:lvl3pPr>
            <a:lvl4pPr marL="1371726" indent="0">
              <a:buNone/>
              <a:defRPr sz="2026"/>
            </a:lvl4pPr>
            <a:lvl5pPr marL="1828967" indent="0">
              <a:buNone/>
              <a:defRPr sz="2026"/>
            </a:lvl5pPr>
            <a:lvl6pPr marL="2286210" indent="0">
              <a:buNone/>
              <a:defRPr sz="2026"/>
            </a:lvl6pPr>
            <a:lvl7pPr marL="2743451" indent="0">
              <a:buNone/>
              <a:defRPr sz="2026"/>
            </a:lvl7pPr>
            <a:lvl8pPr marL="3200693" indent="0">
              <a:buNone/>
              <a:defRPr sz="2026"/>
            </a:lvl8pPr>
            <a:lvl9pPr marL="3657935" indent="0">
              <a:buNone/>
              <a:defRPr sz="2026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457242" indent="0">
              <a:buNone/>
              <a:defRPr sz="1200"/>
            </a:lvl2pPr>
            <a:lvl3pPr marL="914484" indent="0">
              <a:buNone/>
              <a:defRPr sz="975"/>
            </a:lvl3pPr>
            <a:lvl4pPr marL="1371726" indent="0">
              <a:buNone/>
              <a:defRPr sz="900"/>
            </a:lvl4pPr>
            <a:lvl5pPr marL="1828967" indent="0">
              <a:buNone/>
              <a:defRPr sz="900"/>
            </a:lvl5pPr>
            <a:lvl6pPr marL="2286210" indent="0">
              <a:buNone/>
              <a:defRPr sz="900"/>
            </a:lvl6pPr>
            <a:lvl7pPr marL="2743451" indent="0">
              <a:buNone/>
              <a:defRPr sz="900"/>
            </a:lvl7pPr>
            <a:lvl8pPr marL="3200693" indent="0">
              <a:buNone/>
              <a:defRPr sz="900"/>
            </a:lvl8pPr>
            <a:lvl9pPr marL="365793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08-Nov-17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1905" y="-3174"/>
            <a:ext cx="615155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1" y="274637"/>
            <a:ext cx="77724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1701797"/>
            <a:ext cx="77724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3"/>
            <a:ext cx="1676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08-Nov-17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3"/>
            <a:ext cx="3962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1" y="6356353"/>
            <a:ext cx="762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84" rtl="0" eaLnBrk="1" latinLnBrk="0" hangingPunct="1">
        <a:lnSpc>
          <a:spcPct val="90000"/>
        </a:lnSpc>
        <a:spcBef>
          <a:spcPct val="0"/>
        </a:spcBef>
        <a:buNone/>
        <a:defRPr sz="2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1" indent="-228621" algn="l" defTabSz="914484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indent="-173752" algn="l" defTabSz="91448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3" indent="-173752" algn="l" defTabSz="91448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84" indent="-173752" algn="l" defTabSz="91448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104" indent="-173752" algn="l" defTabSz="91448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726" indent="-173752" algn="l" defTabSz="91448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347" indent="-173752" algn="l" defTabSz="91448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967" indent="-173752" algn="l" defTabSz="91448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057589" indent="-173752" algn="l" defTabSz="91448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63688" y="188640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Universidade</a:t>
            </a:r>
            <a:r>
              <a:rPr lang="en-GB" sz="1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Federal dos Vales do Jequitinhonha e </a:t>
            </a:r>
            <a:r>
              <a:rPr lang="en-GB" sz="1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Mucuri</a:t>
            </a:r>
            <a:endParaRPr lang="en-GB" sz="1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GB" sz="1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Departamento</a:t>
            </a:r>
            <a:r>
              <a:rPr lang="en-GB" sz="1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de </a:t>
            </a:r>
            <a:r>
              <a:rPr lang="en-GB" sz="1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Engenharia</a:t>
            </a:r>
            <a:r>
              <a:rPr lang="en-GB" sz="1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Florestal</a:t>
            </a:r>
            <a:endParaRPr lang="en-GB" sz="1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9400" y="2276872"/>
            <a:ext cx="79412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err="1" smtClean="0"/>
              <a:t>Mini-curso</a:t>
            </a:r>
            <a:r>
              <a:rPr lang="pt-BR" sz="4400" dirty="0" smtClean="0"/>
              <a:t> </a:t>
            </a:r>
          </a:p>
          <a:p>
            <a:pPr algn="ctr"/>
            <a:r>
              <a:rPr lang="pt-BR" sz="4400" dirty="0" smtClean="0"/>
              <a:t>Noções do R</a:t>
            </a:r>
            <a:endParaRPr lang="en-GB" sz="4400" dirty="0">
              <a:solidFill>
                <a:srgbClr val="CCEC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4575611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Sollano Rabelo Braga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561" y="188640"/>
            <a:ext cx="1368152" cy="103790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6" y="188640"/>
            <a:ext cx="1196752" cy="11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340768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74685"/>
            <a:ext cx="3546245" cy="1244732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35496" y="2622173"/>
            <a:ext cx="9108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800" dirty="0"/>
              <a:t>O </a:t>
            </a:r>
            <a:r>
              <a:rPr lang="pt-BR" sz="4800" dirty="0" smtClean="0"/>
              <a:t>que é o R?</a:t>
            </a:r>
            <a:endParaRPr lang="pt-BR" sz="4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84353"/>
            <a:ext cx="1656184" cy="125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5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340768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74685"/>
            <a:ext cx="3546245" cy="1244732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35496" y="2622173"/>
            <a:ext cx="9108504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800" dirty="0" smtClean="0"/>
              <a:t>Software Livre</a:t>
            </a:r>
            <a:endParaRPr lang="pt-BR" sz="4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84353"/>
            <a:ext cx="1656184" cy="125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7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340768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74685"/>
            <a:ext cx="3546245" cy="1244732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0" y="1772816"/>
            <a:ext cx="91085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800" dirty="0" smtClean="0"/>
              <a:t>Linguagem R </a:t>
            </a:r>
          </a:p>
          <a:p>
            <a:pPr algn="ctr">
              <a:lnSpc>
                <a:spcPct val="150000"/>
              </a:lnSpc>
            </a:pPr>
            <a:r>
              <a:rPr lang="pt-BR" sz="4800" dirty="0" smtClean="0"/>
              <a:t>X</a:t>
            </a:r>
          </a:p>
          <a:p>
            <a:pPr algn="ctr">
              <a:lnSpc>
                <a:spcPct val="150000"/>
              </a:lnSpc>
            </a:pPr>
            <a:r>
              <a:rPr lang="pt-BR" sz="4800" dirty="0" smtClean="0"/>
              <a:t>Software R (GUI)</a:t>
            </a:r>
            <a:endParaRPr lang="pt-BR" sz="4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84353"/>
            <a:ext cx="1656184" cy="125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7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340768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74685"/>
            <a:ext cx="3546245" cy="1244732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35496" y="2622173"/>
            <a:ext cx="9108504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800" dirty="0" smtClean="0"/>
              <a:t>Aplicações</a:t>
            </a:r>
            <a:endParaRPr lang="pt-BR" sz="4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84353"/>
            <a:ext cx="1656184" cy="125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9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340768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74685"/>
            <a:ext cx="3546245" cy="1244732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35496" y="2622173"/>
            <a:ext cx="9108504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800" dirty="0" smtClean="0"/>
              <a:t>Tipos de usuário</a:t>
            </a:r>
            <a:endParaRPr lang="pt-BR" sz="4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84353"/>
            <a:ext cx="1656184" cy="125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340768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74685"/>
            <a:ext cx="3546245" cy="1244732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35496" y="2622173"/>
            <a:ext cx="9108504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800" dirty="0" smtClean="0"/>
              <a:t>RStudio</a:t>
            </a:r>
            <a:endParaRPr lang="pt-BR" sz="4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84353"/>
            <a:ext cx="1656184" cy="125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1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1351508"/>
            <a:ext cx="53285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6600" dirty="0">
              <a:solidFill>
                <a:srgbClr val="CCECFF"/>
              </a:solidFill>
            </a:endParaRPr>
          </a:p>
          <a:p>
            <a:pPr algn="ctr"/>
            <a:r>
              <a:rPr lang="en-GB" sz="6600" dirty="0" err="1">
                <a:solidFill>
                  <a:srgbClr val="CCECFF"/>
                </a:solidFill>
              </a:rPr>
              <a:t>Vamos</a:t>
            </a:r>
            <a:r>
              <a:rPr lang="en-GB" sz="6600" dirty="0">
                <a:solidFill>
                  <a:srgbClr val="CCECFF"/>
                </a:solidFill>
              </a:rPr>
              <a:t> </a:t>
            </a:r>
            <a:r>
              <a:rPr lang="en-GB" sz="6600" dirty="0" err="1">
                <a:solidFill>
                  <a:srgbClr val="CCECFF"/>
                </a:solidFill>
              </a:rPr>
              <a:t>ao</a:t>
            </a:r>
            <a:r>
              <a:rPr lang="en-GB" sz="6600" dirty="0">
                <a:solidFill>
                  <a:srgbClr val="CCECFF"/>
                </a:solidFill>
              </a:rPr>
              <a:t> </a:t>
            </a:r>
            <a:r>
              <a:rPr lang="en-GB" sz="6600" dirty="0" err="1">
                <a:solidFill>
                  <a:srgbClr val="CCECFF"/>
                </a:solidFill>
              </a:rPr>
              <a:t>Trabalho</a:t>
            </a:r>
            <a:r>
              <a:rPr lang="en-GB" sz="6600" dirty="0">
                <a:solidFill>
                  <a:srgbClr val="CCECFF"/>
                </a:solidFill>
              </a:rPr>
              <a:t>!</a:t>
            </a:r>
          </a:p>
          <a:p>
            <a:pPr algn="ctr"/>
            <a:endParaRPr lang="en-GB" sz="6600" dirty="0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34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55</Words>
  <Application>Microsoft Office PowerPoint</Application>
  <PresentationFormat>Apresentação na tela (4:3)</PresentationFormat>
  <Paragraphs>24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 16x9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2015-08-25T03:39:25Z</dcterms:created>
  <dcterms:modified xsi:type="dcterms:W3CDTF">2017-11-08T04:09:08Z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