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76" r:id="rId5"/>
    <p:sldMasterId id="2147483700" r:id="rId6"/>
  </p:sldMasterIdLst>
  <p:notesMasterIdLst>
    <p:notesMasterId r:id="rId8"/>
  </p:notesMasterIdLst>
  <p:sldIdLst>
    <p:sldId id="20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4" autoAdjust="0"/>
    <p:restoredTop sz="76871" autoAdjust="0"/>
  </p:normalViewPr>
  <p:slideViewPr>
    <p:cSldViewPr snapToGrid="0">
      <p:cViewPr varScale="1">
        <p:scale>
          <a:sx n="150" d="100"/>
          <a:sy n="150" d="100"/>
        </p:scale>
        <p:origin x="408" y="168"/>
      </p:cViewPr>
      <p:guideLst/>
    </p:cSldViewPr>
  </p:slideViewPr>
  <p:outlineViewPr>
    <p:cViewPr>
      <p:scale>
        <a:sx n="33" d="100"/>
        <a:sy n="33" d="100"/>
      </p:scale>
      <p:origin x="0" y="-168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4A29-5F37-4DEF-BB05-EEA5E91F514E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D4592-6837-45C4-B65B-13E03ECAF0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D4592-6837-45C4-B65B-13E03ECAF0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9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4" y="2084187"/>
            <a:ext cx="8964186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83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</a:t>
            </a:r>
            <a:r>
              <a:rPr lang="en-IE"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 </a:t>
            </a:r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89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>
          <p15:clr>
            <a:srgbClr val="C35EA4"/>
          </p15:clr>
        </p15:guide>
        <p15:guide id="2" pos="5659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91267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21867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494683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241800" y="6502400"/>
            <a:ext cx="3340100" cy="355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2943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337415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351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0063548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322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88801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1354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91102"/>
            <a:ext cx="8964560" cy="5379279"/>
          </a:xfrm>
        </p:spPr>
        <p:txBody>
          <a:bodyPr/>
          <a:lstStyle>
            <a:lvl1pPr>
              <a:defRPr sz="4705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803093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69264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52749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5387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79067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508500" y="6553200"/>
            <a:ext cx="3060700" cy="304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488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272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8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417" y="271580"/>
            <a:ext cx="6274791" cy="641762"/>
          </a:xfrm>
          <a:prstGeom prst="rect">
            <a:avLst/>
          </a:prstGeom>
        </p:spPr>
        <p:txBody>
          <a:bodyPr lIns="182880" tIns="146304" rIns="182880" bIns="146304" anchor="t" anchorCtr="0">
            <a:noAutofit/>
          </a:bodyPr>
          <a:lstStyle>
            <a:lvl1pPr marL="0" indent="0">
              <a:lnSpc>
                <a:spcPts val="2745"/>
              </a:lnSpc>
              <a:spcBef>
                <a:spcPts val="0"/>
              </a:spcBef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 sz="2353">
                <a:latin typeface="Segoe Pro Light"/>
              </a:defRPr>
            </a:lvl2pPr>
            <a:lvl3pPr marL="560187" indent="0">
              <a:buFontTx/>
              <a:buNone/>
              <a:defRPr sz="2353">
                <a:latin typeface="Segoe Pro Light"/>
              </a:defRPr>
            </a:lvl3pPr>
            <a:lvl4pPr marL="784261" indent="0">
              <a:buFontTx/>
              <a:buNone/>
              <a:defRPr sz="2353">
                <a:latin typeface="Segoe Pro Light"/>
              </a:defRPr>
            </a:lvl4pPr>
            <a:lvl5pPr marL="1008335" indent="0">
              <a:buFontTx/>
              <a:buNone/>
              <a:defRPr sz="2353">
                <a:latin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2579" y="4056269"/>
            <a:ext cx="2689274" cy="2510690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1545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698916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0230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2579" y="1249596"/>
            <a:ext cx="268927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5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1461" y="1249596"/>
            <a:ext cx="268899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0063" y="1249596"/>
            <a:ext cx="268899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8666" y="1249596"/>
            <a:ext cx="268899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087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56452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1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8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540042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626021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75993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7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1726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37597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59658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5313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07312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804264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3321375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69570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670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81404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575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927" y="301603"/>
            <a:ext cx="5378861" cy="899665"/>
          </a:xfrm>
        </p:spPr>
        <p:txBody>
          <a:bodyPr/>
          <a:lstStyle>
            <a:lvl1pPr>
              <a:defRPr sz="5882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5211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2947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0850314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960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1187620"/>
            <a:ext cx="4482436" cy="4482760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741269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59300" y="6502400"/>
            <a:ext cx="3378200" cy="355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9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83100" y="6477000"/>
            <a:ext cx="31496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4841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2783" y="1725532"/>
            <a:ext cx="3406434" cy="3406937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 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54938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799217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54938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799217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257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3849" y="4056269"/>
            <a:ext cx="2689274" cy="2510690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2814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700185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1499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3849" y="1249596"/>
            <a:ext cx="268927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2731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1333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9935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1814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7" y="291111"/>
            <a:ext cx="11655841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80"/>
            <a:ext cx="11653520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1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710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</a:t>
            </a:r>
            <a:r>
              <a:rPr lang="en-IE"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 </a:t>
            </a:r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7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4498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sldNum="0" hdr="0" dt="0"/>
  <p:txStyles>
    <p:titleStyle>
      <a:lvl1pPr algn="l" defTabSz="685710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6" marR="0" indent="-252086" algn="l" defTabSz="68571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79" marR="0" indent="-177393" algn="l" defTabSz="68571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97" marR="0" indent="-168057" algn="l" defTabSz="68571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54" marR="0" indent="-168057" algn="l" defTabSz="68571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310" marR="0" indent="-168057" algn="l" defTabSz="68571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701" indent="-171427" algn="l" defTabSz="68571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7" indent="-171427" algn="l" defTabSz="68571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410" indent="-171427" algn="l" defTabSz="68571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6" indent="-171427" algn="l" defTabSz="68571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55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10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5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8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4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8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83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9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30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562">
          <p15:clr>
            <a:srgbClr val="A4A3A4"/>
          </p15:clr>
        </p15:guide>
        <p15:guide id="11" pos="994">
          <p15:clr>
            <a:srgbClr val="A4A3A4"/>
          </p15:clr>
        </p15:guide>
        <p15:guide id="12" pos="1426">
          <p15:clr>
            <a:srgbClr val="A4A3A4"/>
          </p15:clr>
        </p15:guide>
        <p15:guide id="13" pos="1858">
          <p15:clr>
            <a:srgbClr val="A4A3A4"/>
          </p15:clr>
        </p15:guide>
        <p15:guide id="14" pos="2290">
          <p15:clr>
            <a:srgbClr val="A4A3A4"/>
          </p15:clr>
        </p15:guide>
        <p15:guide id="15" pos="2722">
          <p15:clr>
            <a:srgbClr val="A4A3A4"/>
          </p15:clr>
        </p15:guide>
        <p15:guide id="16" pos="3153">
          <p15:clr>
            <a:srgbClr val="A4A3A4"/>
          </p15:clr>
        </p15:guide>
        <p15:guide id="17" pos="3585">
          <p15:clr>
            <a:srgbClr val="A4A3A4"/>
          </p15:clr>
        </p15:guide>
        <p15:guide id="18" pos="4017">
          <p15:clr>
            <a:srgbClr val="A4A3A4"/>
          </p15:clr>
        </p15:guide>
        <p15:guide id="19" pos="4449">
          <p15:clr>
            <a:srgbClr val="A4A3A4"/>
          </p15:clr>
        </p15:guide>
        <p15:guide id="20" pos="4881">
          <p15:clr>
            <a:srgbClr val="A4A3A4"/>
          </p15:clr>
        </p15:guide>
        <p15:guide id="21" pos="5313">
          <p15:clr>
            <a:srgbClr val="A4A3A4"/>
          </p15:clr>
        </p15:guide>
        <p15:guide id="22" pos="5745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541863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541549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734938" y="6677034"/>
            <a:ext cx="4720568" cy="196836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no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68142">
                      <a:srgbClr val="FFFFFF">
                        <a:lumMod val="50000"/>
                      </a:srgbClr>
                    </a:gs>
                    <a:gs pos="30000">
                      <a:srgbClr val="FFFFFF">
                        <a:lumMod val="50000"/>
                      </a:srgbClr>
                    </a:gs>
                  </a:gsLst>
                  <a:lin ang="5400000" scaled="0"/>
                </a:gradFill>
              </a:rPr>
              <a:t>MICROSOFT CONFIDENTIAL—INTERNAL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87407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261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2CC30-E183-CD82-C4B4-55C08AD7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Solution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EFCB5-CD6E-760C-A827-3567BD315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02" y="1035048"/>
            <a:ext cx="11158396" cy="57044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C71605-66D6-A3D3-1EC0-FCD7A7F0BC5A}"/>
              </a:ext>
            </a:extLst>
          </p:cNvPr>
          <p:cNvSpPr/>
          <p:nvPr/>
        </p:nvSpPr>
        <p:spPr bwMode="auto">
          <a:xfrm>
            <a:off x="7984067" y="1346200"/>
            <a:ext cx="3412066" cy="5147733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10B13-47BF-D495-5E94-A4E2B6C436B3}"/>
              </a:ext>
            </a:extLst>
          </p:cNvPr>
          <p:cNvSpPr txBox="1"/>
          <p:nvPr/>
        </p:nvSpPr>
        <p:spPr>
          <a:xfrm>
            <a:off x="7916333" y="944493"/>
            <a:ext cx="210006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Spoke Virtual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33AF3-54C1-F99D-4D04-77ADA41CF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289" y="1844158"/>
            <a:ext cx="754557" cy="899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5424EF-D37F-4428-9CBD-AB7FAAE30A26}"/>
              </a:ext>
            </a:extLst>
          </p:cNvPr>
          <p:cNvSpPr txBox="1"/>
          <p:nvPr/>
        </p:nvSpPr>
        <p:spPr>
          <a:xfrm>
            <a:off x="7988936" y="1477429"/>
            <a:ext cx="176452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Subnet: Front-end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B138F1-AE33-3289-0F61-B46368FBA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970" y="1844158"/>
            <a:ext cx="754557" cy="899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2AE748-7030-D3B6-29BA-A87C474D4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289" y="3147335"/>
            <a:ext cx="754557" cy="8996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F8D45F-0A09-A7A8-7A46-DBAD708CCC71}"/>
              </a:ext>
            </a:extLst>
          </p:cNvPr>
          <p:cNvSpPr txBox="1"/>
          <p:nvPr/>
        </p:nvSpPr>
        <p:spPr>
          <a:xfrm>
            <a:off x="7988936" y="2780606"/>
            <a:ext cx="2453877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Subnet: REST API Back-end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DEC11E-4C47-D38E-A5D5-3DB0932B1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970" y="3147335"/>
            <a:ext cx="754557" cy="899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5E837D-876F-197A-CA7A-F10475C96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901" y="4637269"/>
            <a:ext cx="754557" cy="8996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DA9F3B-F16B-6246-C825-27F8A7DA4A41}"/>
              </a:ext>
            </a:extLst>
          </p:cNvPr>
          <p:cNvSpPr txBox="1"/>
          <p:nvPr/>
        </p:nvSpPr>
        <p:spPr>
          <a:xfrm>
            <a:off x="7999548" y="4270540"/>
            <a:ext cx="2062937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Subnet: Azure SQL MI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ED8E85-811E-95BC-9E7E-CD4386837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582" y="4637269"/>
            <a:ext cx="754557" cy="8996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EE578C-3479-09E7-C615-7467B6260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901" y="5541636"/>
            <a:ext cx="754557" cy="899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CB01DF-6BE7-8601-E9F2-10F9F646B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582" y="5541636"/>
            <a:ext cx="754557" cy="8996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3AE303-A674-177A-DD46-B78F3E7C7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720" y="4634936"/>
            <a:ext cx="754557" cy="8996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D6CF37-44CA-D263-33BF-C96F3514F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720" y="5539303"/>
            <a:ext cx="754557" cy="8996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3A9D0E-7B91-B31B-EC1F-3F0219E45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835" y="4641972"/>
            <a:ext cx="754557" cy="8996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158353-5DF7-62BE-CEED-9E97132D2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835" y="5546339"/>
            <a:ext cx="754557" cy="89966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1CC14-57C9-546D-FE3E-93C5DD0631A1}"/>
              </a:ext>
            </a:extLst>
          </p:cNvPr>
          <p:cNvSpPr/>
          <p:nvPr/>
        </p:nvSpPr>
        <p:spPr bwMode="auto">
          <a:xfrm>
            <a:off x="4318000" y="4572000"/>
            <a:ext cx="872067" cy="9626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B4543A6-0D79-1C7B-385C-C68E9AAF1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3529" y="4890671"/>
            <a:ext cx="685178" cy="6851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05E8F2-73F8-539B-7F77-50C290928CF2}"/>
              </a:ext>
            </a:extLst>
          </p:cNvPr>
          <p:cNvSpPr txBox="1"/>
          <p:nvPr/>
        </p:nvSpPr>
        <p:spPr>
          <a:xfrm>
            <a:off x="4146076" y="4425436"/>
            <a:ext cx="124008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</a:rPr>
              <a:t>Azure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ExpressRoute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14758E-E95B-FBBD-8A1D-A209F08CE05A}"/>
              </a:ext>
            </a:extLst>
          </p:cNvPr>
          <p:cNvSpPr/>
          <p:nvPr/>
        </p:nvSpPr>
        <p:spPr bwMode="auto">
          <a:xfrm>
            <a:off x="719667" y="2780606"/>
            <a:ext cx="2050575" cy="212613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1B6310-9852-CB5D-5485-727258F74D4C}"/>
              </a:ext>
            </a:extLst>
          </p:cNvPr>
          <p:cNvSpPr/>
          <p:nvPr/>
        </p:nvSpPr>
        <p:spPr bwMode="auto">
          <a:xfrm>
            <a:off x="2652767" y="3147335"/>
            <a:ext cx="239714" cy="212706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034272-3713-2E39-DD36-1143850B6E50}"/>
              </a:ext>
            </a:extLst>
          </p:cNvPr>
          <p:cNvSpPr/>
          <p:nvPr/>
        </p:nvSpPr>
        <p:spPr bwMode="auto">
          <a:xfrm>
            <a:off x="603151" y="3597167"/>
            <a:ext cx="239714" cy="212706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83BAB3-5314-D018-BAF2-D9F47F6AE931}"/>
              </a:ext>
            </a:extLst>
          </p:cNvPr>
          <p:cNvSpPr/>
          <p:nvPr/>
        </p:nvSpPr>
        <p:spPr bwMode="auto">
          <a:xfrm rot="5400000">
            <a:off x="1607076" y="4607647"/>
            <a:ext cx="303544" cy="212706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62B679-6ACF-8F9F-F241-69622CE9C86E}"/>
              </a:ext>
            </a:extLst>
          </p:cNvPr>
          <p:cNvSpPr/>
          <p:nvPr/>
        </p:nvSpPr>
        <p:spPr bwMode="auto">
          <a:xfrm>
            <a:off x="675903" y="2286000"/>
            <a:ext cx="2100062" cy="3435201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6A2E4B-4558-266E-07C0-D4CF3D00E33B}"/>
              </a:ext>
            </a:extLst>
          </p:cNvPr>
          <p:cNvSpPr txBox="1"/>
          <p:nvPr/>
        </p:nvSpPr>
        <p:spPr>
          <a:xfrm>
            <a:off x="629485" y="1839436"/>
            <a:ext cx="2064027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On-Premises Network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813AC6-0AAF-FDCF-884D-FB6D5D45B582}"/>
              </a:ext>
            </a:extLst>
          </p:cNvPr>
          <p:cNvSpPr/>
          <p:nvPr/>
        </p:nvSpPr>
        <p:spPr bwMode="auto">
          <a:xfrm rot="5400000">
            <a:off x="4751857" y="135587"/>
            <a:ext cx="303544" cy="212706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4E8EC1-D385-C0EE-51FF-909C886EC906}"/>
              </a:ext>
            </a:extLst>
          </p:cNvPr>
          <p:cNvSpPr txBox="1"/>
          <p:nvPr/>
        </p:nvSpPr>
        <p:spPr>
          <a:xfrm>
            <a:off x="3788914" y="988064"/>
            <a:ext cx="195457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Hub Virtual Network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6206C7-DB11-2A73-1148-FE19DEF0C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948" y="4033011"/>
            <a:ext cx="754557" cy="89966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E8277B7-3B86-DD90-8DEE-EE76F580B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29" y="4033011"/>
            <a:ext cx="754557" cy="8996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732C82-57BD-E30C-AAAC-6C7C8BF0C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948" y="3130312"/>
            <a:ext cx="754557" cy="8996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9F3C5CE-CFB2-7686-4004-77EA90D18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29" y="3130312"/>
            <a:ext cx="754557" cy="89966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DFA76E98-A4DA-2314-A718-C36E146D9D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512" y="2419356"/>
            <a:ext cx="443395" cy="44339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39DA11C-9509-577D-9B5A-40A9664D9258}"/>
              </a:ext>
            </a:extLst>
          </p:cNvPr>
          <p:cNvSpPr txBox="1"/>
          <p:nvPr/>
        </p:nvSpPr>
        <p:spPr>
          <a:xfrm>
            <a:off x="1101905" y="2298403"/>
            <a:ext cx="1812099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Azure Arc-enabled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3695606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1_Windows Azure">
  <a:themeElements>
    <a:clrScheme name="STB Template Blue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739722A-6731-46C8-BB8E-F4F2AFD803E9}"/>
    </a:ext>
  </a:extLst>
</a:theme>
</file>

<file path=ppt/theme/theme3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A22677-9165-4AB6-9580-CE94CCD209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07577D-30E5-48FB-B81C-E1B9EAC126B5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2023ac63-7b75-4916-a9ee-591457758eee"/>
    <ds:schemaRef ds:uri="http://schemas.microsoft.com/office/2006/documentManagement/types"/>
    <ds:schemaRef ds:uri="d9c797ad-d7c3-4982-82b7-81352a75e4a5"/>
    <ds:schemaRef ds:uri="http://schemas.microsoft.com/sharepoint/v3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6E40F2-DB1A-4ED5-85D8-FAE814896E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Consolas</vt:lpstr>
      <vt:lpstr>Segoe Pro Light</vt:lpstr>
      <vt:lpstr>Segoe UI</vt:lpstr>
      <vt:lpstr>Segoe UI Light</vt:lpstr>
      <vt:lpstr>Segoe UI Semilight</vt:lpstr>
      <vt:lpstr>Wingdings</vt:lpstr>
      <vt:lpstr>Server and Cloud 2013</vt:lpstr>
      <vt:lpstr>1_Windows Azure</vt:lpstr>
      <vt:lpstr>C+E Readiness Template</vt:lpstr>
      <vt:lpstr>Preferred Solution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resilient IaaS architecture</dc:title>
  <dc:creator/>
  <cp:lastModifiedBy/>
  <cp:revision>3</cp:revision>
  <dcterms:modified xsi:type="dcterms:W3CDTF">2022-09-13T18:50:39Z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v-tamat@microsoft.com</vt:lpwstr>
  </property>
  <property fmtid="{D5CDD505-2E9C-101B-9397-08002B2CF9AE}" pid="5" name="MSIP_Label_f42aa342-8706-4288-bd11-ebb85995028c_SetDate">
    <vt:lpwstr>2018-02-08T01:47:05.8758115Z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0x010100D15DFA3690A15B4081582BBCC6BEAC3E</vt:lpwstr>
  </property>
</Properties>
</file>