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4"/>
    <p:sldMasterId id="2147483676" r:id="rId5"/>
    <p:sldMasterId id="2147483700" r:id="rId6"/>
  </p:sldMasterIdLst>
  <p:notesMasterIdLst>
    <p:notesMasterId r:id="rId28"/>
  </p:notesMasterIdLst>
  <p:sldIdLst>
    <p:sldId id="397" r:id="rId7"/>
    <p:sldId id="399" r:id="rId8"/>
    <p:sldId id="400" r:id="rId9"/>
    <p:sldId id="259" r:id="rId10"/>
    <p:sldId id="389" r:id="rId11"/>
    <p:sldId id="407" r:id="rId12"/>
    <p:sldId id="408" r:id="rId13"/>
    <p:sldId id="375" r:id="rId14"/>
    <p:sldId id="419" r:id="rId15"/>
    <p:sldId id="357" r:id="rId16"/>
    <p:sldId id="2081" r:id="rId17"/>
    <p:sldId id="326" r:id="rId18"/>
    <p:sldId id="2082" r:id="rId19"/>
    <p:sldId id="401" r:id="rId20"/>
    <p:sldId id="402" r:id="rId21"/>
    <p:sldId id="403" r:id="rId22"/>
    <p:sldId id="404" r:id="rId23"/>
    <p:sldId id="333" r:id="rId24"/>
    <p:sldId id="2080" r:id="rId25"/>
    <p:sldId id="336"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8D7"/>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75" autoAdjust="0"/>
    <p:restoredTop sz="76881" autoAdjust="0"/>
  </p:normalViewPr>
  <p:slideViewPr>
    <p:cSldViewPr snapToGrid="0">
      <p:cViewPr varScale="1">
        <p:scale>
          <a:sx n="86" d="100"/>
          <a:sy n="86" d="100"/>
        </p:scale>
        <p:origin x="224" y="1520"/>
      </p:cViewPr>
      <p:guideLst/>
    </p:cSldViewPr>
  </p:slideViewPr>
  <p:outlineViewPr>
    <p:cViewPr>
      <p:scale>
        <a:sx n="33" d="100"/>
        <a:sy n="33" d="100"/>
      </p:scale>
      <p:origin x="0" y="-1688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B4A29-5F37-4DEF-BB05-EEA5E91F514E}" type="datetimeFigureOut">
              <a:rPr lang="en-US" smtClean="0"/>
              <a:t>9/9/22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8D4592-6837-45C4-B65B-13E03ECAF0B2}"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194323-46EB-47FD-802B-1151F9FD2B5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8739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10</a:t>
            </a:fld>
            <a:endParaRPr lang="en-US" dirty="0"/>
          </a:p>
        </p:txBody>
      </p:sp>
    </p:spTree>
    <p:extLst>
      <p:ext uri="{BB962C8B-B14F-4D97-AF65-F5344CB8AC3E}">
        <p14:creationId xmlns:p14="http://schemas.microsoft.com/office/powerpoint/2010/main" val="20126259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11</a:t>
            </a:fld>
            <a:endParaRPr lang="en-US" dirty="0"/>
          </a:p>
        </p:txBody>
      </p:sp>
    </p:spTree>
    <p:extLst>
      <p:ext uri="{BB962C8B-B14F-4D97-AF65-F5344CB8AC3E}">
        <p14:creationId xmlns:p14="http://schemas.microsoft.com/office/powerpoint/2010/main" val="31584629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12</a:t>
            </a:fld>
            <a:endParaRPr lang="en-US" dirty="0"/>
          </a:p>
        </p:txBody>
      </p:sp>
    </p:spTree>
    <p:extLst>
      <p:ext uri="{BB962C8B-B14F-4D97-AF65-F5344CB8AC3E}">
        <p14:creationId xmlns:p14="http://schemas.microsoft.com/office/powerpoint/2010/main" val="814882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13</a:t>
            </a:fld>
            <a:endParaRPr lang="en-US" dirty="0"/>
          </a:p>
        </p:txBody>
      </p:sp>
    </p:spTree>
    <p:extLst>
      <p:ext uri="{BB962C8B-B14F-4D97-AF65-F5344CB8AC3E}">
        <p14:creationId xmlns:p14="http://schemas.microsoft.com/office/powerpoint/2010/main" val="837237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61634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6022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893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69067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18</a:t>
            </a:fld>
            <a:endParaRPr lang="en-US" dirty="0"/>
          </a:p>
        </p:txBody>
      </p:sp>
    </p:spTree>
    <p:extLst>
      <p:ext uri="{BB962C8B-B14F-4D97-AF65-F5344CB8AC3E}">
        <p14:creationId xmlns:p14="http://schemas.microsoft.com/office/powerpoint/2010/main" val="2886289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19</a:t>
            </a:fld>
            <a:endParaRPr lang="en-US" dirty="0"/>
          </a:p>
        </p:txBody>
      </p:sp>
    </p:spTree>
    <p:extLst>
      <p:ext uri="{BB962C8B-B14F-4D97-AF65-F5344CB8AC3E}">
        <p14:creationId xmlns:p14="http://schemas.microsoft.com/office/powerpoint/2010/main" val="130521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98D5BB-B127-481F-BC0A-2F77C576BB34}" type="slidenum">
              <a:rPr lang="en-US" smtClean="0"/>
              <a:t>2</a:t>
            </a:fld>
            <a:endParaRPr lang="en-US" dirty="0"/>
          </a:p>
        </p:txBody>
      </p:sp>
    </p:spTree>
    <p:extLst>
      <p:ext uri="{BB962C8B-B14F-4D97-AF65-F5344CB8AC3E}">
        <p14:creationId xmlns:p14="http://schemas.microsoft.com/office/powerpoint/2010/main" val="9695960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20</a:t>
            </a:fld>
            <a:endParaRPr lang="en-US" dirty="0"/>
          </a:p>
        </p:txBody>
      </p:sp>
    </p:spTree>
    <p:extLst>
      <p:ext uri="{BB962C8B-B14F-4D97-AF65-F5344CB8AC3E}">
        <p14:creationId xmlns:p14="http://schemas.microsoft.com/office/powerpoint/2010/main" val="1008654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21</a:t>
            </a:fld>
            <a:endParaRPr lang="en-US" dirty="0"/>
          </a:p>
        </p:txBody>
      </p:sp>
    </p:spTree>
    <p:extLst>
      <p:ext uri="{BB962C8B-B14F-4D97-AF65-F5344CB8AC3E}">
        <p14:creationId xmlns:p14="http://schemas.microsoft.com/office/powerpoint/2010/main" val="25055996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98D5BB-B127-481F-BC0A-2F77C576BB3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1537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4</a:t>
            </a:fld>
            <a:endParaRPr lang="en-US" dirty="0"/>
          </a:p>
        </p:txBody>
      </p:sp>
    </p:spTree>
    <p:extLst>
      <p:ext uri="{BB962C8B-B14F-4D97-AF65-F5344CB8AC3E}">
        <p14:creationId xmlns:p14="http://schemas.microsoft.com/office/powerpoint/2010/main" val="146125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5</a:t>
            </a:fld>
            <a:endParaRPr lang="en-US" dirty="0"/>
          </a:p>
        </p:txBody>
      </p:sp>
    </p:spTree>
    <p:extLst>
      <p:ext uri="{BB962C8B-B14F-4D97-AF65-F5344CB8AC3E}">
        <p14:creationId xmlns:p14="http://schemas.microsoft.com/office/powerpoint/2010/main" val="2874947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6</a:t>
            </a:fld>
            <a:endParaRPr lang="en-US" dirty="0"/>
          </a:p>
        </p:txBody>
      </p:sp>
    </p:spTree>
    <p:extLst>
      <p:ext uri="{BB962C8B-B14F-4D97-AF65-F5344CB8AC3E}">
        <p14:creationId xmlns:p14="http://schemas.microsoft.com/office/powerpoint/2010/main" val="1186273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7</a:t>
            </a:fld>
            <a:endParaRPr lang="en-US" dirty="0"/>
          </a:p>
        </p:txBody>
      </p:sp>
    </p:spTree>
    <p:extLst>
      <p:ext uri="{BB962C8B-B14F-4D97-AF65-F5344CB8AC3E}">
        <p14:creationId xmlns:p14="http://schemas.microsoft.com/office/powerpoint/2010/main" val="20967139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8</a:t>
            </a:fld>
            <a:endParaRPr lang="en-US" dirty="0"/>
          </a:p>
        </p:txBody>
      </p:sp>
    </p:spTree>
    <p:extLst>
      <p:ext uri="{BB962C8B-B14F-4D97-AF65-F5344CB8AC3E}">
        <p14:creationId xmlns:p14="http://schemas.microsoft.com/office/powerpoint/2010/main" val="3538490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8D4592-6837-45C4-B65B-13E03ECAF0B2}" type="slidenum">
              <a:rPr lang="en-US" smtClean="0"/>
              <a:t>9</a:t>
            </a:fld>
            <a:endParaRPr lang="en-US" dirty="0"/>
          </a:p>
        </p:txBody>
      </p:sp>
    </p:spTree>
    <p:extLst>
      <p:ext uri="{BB962C8B-B14F-4D97-AF65-F5344CB8AC3E}">
        <p14:creationId xmlns:p14="http://schemas.microsoft.com/office/powerpoint/2010/main" val="8615836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4" y="2084187"/>
            <a:ext cx="8964186" cy="1793090"/>
          </a:xfrm>
          <a:noFill/>
        </p:spPr>
        <p:txBody>
          <a:bodyPr lIns="146304" tIns="91440" rIns="146304" bIns="91440" anchor="t" anchorCtr="0"/>
          <a:lstStyle>
            <a:lvl1pPr>
              <a:defRPr sz="4411" spc="-74" baseline="0">
                <a:gradFill>
                  <a:gsLst>
                    <a:gs pos="5833">
                      <a:schemeClr val="tx1"/>
                    </a:gs>
                    <a:gs pos="5300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69301" y="3878583"/>
            <a:ext cx="8964187" cy="1792326"/>
          </a:xfrm>
          <a:noFill/>
        </p:spPr>
        <p:txBody>
          <a:bodyPr lIns="182880" tIns="146304" rIns="182880" bIns="146304">
            <a:noAutofit/>
          </a:bodyPr>
          <a:lstStyle>
            <a:lvl1pPr marL="0" indent="0">
              <a:spcBef>
                <a:spcPts val="0"/>
              </a:spcBef>
              <a:buNone/>
              <a:defRPr sz="2647" spc="0" baseline="0">
                <a:gradFill>
                  <a:gsLst>
                    <a:gs pos="5833">
                      <a:schemeClr val="tx1"/>
                    </a:gs>
                    <a:gs pos="53000">
                      <a:schemeClr val="tx1"/>
                    </a:gs>
                  </a:gsLst>
                  <a:lin ang="5400000" scaled="0"/>
                </a:gradFill>
                <a:latin typeface="+mj-lt"/>
              </a:defRPr>
            </a:lvl1pPr>
          </a:lstStyle>
          <a:p>
            <a:pPr lvl="0"/>
            <a:r>
              <a:rPr lang="en-US"/>
              <a:t>Speaker Name</a:t>
            </a:r>
          </a:p>
        </p:txBody>
      </p:sp>
      <p:sp>
        <p:nvSpPr>
          <p:cNvPr id="2" name="Footer Placeholder 1"/>
          <p:cNvSpPr>
            <a:spLocks noGrp="1"/>
          </p:cNvSpPr>
          <p:nvPr>
            <p:ph type="ftr" sz="quarter" idx="13"/>
          </p:nvPr>
        </p:nvSpPr>
        <p:spPr/>
        <p:txBody>
          <a:bodyPr/>
          <a:lstStyle/>
          <a:p>
            <a:r>
              <a:rPr dirty="0">
                <a:gradFill>
                  <a:gsLst>
                    <a:gs pos="2239">
                      <a:srgbClr val="FFFFFF"/>
                    </a:gs>
                    <a:gs pos="11940">
                      <a:srgbClr val="FFFFFF"/>
                    </a:gs>
                  </a:gsLst>
                  <a:lin ang="5400000" scaled="0"/>
                </a:gradFill>
              </a:rPr>
              <a:t>Microsoft</a:t>
            </a:r>
            <a:r>
              <a:rPr lang="en-IE" dirty="0">
                <a:gradFill>
                  <a:gsLst>
                    <a:gs pos="2239">
                      <a:srgbClr val="FFFFFF"/>
                    </a:gs>
                    <a:gs pos="11940">
                      <a:srgbClr val="FFFFFF"/>
                    </a:gs>
                  </a:gsLst>
                  <a:lin ang="5400000" scaled="0"/>
                </a:gradFill>
              </a:rPr>
              <a:t> </a:t>
            </a:r>
            <a:r>
              <a:rPr dirty="0">
                <a:gradFill>
                  <a:gsLst>
                    <a:gs pos="2239">
                      <a:srgbClr val="FFFFFF"/>
                    </a:gs>
                    <a:gs pos="11940">
                      <a:srgbClr val="FFFFFF"/>
                    </a:gs>
                  </a:gsLst>
                  <a:lin ang="5400000" scaled="0"/>
                </a:gradFill>
              </a:rPr>
              <a:t>Confidential</a:t>
            </a:r>
          </a:p>
        </p:txBody>
      </p:sp>
      <p:sp>
        <p:nvSpPr>
          <p:cNvPr id="3" name="Slide Number Placeholder 2"/>
          <p:cNvSpPr>
            <a:spLocks noGrp="1"/>
          </p:cNvSpPr>
          <p:nvPr>
            <p:ph type="sldNum" sz="quarter" idx="14"/>
          </p:nvPr>
        </p:nvSpPr>
        <p:spPr/>
        <p:txBody>
          <a:bodyPr/>
          <a:lstStyle/>
          <a:p>
            <a:fld id="{27258FFF-F925-446B-8502-81C933981705}" type="slidenum">
              <a:rPr>
                <a:gradFill>
                  <a:gsLst>
                    <a:gs pos="2239">
                      <a:srgbClr val="FFFFFF"/>
                    </a:gs>
                    <a:gs pos="11940">
                      <a:srgbClr val="FFFFFF"/>
                    </a:gs>
                  </a:gsLst>
                  <a:lin ang="5400000" scaled="0"/>
                </a:gradFill>
              </a:rPr>
              <a:pPr/>
              <a:t>‹#›</a:t>
            </a:fld>
            <a:endParaRPr dirty="0">
              <a:gradFill>
                <a:gsLst>
                  <a:gs pos="2239">
                    <a:srgbClr val="FFFFFF"/>
                  </a:gs>
                  <a:gs pos="11940">
                    <a:srgbClr val="FFFFFF"/>
                  </a:gs>
                </a:gsLst>
                <a:lin ang="5400000" scaled="0"/>
              </a:gradFill>
            </a:endParaRPr>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bwMode="invGray">
          <a:xfrm>
            <a:off x="455226" y="470410"/>
            <a:ext cx="1606862" cy="352152"/>
          </a:xfrm>
          <a:prstGeom prst="rect">
            <a:avLst/>
          </a:prstGeom>
        </p:spPr>
      </p:pic>
    </p:spTree>
    <p:extLst>
      <p:ext uri="{BB962C8B-B14F-4D97-AF65-F5344CB8AC3E}">
        <p14:creationId xmlns:p14="http://schemas.microsoft.com/office/powerpoint/2010/main" val="16592898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extLst>
    <p:ext uri="{DCECCB84-F9BA-43D5-87BE-67443E8EF086}">
      <p15:sldGuideLst xmlns:p15="http://schemas.microsoft.com/office/powerpoint/2012/main">
        <p15:guide id="1" pos="216">
          <p15:clr>
            <a:srgbClr val="C35EA4"/>
          </p15:clr>
        </p15:guide>
        <p15:guide id="2" pos="5659">
          <p15:clr>
            <a:srgbClr val="C35EA4"/>
          </p15:clr>
        </p15:guide>
        <p15:guide id="3" orient="horz" pos="302">
          <p15:clr>
            <a:srgbClr val="C35EA4"/>
          </p15:clr>
        </p15:guide>
        <p15:guide id="4" orient="horz" pos="4104">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2">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691267"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70218678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494683"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p:nvPr userDrawn="1"/>
        </p:nvSpPr>
        <p:spPr bwMode="auto">
          <a:xfrm>
            <a:off x="4241800" y="6502400"/>
            <a:ext cx="33401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43029437"/>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2 Light">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1337415" cy="1793071"/>
          </a:xfrm>
        </p:spPr>
        <p:txBody>
          <a:bodyPr/>
          <a:lstStyle>
            <a:lvl1pPr>
              <a:defRPr sz="5686">
                <a:gradFill>
                  <a:gsLst>
                    <a:gs pos="56637">
                      <a:schemeClr val="tx1"/>
                    </a:gs>
                    <a:gs pos="33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2546469"/>
            <a:ext cx="7171399" cy="510524"/>
          </a:xfrm>
        </p:spPr>
        <p:txBody>
          <a:bodyPr/>
          <a:lstStyle>
            <a:lvl1pPr marL="0" indent="0">
              <a:buNone/>
              <a:defRPr sz="2353">
                <a:gradFill>
                  <a:gsLst>
                    <a:gs pos="1250">
                      <a:schemeClr val="tx1"/>
                    </a:gs>
                    <a:gs pos="100000">
                      <a:schemeClr val="tx1"/>
                    </a:gs>
                  </a:gsLst>
                  <a:lin ang="5400000" scaled="0"/>
                </a:gradFill>
                <a:latin typeface="+mn-lt"/>
              </a:defRPr>
            </a:lvl1pPr>
            <a:lvl2pPr>
              <a:defRPr sz="2353"/>
            </a:lvl2pPr>
            <a:lvl3pPr>
              <a:defRPr sz="2353"/>
            </a:lvl3pPr>
            <a:lvl4pPr>
              <a:defRPr sz="2353"/>
            </a:lvl4pPr>
            <a:lvl5pPr>
              <a:defRPr sz="2353"/>
            </a:lvl5pPr>
          </a:lstStyle>
          <a:p>
            <a:pPr lvl="0"/>
            <a:r>
              <a:rPr lang="en-US"/>
              <a:t>Click to edit Master text styles</a:t>
            </a:r>
          </a:p>
        </p:txBody>
      </p:sp>
    </p:spTree>
    <p:extLst>
      <p:ext uri="{BB962C8B-B14F-4D97-AF65-F5344CB8AC3E}">
        <p14:creationId xmlns:p14="http://schemas.microsoft.com/office/powerpoint/2010/main" val="1940351369"/>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mp; Content Bulleted Text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8928" y="291103"/>
            <a:ext cx="10063548" cy="896518"/>
          </a:xfrm>
        </p:spPr>
        <p:txBody>
          <a:bodyPr/>
          <a:lstStyle>
            <a:lvl1pPr>
              <a:defRPr sz="5686">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38"/>
            <a:ext cx="10757098" cy="1865319"/>
          </a:xfrm>
        </p:spPr>
        <p:txBody>
          <a:bodyPr/>
          <a:lstStyle>
            <a:lvl1pPr>
              <a:defRPr sz="2549">
                <a:gradFill>
                  <a:gsLst>
                    <a:gs pos="1250">
                      <a:schemeClr val="tx1"/>
                    </a:gs>
                    <a:gs pos="100000">
                      <a:schemeClr val="tx1"/>
                    </a:gs>
                  </a:gsLst>
                  <a:lin ang="5400000" scaled="0"/>
                </a:gradFill>
                <a:latin typeface="+mn-lt"/>
              </a:defRPr>
            </a:lvl1pPr>
            <a:lvl2pPr>
              <a:defRPr sz="2353"/>
            </a:lvl2pPr>
            <a:lvl3pPr>
              <a:defRPr sz="1961"/>
            </a:lvl3pPr>
            <a:lvl4pPr>
              <a:defRPr sz="1765"/>
            </a:lvl4pPr>
            <a:lvl5pPr>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2322240"/>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288888017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mp; Content Blue light">
    <p:bg bwMode="lt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4" name="Content Placeholder 3"/>
          <p:cNvSpPr>
            <a:spLocks noGrp="1"/>
          </p:cNvSpPr>
          <p:nvPr>
            <p:ph sz="quarter" idx="10"/>
          </p:nvPr>
        </p:nvSpPr>
        <p:spPr>
          <a:xfrm>
            <a:off x="269239" y="1663915"/>
            <a:ext cx="8964248" cy="832882"/>
          </a:xfrm>
        </p:spPr>
        <p:txBody>
          <a:bodyPr/>
          <a:lstStyle>
            <a:lvl1pPr marL="0" indent="0">
              <a:buNone/>
              <a:defRPr sz="4705"/>
            </a:lvl1pPr>
            <a:lvl2pPr>
              <a:defRPr sz="3529"/>
            </a:lvl2pPr>
            <a:lvl3pPr>
              <a:defRPr sz="3529"/>
            </a:lvl3pPr>
            <a:lvl4pPr>
              <a:defRPr sz="3529"/>
            </a:lvl4pPr>
            <a:lvl5pPr>
              <a:defRPr sz="3529"/>
            </a:lvl5pPr>
          </a:lstStyle>
          <a:p>
            <a:pPr lvl="0"/>
            <a:r>
              <a:rPr lang="en-US"/>
              <a:t>Click to edit Master text styles</a:t>
            </a:r>
          </a:p>
        </p:txBody>
      </p:sp>
    </p:spTree>
    <p:extLst>
      <p:ext uri="{BB962C8B-B14F-4D97-AF65-F5344CB8AC3E}">
        <p14:creationId xmlns:p14="http://schemas.microsoft.com/office/powerpoint/2010/main" val="172135440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27" y="291102"/>
            <a:ext cx="8964560" cy="5379279"/>
          </a:xfrm>
        </p:spPr>
        <p:txBody>
          <a:bodyPr/>
          <a:lstStyle>
            <a:lvl1pPr>
              <a:defRPr sz="4705">
                <a:gradFill>
                  <a:gsLst>
                    <a:gs pos="31858">
                      <a:schemeClr val="tx1"/>
                    </a:gs>
                    <a:gs pos="5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35803093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39669264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 2">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3877271"/>
            <a:ext cx="9860674" cy="1793881"/>
          </a:xfrm>
          <a:noFill/>
        </p:spPr>
        <p:txBody>
          <a:bodyPr lIns="182880" tIns="146304" rIns="182880" bIns="146304">
            <a:noAutofit/>
          </a:bodyPr>
          <a:lstStyle>
            <a:lvl1pPr marL="0" indent="0">
              <a:spcBef>
                <a:spcPts val="0"/>
              </a:spcBef>
              <a:buNone/>
              <a:defRPr sz="3529" spc="0" baseline="0">
                <a:gradFill>
                  <a:gsLst>
                    <a:gs pos="5833">
                      <a:schemeClr val="tx1"/>
                    </a:gs>
                    <a:gs pos="18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5274976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2">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5833">
                      <a:schemeClr val="tx1"/>
                    </a:gs>
                    <a:gs pos="18000">
                      <a:schemeClr val="tx1"/>
                    </a:gs>
                  </a:gsLst>
                  <a:lin ang="5400000" scaled="0"/>
                </a:gradFill>
              </a:defRPr>
            </a:lvl1pPr>
          </a:lstStyle>
          <a:p>
            <a:r>
              <a:rPr lang="en-US"/>
              <a:t>Video title</a:t>
            </a:r>
          </a:p>
        </p:txBody>
      </p:sp>
    </p:spTree>
    <p:extLst>
      <p:ext uri="{BB962C8B-B14F-4D97-AF65-F5344CB8AC3E}">
        <p14:creationId xmlns:p14="http://schemas.microsoft.com/office/powerpoint/2010/main" val="5387690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Blue">
    <p:bg bwMode="ltGray">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6790678"/>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defRPr sz="8627" spc="-98" baseline="0">
                <a:gradFill>
                  <a:gsLst>
                    <a:gs pos="100000">
                      <a:schemeClr val="tx1"/>
                    </a:gs>
                    <a:gs pos="0">
                      <a:schemeClr val="tx1"/>
                    </a:gs>
                  </a:gsLst>
                  <a:lin ang="5400000" scaled="0"/>
                </a:gradFill>
              </a:defRPr>
            </a:lvl1pPr>
          </a:lstStyle>
          <a:p>
            <a:r>
              <a:rPr lang="en-US"/>
              <a:t>Section title</a:t>
            </a:r>
          </a:p>
        </p:txBody>
      </p:sp>
      <p:sp>
        <p:nvSpPr>
          <p:cNvPr id="3" name="Rectangle 2"/>
          <p:cNvSpPr/>
          <p:nvPr userDrawn="1"/>
        </p:nvSpPr>
        <p:spPr bwMode="auto">
          <a:xfrm>
            <a:off x="4508500" y="6553200"/>
            <a:ext cx="3060700" cy="3048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37488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0012726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amp; 8 Categories">
    <p:bg bwMode="ltGray">
      <p:bgRef idx="1001">
        <a:schemeClr val="bg1"/>
      </p:bgRef>
    </p:bg>
    <p:spTree>
      <p:nvGrpSpPr>
        <p:cNvPr id="1" name=""/>
        <p:cNvGrpSpPr/>
        <p:nvPr/>
      </p:nvGrpSpPr>
      <p:grpSpPr>
        <a:xfrm>
          <a:off x="0" y="0"/>
          <a:ext cx="0" cy="0"/>
          <a:chOff x="0" y="0"/>
          <a:chExt cx="0" cy="0"/>
        </a:xfrm>
      </p:grpSpPr>
      <p:sp>
        <p:nvSpPr>
          <p:cNvPr id="10" name="Text Placeholder 4"/>
          <p:cNvSpPr>
            <a:spLocks noGrp="1"/>
          </p:cNvSpPr>
          <p:nvPr>
            <p:ph type="body" sz="quarter" idx="10"/>
          </p:nvPr>
        </p:nvSpPr>
        <p:spPr>
          <a:xfrm>
            <a:off x="269417" y="271580"/>
            <a:ext cx="6274791" cy="641762"/>
          </a:xfrm>
          <a:prstGeom prst="rect">
            <a:avLst/>
          </a:prstGeom>
        </p:spPr>
        <p:txBody>
          <a:bodyPr lIns="182880" tIns="146304" rIns="182880" bIns="146304" anchor="t" anchorCtr="0">
            <a:noAutofit/>
          </a:bodyPr>
          <a:lstStyle>
            <a:lvl1pPr marL="0" indent="0">
              <a:lnSpc>
                <a:spcPts val="2745"/>
              </a:lnSpc>
              <a:spcBef>
                <a:spcPts val="0"/>
              </a:spcBef>
              <a:buFontTx/>
              <a:buNone/>
              <a:defRPr sz="2353">
                <a:gradFill>
                  <a:gsLst>
                    <a:gs pos="46903">
                      <a:schemeClr val="tx1"/>
                    </a:gs>
                    <a:gs pos="83000">
                      <a:schemeClr val="tx1"/>
                    </a:gs>
                  </a:gsLst>
                  <a:lin ang="5400000" scaled="0"/>
                </a:gradFill>
                <a:latin typeface="+mj-lt"/>
              </a:defRPr>
            </a:lvl1pPr>
            <a:lvl2pPr marL="336113" indent="0">
              <a:buFontTx/>
              <a:buNone/>
              <a:defRPr sz="2353">
                <a:latin typeface="Segoe Pro Light"/>
              </a:defRPr>
            </a:lvl2pPr>
            <a:lvl3pPr marL="560187" indent="0">
              <a:buFontTx/>
              <a:buNone/>
              <a:defRPr sz="2353">
                <a:latin typeface="Segoe Pro Light"/>
              </a:defRPr>
            </a:lvl3pPr>
            <a:lvl4pPr marL="784261" indent="0">
              <a:buFontTx/>
              <a:buNone/>
              <a:defRPr sz="2353">
                <a:latin typeface="Segoe Pro Light"/>
              </a:defRPr>
            </a:lvl4pPr>
            <a:lvl5pPr marL="1008335" indent="0">
              <a:buFontTx/>
              <a:buNone/>
              <a:defRPr sz="2353">
                <a:latin typeface="Segoe Pro Light"/>
              </a:defRPr>
            </a:lvl5pPr>
          </a:lstStyle>
          <a:p>
            <a:pPr lvl="0"/>
            <a:r>
              <a:rPr lang="en-US"/>
              <a:t>Click to edit Master text styles</a:t>
            </a:r>
          </a:p>
        </p:txBody>
      </p:sp>
      <p:sp>
        <p:nvSpPr>
          <p:cNvPr id="9" name="Text Placeholder 26"/>
          <p:cNvSpPr>
            <a:spLocks noGrp="1"/>
          </p:cNvSpPr>
          <p:nvPr>
            <p:ph type="body" sz="quarter" idx="38" hasCustomPrompt="1"/>
          </p:nvPr>
        </p:nvSpPr>
        <p:spPr>
          <a:xfrm>
            <a:off x="27257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1" name="Text Placeholder 26"/>
          <p:cNvSpPr>
            <a:spLocks noGrp="1"/>
          </p:cNvSpPr>
          <p:nvPr>
            <p:ph type="body" sz="quarter" idx="39" hasCustomPrompt="1"/>
          </p:nvPr>
        </p:nvSpPr>
        <p:spPr>
          <a:xfrm>
            <a:off x="308154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2" name="Text Placeholder 26"/>
          <p:cNvSpPr>
            <a:spLocks noGrp="1"/>
          </p:cNvSpPr>
          <p:nvPr>
            <p:ph type="body" sz="quarter" idx="41" hasCustomPrompt="1"/>
          </p:nvPr>
        </p:nvSpPr>
        <p:spPr>
          <a:xfrm>
            <a:off x="8698916"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3" name="Text Placeholder 26"/>
          <p:cNvSpPr>
            <a:spLocks noGrp="1"/>
          </p:cNvSpPr>
          <p:nvPr>
            <p:ph type="body" sz="quarter" idx="42" hasCustomPrompt="1"/>
          </p:nvPr>
        </p:nvSpPr>
        <p:spPr>
          <a:xfrm>
            <a:off x="5890230"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22124">
                      <a:srgbClr val="FFFFFF"/>
                    </a:gs>
                    <a:gs pos="46903">
                      <a:srgbClr val="FFFFFF"/>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4" name="Text Placeholder 26"/>
          <p:cNvSpPr>
            <a:spLocks noGrp="1"/>
          </p:cNvSpPr>
          <p:nvPr>
            <p:ph type="body" sz="quarter" idx="29" hasCustomPrompt="1"/>
          </p:nvPr>
        </p:nvSpPr>
        <p:spPr>
          <a:xfrm>
            <a:off x="272579" y="1249596"/>
            <a:ext cx="268927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5" name="Text Placeholder 26"/>
          <p:cNvSpPr>
            <a:spLocks noGrp="1"/>
          </p:cNvSpPr>
          <p:nvPr>
            <p:ph type="body" sz="quarter" idx="30" hasCustomPrompt="1"/>
          </p:nvPr>
        </p:nvSpPr>
        <p:spPr>
          <a:xfrm>
            <a:off x="3081461"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6" name="Text Placeholder 26"/>
          <p:cNvSpPr>
            <a:spLocks noGrp="1"/>
          </p:cNvSpPr>
          <p:nvPr>
            <p:ph type="body" sz="quarter" idx="32" hasCustomPrompt="1"/>
          </p:nvPr>
        </p:nvSpPr>
        <p:spPr>
          <a:xfrm>
            <a:off x="5890063"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17" name="Text Placeholder 26"/>
          <p:cNvSpPr>
            <a:spLocks noGrp="1"/>
          </p:cNvSpPr>
          <p:nvPr>
            <p:ph type="body" sz="quarter" idx="33" hasCustomPrompt="1"/>
          </p:nvPr>
        </p:nvSpPr>
        <p:spPr>
          <a:xfrm>
            <a:off x="8698666" y="1249596"/>
            <a:ext cx="2688994" cy="2689656"/>
          </a:xfrm>
          <a:prstGeom prst="rect">
            <a:avLst/>
          </a:prstGeom>
          <a:solidFill>
            <a:schemeClr val="bg2"/>
          </a:solidFill>
        </p:spPr>
        <p:txBody>
          <a:bodyPr lIns="182880" tIns="146304" rIns="182880" bIns="146304">
            <a:noAutofit/>
          </a:bodyPr>
          <a:lstStyle>
            <a:lvl1pPr marL="0" indent="0">
              <a:lnSpc>
                <a:spcPct val="90000"/>
              </a:lnSpc>
              <a:buFontTx/>
              <a:buNone/>
              <a:defRPr sz="2353">
                <a:gradFill>
                  <a:gsLst>
                    <a:gs pos="46903">
                      <a:schemeClr val="tx1"/>
                    </a:gs>
                    <a:gs pos="83000">
                      <a:schemeClr val="tx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3890871381"/>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184808"/>
          </a:xfrm>
        </p:spPr>
        <p:txBody>
          <a:bodyPr>
            <a:spAutoFit/>
          </a:bodyPr>
          <a:lstStyle>
            <a:lvl3pPr>
              <a:defRPr sz="2353"/>
            </a:lvl3pPr>
            <a:lvl4pPr>
              <a:defRPr sz="1961"/>
            </a:lvl4pPr>
            <a:lvl5pPr>
              <a:defRPr sz="196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556452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Demo slide">
    <p:bg>
      <p:bgPr>
        <a:solidFill>
          <a:schemeClr val="accent2"/>
        </a:solidFill>
        <a:effectLst/>
      </p:bgPr>
    </p:bg>
    <p:spTree>
      <p:nvGrpSpPr>
        <p:cNvPr id="1" name=""/>
        <p:cNvGrpSpPr/>
        <p:nvPr/>
      </p:nvGrpSpPr>
      <p:grpSpPr>
        <a:xfrm>
          <a:off x="0" y="0"/>
          <a:ext cx="0" cy="0"/>
          <a:chOff x="0" y="0"/>
          <a:chExt cx="0" cy="0"/>
        </a:xfrm>
      </p:grpSpPr>
      <p:sp>
        <p:nvSpPr>
          <p:cNvPr id="4" name="Rectangle 3"/>
          <p:cNvSpPr/>
          <p:nvPr userDrawn="1"/>
        </p:nvSpPr>
        <p:spPr bwMode="auto">
          <a:xfrm>
            <a:off x="269302" y="1187644"/>
            <a:ext cx="9860610" cy="2689632"/>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 name="Title 1"/>
          <p:cNvSpPr>
            <a:spLocks noGrp="1"/>
          </p:cNvSpPr>
          <p:nvPr>
            <p:ph type="title" hasCustomPrompt="1"/>
          </p:nvPr>
        </p:nvSpPr>
        <p:spPr>
          <a:xfrm>
            <a:off x="269240" y="1186356"/>
            <a:ext cx="7170265" cy="3407696"/>
          </a:xfrm>
          <a:noFill/>
        </p:spPr>
        <p:txBody>
          <a:bodyPr tIns="91440" bIns="91440" anchor="t" anchorCtr="0"/>
          <a:lstStyle>
            <a:lvl1pPr>
              <a:defRPr sz="7058" spc="-98" baseline="0">
                <a:gradFill>
                  <a:gsLst>
                    <a:gs pos="75912">
                      <a:schemeClr val="tx1"/>
                    </a:gs>
                    <a:gs pos="34307">
                      <a:schemeClr val="tx1"/>
                    </a:gs>
                    <a:gs pos="43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69240" y="4594052"/>
            <a:ext cx="7171399" cy="1793881"/>
          </a:xfrm>
          <a:noFill/>
        </p:spPr>
        <p:txBody>
          <a:bodyPr lIns="182880" tIns="146304" rIns="182880" bIns="146304">
            <a:noAutofit/>
          </a:bodyPr>
          <a:lstStyle>
            <a:lvl1pPr marL="0" indent="0">
              <a:spcBef>
                <a:spcPts val="0"/>
              </a:spcBef>
              <a:buNone/>
              <a:defRPr sz="3529" spc="0" baseline="0">
                <a:gradFill>
                  <a:gsLst>
                    <a:gs pos="75912">
                      <a:schemeClr val="tx1"/>
                    </a:gs>
                    <a:gs pos="34307">
                      <a:schemeClr val="tx1"/>
                    </a:gs>
                    <a:gs pos="4300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604953" y="298255"/>
            <a:ext cx="4322760" cy="6275864"/>
          </a:xfrm>
          <a:prstGeom prst="rect">
            <a:avLst/>
          </a:prstGeom>
        </p:spPr>
      </p:pic>
    </p:spTree>
    <p:extLst>
      <p:ext uri="{BB962C8B-B14F-4D97-AF65-F5344CB8AC3E}">
        <p14:creationId xmlns:p14="http://schemas.microsoft.com/office/powerpoint/2010/main" val="4230218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202107815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Microsoft Cloud Workshop">
    <p:bg>
      <p:bgPr>
        <a:solidFill>
          <a:schemeClr val="bg2"/>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7CAC56D8-7E55-4F0C-8E9D-9362AAA1BE8A}"/>
              </a:ext>
            </a:extLst>
          </p:cNvPr>
          <p:cNvSpPr/>
          <p:nvPr userDrawn="1"/>
        </p:nvSpPr>
        <p:spPr>
          <a:xfrm>
            <a:off x="6752004" y="456225"/>
            <a:ext cx="5263783" cy="1421928"/>
          </a:xfrm>
          <a:prstGeom prst="rect">
            <a:avLst/>
          </a:prstGeom>
        </p:spPr>
        <p:txBody>
          <a:bodyPr wrap="square">
            <a:spAutoFit/>
          </a:bodyPr>
          <a:lstStyle/>
          <a:p>
            <a:pPr>
              <a:lnSpc>
                <a:spcPct val="90000"/>
              </a:lnSpc>
            </a:pPr>
            <a:r>
              <a:rPr lang="en-US" sz="4800" b="1" kern="1200" cap="none" spc="-98" baseline="0" dirty="0">
                <a:ln w="3175">
                  <a:noFill/>
                </a:ln>
                <a:solidFill>
                  <a:schemeClr val="tx1"/>
                </a:solidFill>
                <a:effectLst/>
                <a:latin typeface="Segoe UI" panose="020B0502040204020203" pitchFamily="34" charset="0"/>
                <a:ea typeface="+mn-ea"/>
                <a:cs typeface="Segoe UI" panose="020B0502040204020203" pitchFamily="34" charset="0"/>
              </a:rPr>
              <a:t>Microsoft Cloud Workshop</a:t>
            </a:r>
          </a:p>
        </p:txBody>
      </p:sp>
      <p:sp>
        <p:nvSpPr>
          <p:cNvPr id="15" name="Freeform 10">
            <a:extLst>
              <a:ext uri="{FF2B5EF4-FFF2-40B4-BE49-F238E27FC236}">
                <a16:creationId xmlns:a16="http://schemas.microsoft.com/office/drawing/2014/main" id="{E79ACDCA-90B8-4F93-AB30-1088C4082FC4}"/>
              </a:ext>
            </a:extLst>
          </p:cNvPr>
          <p:cNvSpPr>
            <a:spLocks/>
          </p:cNvSpPr>
          <p:nvPr userDrawn="1"/>
        </p:nvSpPr>
        <p:spPr bwMode="auto">
          <a:xfrm>
            <a:off x="269300" y="4471379"/>
            <a:ext cx="12063937" cy="2228238"/>
          </a:xfrm>
          <a:custGeom>
            <a:avLst/>
            <a:gdLst>
              <a:gd name="T0" fmla="*/ 0 w 2301"/>
              <a:gd name="T1" fmla="*/ 122 h 425"/>
              <a:gd name="T2" fmla="*/ 10 w 2301"/>
              <a:gd name="T3" fmla="*/ 293 h 425"/>
              <a:gd name="T4" fmla="*/ 34 w 2301"/>
              <a:gd name="T5" fmla="*/ 211 h 425"/>
              <a:gd name="T6" fmla="*/ 108 w 2301"/>
              <a:gd name="T7" fmla="*/ 293 h 425"/>
              <a:gd name="T8" fmla="*/ 124 w 2301"/>
              <a:gd name="T9" fmla="*/ 132 h 425"/>
              <a:gd name="T10" fmla="*/ 148 w 2301"/>
              <a:gd name="T11" fmla="*/ 78 h 425"/>
              <a:gd name="T12" fmla="*/ 187 w 2301"/>
              <a:gd name="T13" fmla="*/ 132 h 425"/>
              <a:gd name="T14" fmla="*/ 204 w 2301"/>
              <a:gd name="T15" fmla="*/ 243 h 425"/>
              <a:gd name="T16" fmla="*/ 231 w 2301"/>
              <a:gd name="T17" fmla="*/ 51 h 425"/>
              <a:gd name="T18" fmla="*/ 285 w 2301"/>
              <a:gd name="T19" fmla="*/ 51 h 425"/>
              <a:gd name="T20" fmla="*/ 307 w 2301"/>
              <a:gd name="T21" fmla="*/ 172 h 425"/>
              <a:gd name="T22" fmla="*/ 315 w 2301"/>
              <a:gd name="T23" fmla="*/ 43 h 425"/>
              <a:gd name="T24" fmla="*/ 400 w 2301"/>
              <a:gd name="T25" fmla="*/ 177 h 425"/>
              <a:gd name="T26" fmla="*/ 439 w 2301"/>
              <a:gd name="T27" fmla="*/ 39 h 425"/>
              <a:gd name="T28" fmla="*/ 471 w 2301"/>
              <a:gd name="T29" fmla="*/ 177 h 425"/>
              <a:gd name="T30" fmla="*/ 498 w 2301"/>
              <a:gd name="T31" fmla="*/ 293 h 425"/>
              <a:gd name="T32" fmla="*/ 522 w 2301"/>
              <a:gd name="T33" fmla="*/ 182 h 425"/>
              <a:gd name="T34" fmla="*/ 582 w 2301"/>
              <a:gd name="T35" fmla="*/ 264 h 425"/>
              <a:gd name="T36" fmla="*/ 682 w 2301"/>
              <a:gd name="T37" fmla="*/ 293 h 425"/>
              <a:gd name="T38" fmla="*/ 704 w 2301"/>
              <a:gd name="T39" fmla="*/ 126 h 425"/>
              <a:gd name="T40" fmla="*/ 780 w 2301"/>
              <a:gd name="T41" fmla="*/ 240 h 425"/>
              <a:gd name="T42" fmla="*/ 808 w 2301"/>
              <a:gd name="T43" fmla="*/ 154 h 425"/>
              <a:gd name="T44" fmla="*/ 852 w 2301"/>
              <a:gd name="T45" fmla="*/ 154 h 425"/>
              <a:gd name="T46" fmla="*/ 878 w 2301"/>
              <a:gd name="T47" fmla="*/ 240 h 425"/>
              <a:gd name="T48" fmla="*/ 915 w 2301"/>
              <a:gd name="T49" fmla="*/ 101 h 425"/>
              <a:gd name="T50" fmla="*/ 990 w 2301"/>
              <a:gd name="T51" fmla="*/ 101 h 425"/>
              <a:gd name="T52" fmla="*/ 1041 w 2301"/>
              <a:gd name="T53" fmla="*/ 240 h 425"/>
              <a:gd name="T54" fmla="*/ 1069 w 2301"/>
              <a:gd name="T55" fmla="*/ 154 h 425"/>
              <a:gd name="T56" fmla="*/ 1113 w 2301"/>
              <a:gd name="T57" fmla="*/ 154 h 425"/>
              <a:gd name="T58" fmla="*/ 1140 w 2301"/>
              <a:gd name="T59" fmla="*/ 240 h 425"/>
              <a:gd name="T60" fmla="*/ 1161 w 2301"/>
              <a:gd name="T61" fmla="*/ 126 h 425"/>
              <a:gd name="T62" fmla="*/ 1237 w 2301"/>
              <a:gd name="T63" fmla="*/ 293 h 425"/>
              <a:gd name="T64" fmla="*/ 1335 w 2301"/>
              <a:gd name="T65" fmla="*/ 264 h 425"/>
              <a:gd name="T66" fmla="*/ 1377 w 2301"/>
              <a:gd name="T67" fmla="*/ 182 h 425"/>
              <a:gd name="T68" fmla="*/ 1422 w 2301"/>
              <a:gd name="T69" fmla="*/ 293 h 425"/>
              <a:gd name="T70" fmla="*/ 1443 w 2301"/>
              <a:gd name="T71" fmla="*/ 177 h 425"/>
              <a:gd name="T72" fmla="*/ 1465 w 2301"/>
              <a:gd name="T73" fmla="*/ 39 h 425"/>
              <a:gd name="T74" fmla="*/ 1492 w 2301"/>
              <a:gd name="T75" fmla="*/ 177 h 425"/>
              <a:gd name="T76" fmla="*/ 1540 w 2301"/>
              <a:gd name="T77" fmla="*/ 43 h 425"/>
              <a:gd name="T78" fmla="*/ 1618 w 2301"/>
              <a:gd name="T79" fmla="*/ 172 h 425"/>
              <a:gd name="T80" fmla="*/ 1639 w 2301"/>
              <a:gd name="T81" fmla="*/ 51 h 425"/>
              <a:gd name="T82" fmla="*/ 1695 w 2301"/>
              <a:gd name="T83" fmla="*/ 51 h 425"/>
              <a:gd name="T84" fmla="*/ 1716 w 2301"/>
              <a:gd name="T85" fmla="*/ 243 h 425"/>
              <a:gd name="T86" fmla="*/ 1735 w 2301"/>
              <a:gd name="T87" fmla="*/ 132 h 425"/>
              <a:gd name="T88" fmla="*/ 1759 w 2301"/>
              <a:gd name="T89" fmla="*/ 78 h 425"/>
              <a:gd name="T90" fmla="*/ 1799 w 2301"/>
              <a:gd name="T91" fmla="*/ 132 h 425"/>
              <a:gd name="T92" fmla="*/ 1813 w 2301"/>
              <a:gd name="T93" fmla="*/ 293 h 425"/>
              <a:gd name="T94" fmla="*/ 1836 w 2301"/>
              <a:gd name="T95" fmla="*/ 211 h 425"/>
              <a:gd name="T96" fmla="*/ 1909 w 2301"/>
              <a:gd name="T97" fmla="*/ 293 h 425"/>
              <a:gd name="T98" fmla="*/ 1921 w 2301"/>
              <a:gd name="T99" fmla="*/ 122 h 425"/>
              <a:gd name="T100" fmla="*/ 2008 w 2301"/>
              <a:gd name="T101" fmla="*/ 253 h 425"/>
              <a:gd name="T102" fmla="*/ 2019 w 2301"/>
              <a:gd name="T103" fmla="*/ 161 h 425"/>
              <a:gd name="T104" fmla="*/ 2086 w 2301"/>
              <a:gd name="T105" fmla="*/ 174 h 425"/>
              <a:gd name="T106" fmla="*/ 2116 w 2301"/>
              <a:gd name="T107" fmla="*/ 159 h 425"/>
              <a:gd name="T108" fmla="*/ 2140 w 2301"/>
              <a:gd name="T109" fmla="*/ 90 h 425"/>
              <a:gd name="T110" fmla="*/ 2193 w 2301"/>
              <a:gd name="T111" fmla="*/ 159 h 425"/>
              <a:gd name="T112" fmla="*/ 2214 w 2301"/>
              <a:gd name="T113" fmla="*/ 234 h 425"/>
              <a:gd name="T114" fmla="*/ 2255 w 2301"/>
              <a:gd name="T115" fmla="*/ 125 h 425"/>
              <a:gd name="T116" fmla="*/ 2281 w 2301"/>
              <a:gd name="T117" fmla="*/ 234 h 4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301" h="425">
                <a:moveTo>
                  <a:pt x="2301" y="234"/>
                </a:moveTo>
                <a:lnTo>
                  <a:pt x="2301" y="425"/>
                </a:lnTo>
                <a:lnTo>
                  <a:pt x="0" y="425"/>
                </a:lnTo>
                <a:lnTo>
                  <a:pt x="0" y="122"/>
                </a:lnTo>
                <a:lnTo>
                  <a:pt x="10" y="122"/>
                </a:lnTo>
                <a:lnTo>
                  <a:pt x="10" y="180"/>
                </a:lnTo>
                <a:lnTo>
                  <a:pt x="10" y="180"/>
                </a:lnTo>
                <a:lnTo>
                  <a:pt x="10" y="293"/>
                </a:lnTo>
                <a:lnTo>
                  <a:pt x="21" y="293"/>
                </a:lnTo>
                <a:lnTo>
                  <a:pt x="21" y="264"/>
                </a:lnTo>
                <a:lnTo>
                  <a:pt x="34" y="264"/>
                </a:lnTo>
                <a:lnTo>
                  <a:pt x="34" y="211"/>
                </a:lnTo>
                <a:lnTo>
                  <a:pt x="94" y="211"/>
                </a:lnTo>
                <a:lnTo>
                  <a:pt x="94" y="264"/>
                </a:lnTo>
                <a:lnTo>
                  <a:pt x="108" y="264"/>
                </a:lnTo>
                <a:lnTo>
                  <a:pt x="108" y="293"/>
                </a:lnTo>
                <a:lnTo>
                  <a:pt x="117" y="293"/>
                </a:lnTo>
                <a:lnTo>
                  <a:pt x="117" y="159"/>
                </a:lnTo>
                <a:lnTo>
                  <a:pt x="124" y="159"/>
                </a:lnTo>
                <a:lnTo>
                  <a:pt x="124" y="132"/>
                </a:lnTo>
                <a:lnTo>
                  <a:pt x="132" y="132"/>
                </a:lnTo>
                <a:lnTo>
                  <a:pt x="132" y="105"/>
                </a:lnTo>
                <a:lnTo>
                  <a:pt x="148" y="105"/>
                </a:lnTo>
                <a:lnTo>
                  <a:pt x="148" y="78"/>
                </a:lnTo>
                <a:lnTo>
                  <a:pt x="171" y="78"/>
                </a:lnTo>
                <a:lnTo>
                  <a:pt x="171" y="105"/>
                </a:lnTo>
                <a:lnTo>
                  <a:pt x="187" y="105"/>
                </a:lnTo>
                <a:lnTo>
                  <a:pt x="187" y="132"/>
                </a:lnTo>
                <a:lnTo>
                  <a:pt x="195" y="132"/>
                </a:lnTo>
                <a:lnTo>
                  <a:pt x="195" y="159"/>
                </a:lnTo>
                <a:lnTo>
                  <a:pt x="204" y="159"/>
                </a:lnTo>
                <a:lnTo>
                  <a:pt x="204" y="243"/>
                </a:lnTo>
                <a:lnTo>
                  <a:pt x="215" y="243"/>
                </a:lnTo>
                <a:lnTo>
                  <a:pt x="215" y="84"/>
                </a:lnTo>
                <a:lnTo>
                  <a:pt x="231" y="84"/>
                </a:lnTo>
                <a:lnTo>
                  <a:pt x="231" y="51"/>
                </a:lnTo>
                <a:lnTo>
                  <a:pt x="235" y="51"/>
                </a:lnTo>
                <a:lnTo>
                  <a:pt x="235" y="0"/>
                </a:lnTo>
                <a:lnTo>
                  <a:pt x="285" y="0"/>
                </a:lnTo>
                <a:lnTo>
                  <a:pt x="285" y="51"/>
                </a:lnTo>
                <a:lnTo>
                  <a:pt x="291" y="51"/>
                </a:lnTo>
                <a:lnTo>
                  <a:pt x="291" y="84"/>
                </a:lnTo>
                <a:lnTo>
                  <a:pt x="307" y="84"/>
                </a:lnTo>
                <a:lnTo>
                  <a:pt x="307" y="172"/>
                </a:lnTo>
                <a:lnTo>
                  <a:pt x="313" y="172"/>
                </a:lnTo>
                <a:lnTo>
                  <a:pt x="313" y="124"/>
                </a:lnTo>
                <a:lnTo>
                  <a:pt x="315" y="124"/>
                </a:lnTo>
                <a:lnTo>
                  <a:pt x="315" y="43"/>
                </a:lnTo>
                <a:lnTo>
                  <a:pt x="390" y="43"/>
                </a:lnTo>
                <a:lnTo>
                  <a:pt x="390" y="124"/>
                </a:lnTo>
                <a:lnTo>
                  <a:pt x="400" y="124"/>
                </a:lnTo>
                <a:lnTo>
                  <a:pt x="400" y="177"/>
                </a:lnTo>
                <a:lnTo>
                  <a:pt x="438" y="177"/>
                </a:lnTo>
                <a:lnTo>
                  <a:pt x="438" y="108"/>
                </a:lnTo>
                <a:lnTo>
                  <a:pt x="435" y="108"/>
                </a:lnTo>
                <a:lnTo>
                  <a:pt x="439" y="39"/>
                </a:lnTo>
                <a:lnTo>
                  <a:pt x="466" y="39"/>
                </a:lnTo>
                <a:lnTo>
                  <a:pt x="466" y="108"/>
                </a:lnTo>
                <a:lnTo>
                  <a:pt x="471" y="108"/>
                </a:lnTo>
                <a:lnTo>
                  <a:pt x="471" y="177"/>
                </a:lnTo>
                <a:lnTo>
                  <a:pt x="488" y="177"/>
                </a:lnTo>
                <a:lnTo>
                  <a:pt x="488" y="244"/>
                </a:lnTo>
                <a:lnTo>
                  <a:pt x="498" y="244"/>
                </a:lnTo>
                <a:lnTo>
                  <a:pt x="498" y="293"/>
                </a:lnTo>
                <a:lnTo>
                  <a:pt x="508" y="293"/>
                </a:lnTo>
                <a:lnTo>
                  <a:pt x="508" y="264"/>
                </a:lnTo>
                <a:lnTo>
                  <a:pt x="522" y="264"/>
                </a:lnTo>
                <a:lnTo>
                  <a:pt x="522" y="182"/>
                </a:lnTo>
                <a:lnTo>
                  <a:pt x="554" y="182"/>
                </a:lnTo>
                <a:lnTo>
                  <a:pt x="554" y="211"/>
                </a:lnTo>
                <a:lnTo>
                  <a:pt x="582" y="211"/>
                </a:lnTo>
                <a:lnTo>
                  <a:pt x="582" y="264"/>
                </a:lnTo>
                <a:lnTo>
                  <a:pt x="595" y="264"/>
                </a:lnTo>
                <a:lnTo>
                  <a:pt x="595" y="234"/>
                </a:lnTo>
                <a:lnTo>
                  <a:pt x="682" y="234"/>
                </a:lnTo>
                <a:lnTo>
                  <a:pt x="682" y="293"/>
                </a:lnTo>
                <a:lnTo>
                  <a:pt x="693" y="293"/>
                </a:lnTo>
                <a:lnTo>
                  <a:pt x="693" y="159"/>
                </a:lnTo>
                <a:lnTo>
                  <a:pt x="704" y="159"/>
                </a:lnTo>
                <a:lnTo>
                  <a:pt x="704" y="126"/>
                </a:lnTo>
                <a:lnTo>
                  <a:pt x="769" y="126"/>
                </a:lnTo>
                <a:lnTo>
                  <a:pt x="769" y="159"/>
                </a:lnTo>
                <a:lnTo>
                  <a:pt x="780" y="159"/>
                </a:lnTo>
                <a:lnTo>
                  <a:pt x="780" y="240"/>
                </a:lnTo>
                <a:lnTo>
                  <a:pt x="791" y="240"/>
                </a:lnTo>
                <a:lnTo>
                  <a:pt x="791" y="199"/>
                </a:lnTo>
                <a:lnTo>
                  <a:pt x="808" y="199"/>
                </a:lnTo>
                <a:lnTo>
                  <a:pt x="808" y="154"/>
                </a:lnTo>
                <a:lnTo>
                  <a:pt x="817" y="154"/>
                </a:lnTo>
                <a:lnTo>
                  <a:pt x="817" y="121"/>
                </a:lnTo>
                <a:lnTo>
                  <a:pt x="852" y="121"/>
                </a:lnTo>
                <a:lnTo>
                  <a:pt x="852" y="154"/>
                </a:lnTo>
                <a:lnTo>
                  <a:pt x="861" y="154"/>
                </a:lnTo>
                <a:lnTo>
                  <a:pt x="861" y="199"/>
                </a:lnTo>
                <a:lnTo>
                  <a:pt x="878" y="199"/>
                </a:lnTo>
                <a:lnTo>
                  <a:pt x="878" y="240"/>
                </a:lnTo>
                <a:lnTo>
                  <a:pt x="889" y="240"/>
                </a:lnTo>
                <a:lnTo>
                  <a:pt x="889" y="159"/>
                </a:lnTo>
                <a:lnTo>
                  <a:pt x="915" y="159"/>
                </a:lnTo>
                <a:lnTo>
                  <a:pt x="915" y="101"/>
                </a:lnTo>
                <a:lnTo>
                  <a:pt x="940" y="101"/>
                </a:lnTo>
                <a:lnTo>
                  <a:pt x="940" y="64"/>
                </a:lnTo>
                <a:lnTo>
                  <a:pt x="990" y="64"/>
                </a:lnTo>
                <a:lnTo>
                  <a:pt x="990" y="101"/>
                </a:lnTo>
                <a:lnTo>
                  <a:pt x="1015" y="101"/>
                </a:lnTo>
                <a:lnTo>
                  <a:pt x="1015" y="159"/>
                </a:lnTo>
                <a:lnTo>
                  <a:pt x="1041" y="159"/>
                </a:lnTo>
                <a:lnTo>
                  <a:pt x="1041" y="240"/>
                </a:lnTo>
                <a:lnTo>
                  <a:pt x="1053" y="240"/>
                </a:lnTo>
                <a:lnTo>
                  <a:pt x="1053" y="199"/>
                </a:lnTo>
                <a:lnTo>
                  <a:pt x="1069" y="199"/>
                </a:lnTo>
                <a:lnTo>
                  <a:pt x="1069" y="154"/>
                </a:lnTo>
                <a:lnTo>
                  <a:pt x="1079" y="154"/>
                </a:lnTo>
                <a:lnTo>
                  <a:pt x="1079" y="121"/>
                </a:lnTo>
                <a:lnTo>
                  <a:pt x="1113" y="121"/>
                </a:lnTo>
                <a:lnTo>
                  <a:pt x="1113" y="154"/>
                </a:lnTo>
                <a:lnTo>
                  <a:pt x="1123" y="154"/>
                </a:lnTo>
                <a:lnTo>
                  <a:pt x="1123" y="199"/>
                </a:lnTo>
                <a:lnTo>
                  <a:pt x="1140" y="199"/>
                </a:lnTo>
                <a:lnTo>
                  <a:pt x="1140" y="240"/>
                </a:lnTo>
                <a:lnTo>
                  <a:pt x="1150" y="240"/>
                </a:lnTo>
                <a:lnTo>
                  <a:pt x="1150" y="159"/>
                </a:lnTo>
                <a:lnTo>
                  <a:pt x="1161" y="159"/>
                </a:lnTo>
                <a:lnTo>
                  <a:pt x="1161" y="126"/>
                </a:lnTo>
                <a:lnTo>
                  <a:pt x="1227" y="126"/>
                </a:lnTo>
                <a:lnTo>
                  <a:pt x="1227" y="159"/>
                </a:lnTo>
                <a:lnTo>
                  <a:pt x="1237" y="159"/>
                </a:lnTo>
                <a:lnTo>
                  <a:pt x="1237" y="293"/>
                </a:lnTo>
                <a:lnTo>
                  <a:pt x="1248" y="293"/>
                </a:lnTo>
                <a:lnTo>
                  <a:pt x="1248" y="234"/>
                </a:lnTo>
                <a:lnTo>
                  <a:pt x="1335" y="234"/>
                </a:lnTo>
                <a:lnTo>
                  <a:pt x="1335" y="264"/>
                </a:lnTo>
                <a:lnTo>
                  <a:pt x="1348" y="264"/>
                </a:lnTo>
                <a:lnTo>
                  <a:pt x="1348" y="211"/>
                </a:lnTo>
                <a:lnTo>
                  <a:pt x="1377" y="211"/>
                </a:lnTo>
                <a:lnTo>
                  <a:pt x="1377" y="182"/>
                </a:lnTo>
                <a:lnTo>
                  <a:pt x="1408" y="182"/>
                </a:lnTo>
                <a:lnTo>
                  <a:pt x="1408" y="264"/>
                </a:lnTo>
                <a:lnTo>
                  <a:pt x="1422" y="264"/>
                </a:lnTo>
                <a:lnTo>
                  <a:pt x="1422" y="293"/>
                </a:lnTo>
                <a:lnTo>
                  <a:pt x="1433" y="293"/>
                </a:lnTo>
                <a:lnTo>
                  <a:pt x="1433" y="244"/>
                </a:lnTo>
                <a:lnTo>
                  <a:pt x="1443" y="244"/>
                </a:lnTo>
                <a:lnTo>
                  <a:pt x="1443" y="177"/>
                </a:lnTo>
                <a:lnTo>
                  <a:pt x="1459" y="177"/>
                </a:lnTo>
                <a:lnTo>
                  <a:pt x="1459" y="108"/>
                </a:lnTo>
                <a:lnTo>
                  <a:pt x="1465" y="108"/>
                </a:lnTo>
                <a:lnTo>
                  <a:pt x="1465" y="39"/>
                </a:lnTo>
                <a:lnTo>
                  <a:pt x="1492" y="39"/>
                </a:lnTo>
                <a:lnTo>
                  <a:pt x="1495" y="108"/>
                </a:lnTo>
                <a:lnTo>
                  <a:pt x="1492" y="108"/>
                </a:lnTo>
                <a:lnTo>
                  <a:pt x="1492" y="177"/>
                </a:lnTo>
                <a:lnTo>
                  <a:pt x="1531" y="177"/>
                </a:lnTo>
                <a:lnTo>
                  <a:pt x="1531" y="124"/>
                </a:lnTo>
                <a:lnTo>
                  <a:pt x="1540" y="124"/>
                </a:lnTo>
                <a:lnTo>
                  <a:pt x="1540" y="43"/>
                </a:lnTo>
                <a:lnTo>
                  <a:pt x="1616" y="43"/>
                </a:lnTo>
                <a:lnTo>
                  <a:pt x="1616" y="124"/>
                </a:lnTo>
                <a:lnTo>
                  <a:pt x="1618" y="124"/>
                </a:lnTo>
                <a:lnTo>
                  <a:pt x="1618" y="172"/>
                </a:lnTo>
                <a:lnTo>
                  <a:pt x="1624" y="172"/>
                </a:lnTo>
                <a:lnTo>
                  <a:pt x="1624" y="84"/>
                </a:lnTo>
                <a:lnTo>
                  <a:pt x="1639" y="84"/>
                </a:lnTo>
                <a:lnTo>
                  <a:pt x="1639" y="51"/>
                </a:lnTo>
                <a:lnTo>
                  <a:pt x="1645" y="51"/>
                </a:lnTo>
                <a:lnTo>
                  <a:pt x="1645" y="0"/>
                </a:lnTo>
                <a:lnTo>
                  <a:pt x="1695" y="0"/>
                </a:lnTo>
                <a:lnTo>
                  <a:pt x="1695" y="51"/>
                </a:lnTo>
                <a:lnTo>
                  <a:pt x="1700" y="51"/>
                </a:lnTo>
                <a:lnTo>
                  <a:pt x="1700" y="84"/>
                </a:lnTo>
                <a:lnTo>
                  <a:pt x="1716" y="84"/>
                </a:lnTo>
                <a:lnTo>
                  <a:pt x="1716" y="243"/>
                </a:lnTo>
                <a:lnTo>
                  <a:pt x="1726" y="243"/>
                </a:lnTo>
                <a:lnTo>
                  <a:pt x="1726" y="159"/>
                </a:lnTo>
                <a:lnTo>
                  <a:pt x="1735" y="159"/>
                </a:lnTo>
                <a:lnTo>
                  <a:pt x="1735" y="132"/>
                </a:lnTo>
                <a:lnTo>
                  <a:pt x="1743" y="132"/>
                </a:lnTo>
                <a:lnTo>
                  <a:pt x="1743" y="105"/>
                </a:lnTo>
                <a:lnTo>
                  <a:pt x="1759" y="105"/>
                </a:lnTo>
                <a:lnTo>
                  <a:pt x="1759" y="78"/>
                </a:lnTo>
                <a:lnTo>
                  <a:pt x="1782" y="78"/>
                </a:lnTo>
                <a:lnTo>
                  <a:pt x="1782" y="105"/>
                </a:lnTo>
                <a:lnTo>
                  <a:pt x="1799" y="105"/>
                </a:lnTo>
                <a:lnTo>
                  <a:pt x="1799" y="132"/>
                </a:lnTo>
                <a:lnTo>
                  <a:pt x="1806" y="132"/>
                </a:lnTo>
                <a:lnTo>
                  <a:pt x="1806" y="159"/>
                </a:lnTo>
                <a:lnTo>
                  <a:pt x="1813" y="159"/>
                </a:lnTo>
                <a:lnTo>
                  <a:pt x="1813" y="293"/>
                </a:lnTo>
                <a:lnTo>
                  <a:pt x="1823" y="293"/>
                </a:lnTo>
                <a:lnTo>
                  <a:pt x="1823" y="264"/>
                </a:lnTo>
                <a:lnTo>
                  <a:pt x="1836" y="264"/>
                </a:lnTo>
                <a:lnTo>
                  <a:pt x="1836" y="211"/>
                </a:lnTo>
                <a:lnTo>
                  <a:pt x="1896" y="211"/>
                </a:lnTo>
                <a:lnTo>
                  <a:pt x="1896" y="264"/>
                </a:lnTo>
                <a:lnTo>
                  <a:pt x="1909" y="264"/>
                </a:lnTo>
                <a:lnTo>
                  <a:pt x="1909" y="293"/>
                </a:lnTo>
                <a:lnTo>
                  <a:pt x="1921" y="293"/>
                </a:lnTo>
                <a:lnTo>
                  <a:pt x="1921" y="180"/>
                </a:lnTo>
                <a:lnTo>
                  <a:pt x="1921" y="180"/>
                </a:lnTo>
                <a:lnTo>
                  <a:pt x="1921" y="122"/>
                </a:lnTo>
                <a:lnTo>
                  <a:pt x="1989" y="122"/>
                </a:lnTo>
                <a:lnTo>
                  <a:pt x="1989" y="159"/>
                </a:lnTo>
                <a:lnTo>
                  <a:pt x="2008" y="159"/>
                </a:lnTo>
                <a:lnTo>
                  <a:pt x="2008" y="253"/>
                </a:lnTo>
                <a:lnTo>
                  <a:pt x="2019" y="253"/>
                </a:lnTo>
                <a:lnTo>
                  <a:pt x="2019" y="224"/>
                </a:lnTo>
                <a:lnTo>
                  <a:pt x="2019" y="224"/>
                </a:lnTo>
                <a:lnTo>
                  <a:pt x="2019" y="161"/>
                </a:lnTo>
                <a:lnTo>
                  <a:pt x="2038" y="174"/>
                </a:lnTo>
                <a:lnTo>
                  <a:pt x="2038" y="134"/>
                </a:lnTo>
                <a:lnTo>
                  <a:pt x="2086" y="134"/>
                </a:lnTo>
                <a:lnTo>
                  <a:pt x="2086" y="174"/>
                </a:lnTo>
                <a:lnTo>
                  <a:pt x="2106" y="161"/>
                </a:lnTo>
                <a:lnTo>
                  <a:pt x="2106" y="218"/>
                </a:lnTo>
                <a:lnTo>
                  <a:pt x="2116" y="218"/>
                </a:lnTo>
                <a:lnTo>
                  <a:pt x="2116" y="159"/>
                </a:lnTo>
                <a:lnTo>
                  <a:pt x="2127" y="159"/>
                </a:lnTo>
                <a:lnTo>
                  <a:pt x="2127" y="126"/>
                </a:lnTo>
                <a:lnTo>
                  <a:pt x="2140" y="126"/>
                </a:lnTo>
                <a:lnTo>
                  <a:pt x="2140" y="90"/>
                </a:lnTo>
                <a:lnTo>
                  <a:pt x="2182" y="90"/>
                </a:lnTo>
                <a:lnTo>
                  <a:pt x="2182" y="126"/>
                </a:lnTo>
                <a:lnTo>
                  <a:pt x="2193" y="126"/>
                </a:lnTo>
                <a:lnTo>
                  <a:pt x="2193" y="159"/>
                </a:lnTo>
                <a:lnTo>
                  <a:pt x="2203" y="159"/>
                </a:lnTo>
                <a:lnTo>
                  <a:pt x="2203" y="260"/>
                </a:lnTo>
                <a:lnTo>
                  <a:pt x="2214" y="260"/>
                </a:lnTo>
                <a:lnTo>
                  <a:pt x="2214" y="234"/>
                </a:lnTo>
                <a:lnTo>
                  <a:pt x="2236" y="234"/>
                </a:lnTo>
                <a:lnTo>
                  <a:pt x="2236" y="176"/>
                </a:lnTo>
                <a:lnTo>
                  <a:pt x="2255" y="176"/>
                </a:lnTo>
                <a:lnTo>
                  <a:pt x="2255" y="125"/>
                </a:lnTo>
                <a:lnTo>
                  <a:pt x="2263" y="125"/>
                </a:lnTo>
                <a:lnTo>
                  <a:pt x="2263" y="176"/>
                </a:lnTo>
                <a:lnTo>
                  <a:pt x="2281" y="176"/>
                </a:lnTo>
                <a:lnTo>
                  <a:pt x="2281" y="234"/>
                </a:lnTo>
                <a:lnTo>
                  <a:pt x="2301" y="234"/>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Title 1"/>
          <p:cNvSpPr>
            <a:spLocks noGrp="1"/>
          </p:cNvSpPr>
          <p:nvPr>
            <p:ph type="title" hasCustomPrompt="1"/>
          </p:nvPr>
        </p:nvSpPr>
        <p:spPr>
          <a:xfrm>
            <a:off x="269302" y="2084187"/>
            <a:ext cx="717133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pic>
        <p:nvPicPr>
          <p:cNvPr id="3" name="Picture 2">
            <a:extLst>
              <a:ext uri="{FF2B5EF4-FFF2-40B4-BE49-F238E27FC236}">
                <a16:creationId xmlns:a16="http://schemas.microsoft.com/office/drawing/2014/main" id="{808568F7-4F45-4989-B2E3-FDB6E8B1302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490042" y="2470958"/>
            <a:ext cx="2774430" cy="2774430"/>
          </a:xfrm>
          <a:prstGeom prst="rect">
            <a:avLst/>
          </a:prstGeom>
        </p:spPr>
      </p:pic>
    </p:spTree>
    <p:extLst>
      <p:ext uri="{BB962C8B-B14F-4D97-AF65-F5344CB8AC3E}">
        <p14:creationId xmlns:p14="http://schemas.microsoft.com/office/powerpoint/2010/main" val="1008882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2"/>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8964185"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7171337"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dirty="0"/>
              <a:t>Speaker name</a:t>
            </a:r>
          </a:p>
        </p:txBody>
      </p:sp>
      <p:grpSp>
        <p:nvGrpSpPr>
          <p:cNvPr id="7" name="Group 6"/>
          <p:cNvGrpSpPr>
            <a:grpSpLocks noChangeAspect="1"/>
          </p:cNvGrpSpPr>
          <p:nvPr userDrawn="1"/>
        </p:nvGrpSpPr>
        <p:grpSpPr bwMode="black">
          <a:xfrm>
            <a:off x="459102" y="470067"/>
            <a:ext cx="1419662" cy="304828"/>
            <a:chOff x="457200" y="1643393"/>
            <a:chExt cx="4492753" cy="964540"/>
          </a:xfrm>
        </p:grpSpPr>
        <p:pic>
          <p:nvPicPr>
            <p:cNvPr id="8" name="Picture 7"/>
            <p:cNvPicPr>
              <a:picLocks noChangeAspect="1"/>
            </p:cNvPicPr>
            <p:nvPr/>
          </p:nvPicPr>
          <p:blipFill>
            <a:blip r:embed="rId2"/>
            <a:stretch>
              <a:fillRect/>
            </a:stretch>
          </p:blipFill>
          <p:spPr bwMode="black">
            <a:xfrm>
              <a:off x="457200" y="1643393"/>
              <a:ext cx="964540" cy="964540"/>
            </a:xfrm>
            <a:prstGeom prst="rect">
              <a:avLst/>
            </a:prstGeom>
          </p:spPr>
        </p:pic>
        <p:sp>
          <p:nvSpPr>
            <p:cNvPr id="10"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255689817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0540042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56260212"/>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Content Bulleted Text">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8934" y="291112"/>
            <a:ext cx="11494682" cy="896518"/>
          </a:xfrm>
        </p:spPr>
        <p:txBody>
          <a:bodyPr/>
          <a:lstStyle>
            <a:lvl1pPr>
              <a:defRPr sz="4264">
                <a:gradFill>
                  <a:gsLst>
                    <a:gs pos="6195">
                      <a:schemeClr val="tx1"/>
                    </a:gs>
                    <a:gs pos="26000">
                      <a:schemeClr val="tx1"/>
                    </a:gs>
                  </a:gsLst>
                  <a:lin ang="5400000" scaled="0"/>
                </a:gradFill>
              </a:defRPr>
            </a:lvl1pPr>
          </a:lstStyle>
          <a:p>
            <a:r>
              <a:rPr lang="en-US"/>
              <a:t>Click to edit Master title style</a:t>
            </a:r>
          </a:p>
        </p:txBody>
      </p:sp>
      <p:sp>
        <p:nvSpPr>
          <p:cNvPr id="4" name="Content Placeholder 3"/>
          <p:cNvSpPr>
            <a:spLocks noGrp="1"/>
          </p:cNvSpPr>
          <p:nvPr>
            <p:ph sz="quarter" idx="10"/>
          </p:nvPr>
        </p:nvSpPr>
        <p:spPr>
          <a:xfrm>
            <a:off x="269239" y="1663947"/>
            <a:ext cx="10757098" cy="1441702"/>
          </a:xfrm>
        </p:spPr>
        <p:txBody>
          <a:bodyPr/>
          <a:lstStyle>
            <a:lvl1pPr>
              <a:defRPr sz="1912">
                <a:gradFill>
                  <a:gsLst>
                    <a:gs pos="1250">
                      <a:schemeClr val="tx1"/>
                    </a:gs>
                    <a:gs pos="100000">
                      <a:schemeClr val="tx1"/>
                    </a:gs>
                  </a:gsLst>
                  <a:lin ang="5400000" scaled="0"/>
                </a:gradFill>
                <a:latin typeface="+mn-lt"/>
              </a:defRPr>
            </a:lvl1pPr>
            <a:lvl2pPr>
              <a:defRPr sz="1765"/>
            </a:lvl2pPr>
            <a:lvl3pPr>
              <a:defRPr sz="1471"/>
            </a:lvl3pPr>
            <a:lvl4pPr>
              <a:defRPr sz="1324"/>
            </a:lvl4pPr>
            <a:lvl5pPr>
              <a:defRPr sz="1324"/>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1726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96759932"/>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53759749"/>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46559658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86"/>
            <a:ext cx="9859116" cy="1158793"/>
          </a:xfrm>
          <a:noFill/>
        </p:spPr>
        <p:txBody>
          <a:bodyPr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724246"/>
          </a:xfrm>
          <a:noFill/>
        </p:spPr>
        <p:txBody>
          <a:bodyPr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125313259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084186"/>
            <a:ext cx="9859116" cy="1158793"/>
          </a:xfrm>
          <a:noFill/>
        </p:spPr>
        <p:txBody>
          <a:bodyPr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320731282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397804264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3321375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3012559"/>
            <a:ext cx="5378548" cy="832882"/>
          </a:xfrm>
        </p:spPr>
        <p:txBody>
          <a:bodyPr anchor="ctr">
            <a:spAutoFit/>
          </a:bodyPr>
          <a:lstStyle>
            <a:lvl1pPr>
              <a:defRPr sz="4705"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1586957060"/>
      </p:ext>
    </p:extLst>
  </p:cSld>
  <p:clrMapOvr>
    <a:masterClrMapping/>
  </p:clrMapOvr>
  <p:transition>
    <p:fade/>
  </p:transition>
  <p:extLst>
    <p:ext uri="{DCECCB84-F9BA-43D5-87BE-67443E8EF086}">
      <p15:sldGuideLst xmlns:p15="http://schemas.microsoft.com/office/powerpoint/2012/main">
        <p15:guide id="1" pos="3917">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2686648"/>
            <a:ext cx="4795873" cy="1484704"/>
          </a:xfrm>
        </p:spPr>
        <p:txBody>
          <a:bodyPr wrap="square" anchor="ctr">
            <a:spAutoFit/>
          </a:bodyPr>
          <a:lstStyle>
            <a:lvl1pPr>
              <a:defRPr sz="4705" baseline="0">
                <a:gradFill>
                  <a:gsLst>
                    <a:gs pos="1250">
                      <a:schemeClr val="tx1"/>
                    </a:gs>
                    <a:gs pos="100000">
                      <a:schemeClr val="tx1"/>
                    </a:gs>
                  </a:gsLst>
                  <a:lin ang="5400000" scaled="0"/>
                </a:gradFill>
              </a:defRPr>
            </a:lvl1pPr>
          </a:lstStyle>
          <a:p>
            <a:r>
              <a:rPr lang="en-US" dirty="0"/>
              <a:t>Square photo layout</a:t>
            </a:r>
          </a:p>
        </p:txBody>
      </p:sp>
      <p:sp>
        <p:nvSpPr>
          <p:cNvPr id="5" name="Picture Placeholder 4"/>
          <p:cNvSpPr>
            <a:spLocks noGrp="1" noChangeAspect="1"/>
          </p:cNvSpPr>
          <p:nvPr>
            <p:ph type="pic" sz="quarter" idx="10"/>
          </p:nvPr>
        </p:nvSpPr>
        <p:spPr bwMode="ltGray">
          <a:xfrm>
            <a:off x="5334350" y="0"/>
            <a:ext cx="6857650" cy="6856100"/>
          </a:xfrm>
          <a:prstGeom prst="rect">
            <a:avLst/>
          </a:prstGeo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pic>
        <p:nvPicPr>
          <p:cNvPr id="3" name="Picture 2"/>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5334350" y="0"/>
            <a:ext cx="6857650" cy="6858623"/>
          </a:xfrm>
          <a:prstGeom prst="rect">
            <a:avLst/>
          </a:prstGeom>
        </p:spPr>
      </p:pic>
    </p:spTree>
    <p:extLst>
      <p:ext uri="{BB962C8B-B14F-4D97-AF65-F5344CB8AC3E}">
        <p14:creationId xmlns:p14="http://schemas.microsoft.com/office/powerpoint/2010/main" val="2536667080"/>
      </p:ext>
    </p:extLst>
  </p:cSld>
  <p:clrMapOvr>
    <a:masterClrMapping/>
  </p:clrMapOvr>
  <p:transition>
    <p:fade/>
  </p:transition>
  <p:extLst>
    <p:ext uri="{DCECCB84-F9BA-43D5-87BE-67443E8EF086}">
      <p15:sldGuideLst xmlns:p15="http://schemas.microsoft.com/office/powerpoint/2012/main">
        <p15:guide id="1" pos="3427">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688140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Blue">
    <p:bg bwMode="gray">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0" y="0"/>
            <a:ext cx="12192000" cy="727700"/>
          </a:xfrm>
        </p:spPr>
        <p:txBody>
          <a:bodyPr/>
          <a:lstStyle>
            <a:lvl1pPr marL="0" indent="0">
              <a:buNone/>
              <a:defRPr/>
            </a:lvl1pPr>
          </a:lstStyle>
          <a:p>
            <a:endParaRPr lang="en-US" dirty="0"/>
          </a:p>
        </p:txBody>
      </p:sp>
      <p:sp>
        <p:nvSpPr>
          <p:cNvPr id="5" name="Title 4"/>
          <p:cNvSpPr>
            <a:spLocks noGrp="1"/>
          </p:cNvSpPr>
          <p:nvPr>
            <p:ph type="title"/>
          </p:nvPr>
        </p:nvSpPr>
        <p:spPr>
          <a:xfrm>
            <a:off x="268927" y="301603"/>
            <a:ext cx="5378861" cy="899665"/>
          </a:xfrm>
        </p:spPr>
        <p:txBody>
          <a:bodyPr/>
          <a:lstStyle>
            <a:lvl1pPr>
              <a:defRPr sz="5882">
                <a:gradFill>
                  <a:gsLst>
                    <a:gs pos="8850">
                      <a:srgbClr val="FFFFFF"/>
                    </a:gs>
                    <a:gs pos="34000">
                      <a:srgbClr val="FFFFFF"/>
                    </a:gs>
                  </a:gsLst>
                  <a:lin ang="5400000" scaled="0"/>
                </a:gradFill>
              </a:defRPr>
            </a:lvl1pPr>
          </a:lstStyle>
          <a:p>
            <a:r>
              <a:rPr lang="en-US"/>
              <a:t>Click to edit Master title style</a:t>
            </a:r>
          </a:p>
        </p:txBody>
      </p:sp>
    </p:spTree>
    <p:extLst>
      <p:ext uri="{BB962C8B-B14F-4D97-AF65-F5344CB8AC3E}">
        <p14:creationId xmlns:p14="http://schemas.microsoft.com/office/powerpoint/2010/main" val="3684521111"/>
      </p:ext>
    </p:extLst>
  </p:cSld>
  <p:clrMapOvr>
    <a:masterClrMapping/>
  </p:clrMapOvr>
  <p:transition>
    <p:fade/>
  </p:transition>
  <p:extLst>
    <p:ext uri="{DCECCB84-F9BA-43D5-87BE-67443E8EF086}">
      <p15:sldGuideLst xmlns:p15="http://schemas.microsoft.com/office/powerpoint/2012/main">
        <p15:guide id="1" orient="horz" pos="4104">
          <p15:clr>
            <a:srgbClr val="C35EA4"/>
          </p15:clr>
        </p15:guide>
        <p15:guide id="2" pos="288">
          <p15:clr>
            <a:srgbClr val="C35EA4"/>
          </p15:clr>
        </p15:guide>
        <p15:guide id="3" orient="horz" pos="302">
          <p15:clr>
            <a:srgbClr val="C35EA4"/>
          </p15:clr>
        </p15:guide>
        <p15:guide id="4" pos="7546">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57536"/>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1pPr>
            <a:lvl2pPr marL="33972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2pPr>
            <a:lvl3pPr marL="573090"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3pPr>
            <a:lvl4pPr marL="798516"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4pPr>
            <a:lvl5pPr marL="1030292" indent="0">
              <a:buNone/>
              <a:defRPr>
                <a:gradFill>
                  <a:gsLst>
                    <a:gs pos="8718">
                      <a:srgbClr val="353535"/>
                    </a:gs>
                    <a:gs pos="34000">
                      <a:srgbClr val="353535"/>
                    </a:gs>
                  </a:gsLst>
                  <a:lin ang="5400000" scaled="0"/>
                </a:gradFill>
                <a:latin typeface="Consolas" panose="020B0609020204030204" pitchFamily="49" charset="0"/>
                <a:cs typeface="Consolas" panose="020B060902020403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94129470"/>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accent1"/>
        </a:solidFill>
        <a:effectLst/>
      </p:bgPr>
    </p:bg>
    <p:spTree>
      <p:nvGrpSpPr>
        <p:cNvPr id="1" name=""/>
        <p:cNvGrpSpPr/>
        <p:nvPr/>
      </p:nvGrpSpPr>
      <p:grpSpPr>
        <a:xfrm>
          <a:off x="0" y="0"/>
          <a:ext cx="0" cy="0"/>
          <a:chOff x="0" y="0"/>
          <a:chExt cx="0" cy="0"/>
        </a:xfrm>
      </p:grpSpPr>
      <p:grpSp>
        <p:nvGrpSpPr>
          <p:cNvPr id="5" name="Group 4"/>
          <p:cNvGrpSpPr>
            <a:grpSpLocks noChangeAspect="1"/>
          </p:cNvGrpSpPr>
          <p:nvPr userDrawn="1"/>
        </p:nvGrpSpPr>
        <p:grpSpPr bwMode="black">
          <a:xfrm>
            <a:off x="459102" y="470067"/>
            <a:ext cx="1419662" cy="304828"/>
            <a:chOff x="457200" y="1643393"/>
            <a:chExt cx="4492753" cy="964540"/>
          </a:xfrm>
        </p:grpSpPr>
        <p:pic>
          <p:nvPicPr>
            <p:cNvPr id="6" name="Picture 5"/>
            <p:cNvPicPr>
              <a:picLocks noChangeAspect="1"/>
            </p:cNvPicPr>
            <p:nvPr/>
          </p:nvPicPr>
          <p:blipFill>
            <a:blip r:embed="rId2"/>
            <a:stretch>
              <a:fillRect/>
            </a:stretch>
          </p:blipFill>
          <p:spPr bwMode="black">
            <a:xfrm>
              <a:off x="457200" y="1643393"/>
              <a:ext cx="964540" cy="964540"/>
            </a:xfrm>
            <a:prstGeom prst="rect">
              <a:avLst/>
            </a:prstGeom>
          </p:spPr>
        </p:pic>
        <p:sp>
          <p:nvSpPr>
            <p:cNvPr id="7" name="Freeform 12"/>
            <p:cNvSpPr>
              <a:spLocks noEditPoints="1"/>
            </p:cNvSpPr>
            <p:nvPr/>
          </p:nvSpPr>
          <p:spPr bwMode="black">
            <a:xfrm>
              <a:off x="1703514" y="1792710"/>
              <a:ext cx="3246439" cy="635329"/>
            </a:xfrm>
            <a:custGeom>
              <a:avLst/>
              <a:gdLst>
                <a:gd name="T0" fmla="*/ 218 w 1139"/>
                <a:gd name="T1" fmla="*/ 217 h 220"/>
                <a:gd name="T2" fmla="*/ 185 w 1139"/>
                <a:gd name="T3" fmla="*/ 52 h 220"/>
                <a:gd name="T4" fmla="*/ 120 w 1139"/>
                <a:gd name="T5" fmla="*/ 217 h 220"/>
                <a:gd name="T6" fmla="*/ 32 w 1139"/>
                <a:gd name="T7" fmla="*/ 52 h 220"/>
                <a:gd name="T8" fmla="*/ 33 w 1139"/>
                <a:gd name="T9" fmla="*/ 93 h 220"/>
                <a:gd name="T10" fmla="*/ 0 w 1139"/>
                <a:gd name="T11" fmla="*/ 15 h 220"/>
                <a:gd name="T12" fmla="*/ 109 w 1139"/>
                <a:gd name="T13" fmla="*/ 168 h 220"/>
                <a:gd name="T14" fmla="*/ 171 w 1139"/>
                <a:gd name="T15" fmla="*/ 15 h 220"/>
                <a:gd name="T16" fmla="*/ 285 w 1139"/>
                <a:gd name="T17" fmla="*/ 72 h 220"/>
                <a:gd name="T18" fmla="*/ 269 w 1139"/>
                <a:gd name="T19" fmla="*/ 11 h 220"/>
                <a:gd name="T20" fmla="*/ 254 w 1139"/>
                <a:gd name="T21" fmla="*/ 45 h 220"/>
                <a:gd name="T22" fmla="*/ 289 w 1139"/>
                <a:gd name="T23" fmla="*/ 31 h 220"/>
                <a:gd name="T24" fmla="*/ 405 w 1139"/>
                <a:gd name="T25" fmla="*/ 71 h 220"/>
                <a:gd name="T26" fmla="*/ 318 w 1139"/>
                <a:gd name="T27" fmla="*/ 107 h 220"/>
                <a:gd name="T28" fmla="*/ 343 w 1139"/>
                <a:gd name="T29" fmla="*/ 211 h 220"/>
                <a:gd name="T30" fmla="*/ 422 w 1139"/>
                <a:gd name="T31" fmla="*/ 210 h 220"/>
                <a:gd name="T32" fmla="*/ 404 w 1139"/>
                <a:gd name="T33" fmla="*/ 189 h 220"/>
                <a:gd name="T34" fmla="*/ 344 w 1139"/>
                <a:gd name="T35" fmla="*/ 145 h 220"/>
                <a:gd name="T36" fmla="*/ 420 w 1139"/>
                <a:gd name="T37" fmla="*/ 108 h 220"/>
                <a:gd name="T38" fmla="*/ 421 w 1139"/>
                <a:gd name="T39" fmla="*/ 76 h 220"/>
                <a:gd name="T40" fmla="*/ 495 w 1139"/>
                <a:gd name="T41" fmla="*/ 78 h 220"/>
                <a:gd name="T42" fmla="*/ 481 w 1139"/>
                <a:gd name="T43" fmla="*/ 72 h 220"/>
                <a:gd name="T44" fmla="*/ 481 w 1139"/>
                <a:gd name="T45" fmla="*/ 217 h 220"/>
                <a:gd name="T46" fmla="*/ 512 w 1139"/>
                <a:gd name="T47" fmla="*/ 100 h 220"/>
                <a:gd name="T48" fmla="*/ 531 w 1139"/>
                <a:gd name="T49" fmla="*/ 106 h 220"/>
                <a:gd name="T50" fmla="*/ 517 w 1139"/>
                <a:gd name="T51" fmla="*/ 70 h 220"/>
                <a:gd name="T52" fmla="*/ 661 w 1139"/>
                <a:gd name="T53" fmla="*/ 199 h 220"/>
                <a:gd name="T54" fmla="*/ 533 w 1139"/>
                <a:gd name="T55" fmla="*/ 146 h 220"/>
                <a:gd name="T56" fmla="*/ 663 w 1139"/>
                <a:gd name="T57" fmla="*/ 89 h 220"/>
                <a:gd name="T58" fmla="*/ 608 w 1139"/>
                <a:gd name="T59" fmla="*/ 97 h 220"/>
                <a:gd name="T60" fmla="*/ 579 w 1139"/>
                <a:gd name="T61" fmla="*/ 180 h 220"/>
                <a:gd name="T62" fmla="*/ 646 w 1139"/>
                <a:gd name="T63" fmla="*/ 144 h 220"/>
                <a:gd name="T64" fmla="*/ 732 w 1139"/>
                <a:gd name="T65" fmla="*/ 110 h 220"/>
                <a:gd name="T66" fmla="*/ 770 w 1139"/>
                <a:gd name="T67" fmla="*/ 98 h 220"/>
                <a:gd name="T68" fmla="*/ 786 w 1139"/>
                <a:gd name="T69" fmla="*/ 75 h 220"/>
                <a:gd name="T70" fmla="*/ 753 w 1139"/>
                <a:gd name="T71" fmla="*/ 69 h 220"/>
                <a:gd name="T72" fmla="*/ 701 w 1139"/>
                <a:gd name="T73" fmla="*/ 131 h 220"/>
                <a:gd name="T74" fmla="*/ 750 w 1139"/>
                <a:gd name="T75" fmla="*/ 164 h 220"/>
                <a:gd name="T76" fmla="*/ 738 w 1139"/>
                <a:gd name="T77" fmla="*/ 193 h 220"/>
                <a:gd name="T78" fmla="*/ 698 w 1139"/>
                <a:gd name="T79" fmla="*/ 179 h 220"/>
                <a:gd name="T80" fmla="*/ 717 w 1139"/>
                <a:gd name="T81" fmla="*/ 218 h 220"/>
                <a:gd name="T82" fmla="*/ 794 w 1139"/>
                <a:gd name="T83" fmla="*/ 175 h 220"/>
                <a:gd name="T84" fmla="*/ 938 w 1139"/>
                <a:gd name="T85" fmla="*/ 89 h 220"/>
                <a:gd name="T86" fmla="*/ 882 w 1139"/>
                <a:gd name="T87" fmla="*/ 220 h 220"/>
                <a:gd name="T88" fmla="*/ 829 w 1139"/>
                <a:gd name="T89" fmla="*/ 89 h 220"/>
                <a:gd name="T90" fmla="*/ 922 w 1139"/>
                <a:gd name="T91" fmla="*/ 144 h 220"/>
                <a:gd name="T92" fmla="*/ 855 w 1139"/>
                <a:gd name="T93" fmla="*/ 109 h 220"/>
                <a:gd name="T94" fmla="*/ 884 w 1139"/>
                <a:gd name="T95" fmla="*/ 192 h 220"/>
                <a:gd name="T96" fmla="*/ 1139 w 1139"/>
                <a:gd name="T97" fmla="*/ 100 h 220"/>
                <a:gd name="T98" fmla="*/ 1104 w 1139"/>
                <a:gd name="T99" fmla="*/ 29 h 220"/>
                <a:gd name="T100" fmla="*/ 1070 w 1139"/>
                <a:gd name="T101" fmla="*/ 40 h 220"/>
                <a:gd name="T102" fmla="*/ 1019 w 1139"/>
                <a:gd name="T103" fmla="*/ 54 h 220"/>
                <a:gd name="T104" fmla="*/ 1055 w 1139"/>
                <a:gd name="T105" fmla="*/ 32 h 220"/>
                <a:gd name="T106" fmla="*/ 1056 w 1139"/>
                <a:gd name="T107" fmla="*/ 3 h 220"/>
                <a:gd name="T108" fmla="*/ 991 w 1139"/>
                <a:gd name="T109" fmla="*/ 25 h 220"/>
                <a:gd name="T110" fmla="*/ 961 w 1139"/>
                <a:gd name="T111" fmla="*/ 72 h 220"/>
                <a:gd name="T112" fmla="*/ 985 w 1139"/>
                <a:gd name="T113" fmla="*/ 217 h 220"/>
                <a:gd name="T114" fmla="*/ 1070 w 1139"/>
                <a:gd name="T115" fmla="*/ 100 h 220"/>
                <a:gd name="T116" fmla="*/ 1127 w 1139"/>
                <a:gd name="T117" fmla="*/ 219 h 220"/>
                <a:gd name="T118" fmla="*/ 1139 w 1139"/>
                <a:gd name="T119" fmla="*/ 187 h 220"/>
                <a:gd name="T120" fmla="*/ 1123 w 1139"/>
                <a:gd name="T121" fmla="*/ 192 h 220"/>
                <a:gd name="T122" fmla="*/ 1104 w 1139"/>
                <a:gd name="T123" fmla="*/ 100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139" h="220">
                  <a:moveTo>
                    <a:pt x="171" y="15"/>
                  </a:moveTo>
                  <a:cubicBezTo>
                    <a:pt x="218" y="15"/>
                    <a:pt x="218" y="15"/>
                    <a:pt x="218" y="15"/>
                  </a:cubicBezTo>
                  <a:cubicBezTo>
                    <a:pt x="218" y="217"/>
                    <a:pt x="218" y="217"/>
                    <a:pt x="218" y="217"/>
                  </a:cubicBezTo>
                  <a:cubicBezTo>
                    <a:pt x="184" y="217"/>
                    <a:pt x="184" y="217"/>
                    <a:pt x="184" y="217"/>
                  </a:cubicBezTo>
                  <a:cubicBezTo>
                    <a:pt x="184" y="89"/>
                    <a:pt x="184" y="89"/>
                    <a:pt x="184" y="89"/>
                  </a:cubicBezTo>
                  <a:cubicBezTo>
                    <a:pt x="184" y="80"/>
                    <a:pt x="184" y="67"/>
                    <a:pt x="185" y="52"/>
                  </a:cubicBezTo>
                  <a:cubicBezTo>
                    <a:pt x="185" y="52"/>
                    <a:pt x="185" y="52"/>
                    <a:pt x="185" y="52"/>
                  </a:cubicBezTo>
                  <a:cubicBezTo>
                    <a:pt x="183" y="58"/>
                    <a:pt x="182" y="65"/>
                    <a:pt x="180" y="68"/>
                  </a:cubicBezTo>
                  <a:cubicBezTo>
                    <a:pt x="120" y="217"/>
                    <a:pt x="120" y="217"/>
                    <a:pt x="120" y="217"/>
                  </a:cubicBezTo>
                  <a:cubicBezTo>
                    <a:pt x="97" y="217"/>
                    <a:pt x="97" y="217"/>
                    <a:pt x="97" y="217"/>
                  </a:cubicBezTo>
                  <a:cubicBezTo>
                    <a:pt x="37" y="70"/>
                    <a:pt x="37" y="70"/>
                    <a:pt x="37" y="70"/>
                  </a:cubicBezTo>
                  <a:cubicBezTo>
                    <a:pt x="36" y="66"/>
                    <a:pt x="34" y="60"/>
                    <a:pt x="32" y="52"/>
                  </a:cubicBezTo>
                  <a:cubicBezTo>
                    <a:pt x="31" y="52"/>
                    <a:pt x="31" y="52"/>
                    <a:pt x="31" y="52"/>
                  </a:cubicBezTo>
                  <a:cubicBezTo>
                    <a:pt x="32" y="56"/>
                    <a:pt x="32" y="60"/>
                    <a:pt x="32" y="65"/>
                  </a:cubicBezTo>
                  <a:cubicBezTo>
                    <a:pt x="33" y="76"/>
                    <a:pt x="33" y="85"/>
                    <a:pt x="33" y="93"/>
                  </a:cubicBezTo>
                  <a:cubicBezTo>
                    <a:pt x="33" y="217"/>
                    <a:pt x="33" y="217"/>
                    <a:pt x="33" y="217"/>
                  </a:cubicBezTo>
                  <a:cubicBezTo>
                    <a:pt x="0" y="217"/>
                    <a:pt x="0" y="217"/>
                    <a:pt x="0" y="217"/>
                  </a:cubicBezTo>
                  <a:cubicBezTo>
                    <a:pt x="0" y="15"/>
                    <a:pt x="0" y="15"/>
                    <a:pt x="0" y="15"/>
                  </a:cubicBezTo>
                  <a:cubicBezTo>
                    <a:pt x="50" y="15"/>
                    <a:pt x="50" y="15"/>
                    <a:pt x="50" y="15"/>
                  </a:cubicBezTo>
                  <a:cubicBezTo>
                    <a:pt x="100" y="142"/>
                    <a:pt x="100" y="142"/>
                    <a:pt x="100" y="142"/>
                  </a:cubicBezTo>
                  <a:cubicBezTo>
                    <a:pt x="105" y="153"/>
                    <a:pt x="108" y="162"/>
                    <a:pt x="109" y="168"/>
                  </a:cubicBezTo>
                  <a:cubicBezTo>
                    <a:pt x="110" y="168"/>
                    <a:pt x="110" y="168"/>
                    <a:pt x="110" y="168"/>
                  </a:cubicBezTo>
                  <a:cubicBezTo>
                    <a:pt x="119" y="142"/>
                    <a:pt x="119" y="142"/>
                    <a:pt x="119" y="142"/>
                  </a:cubicBezTo>
                  <a:lnTo>
                    <a:pt x="171" y="15"/>
                  </a:lnTo>
                  <a:close/>
                  <a:moveTo>
                    <a:pt x="251" y="217"/>
                  </a:moveTo>
                  <a:cubicBezTo>
                    <a:pt x="285" y="217"/>
                    <a:pt x="285" y="217"/>
                    <a:pt x="285" y="217"/>
                  </a:cubicBezTo>
                  <a:cubicBezTo>
                    <a:pt x="285" y="72"/>
                    <a:pt x="285" y="72"/>
                    <a:pt x="285" y="72"/>
                  </a:cubicBezTo>
                  <a:cubicBezTo>
                    <a:pt x="251" y="72"/>
                    <a:pt x="251" y="72"/>
                    <a:pt x="251" y="72"/>
                  </a:cubicBezTo>
                  <a:lnTo>
                    <a:pt x="251" y="217"/>
                  </a:lnTo>
                  <a:close/>
                  <a:moveTo>
                    <a:pt x="269" y="11"/>
                  </a:moveTo>
                  <a:cubicBezTo>
                    <a:pt x="263" y="11"/>
                    <a:pt x="258" y="13"/>
                    <a:pt x="254" y="17"/>
                  </a:cubicBezTo>
                  <a:cubicBezTo>
                    <a:pt x="250" y="20"/>
                    <a:pt x="248" y="25"/>
                    <a:pt x="248" y="31"/>
                  </a:cubicBezTo>
                  <a:cubicBezTo>
                    <a:pt x="248" y="36"/>
                    <a:pt x="250" y="41"/>
                    <a:pt x="254" y="45"/>
                  </a:cubicBezTo>
                  <a:cubicBezTo>
                    <a:pt x="258" y="48"/>
                    <a:pt x="263" y="50"/>
                    <a:pt x="269" y="50"/>
                  </a:cubicBezTo>
                  <a:cubicBezTo>
                    <a:pt x="274" y="50"/>
                    <a:pt x="279" y="48"/>
                    <a:pt x="283" y="45"/>
                  </a:cubicBezTo>
                  <a:cubicBezTo>
                    <a:pt x="287" y="41"/>
                    <a:pt x="289" y="36"/>
                    <a:pt x="289" y="31"/>
                  </a:cubicBezTo>
                  <a:cubicBezTo>
                    <a:pt x="289" y="25"/>
                    <a:pt x="287" y="21"/>
                    <a:pt x="283" y="17"/>
                  </a:cubicBezTo>
                  <a:cubicBezTo>
                    <a:pt x="279" y="13"/>
                    <a:pt x="274" y="11"/>
                    <a:pt x="269" y="11"/>
                  </a:cubicBezTo>
                  <a:close/>
                  <a:moveTo>
                    <a:pt x="405" y="71"/>
                  </a:moveTo>
                  <a:cubicBezTo>
                    <a:pt x="399" y="69"/>
                    <a:pt x="393" y="69"/>
                    <a:pt x="386" y="69"/>
                  </a:cubicBezTo>
                  <a:cubicBezTo>
                    <a:pt x="371" y="69"/>
                    <a:pt x="357" y="72"/>
                    <a:pt x="345" y="79"/>
                  </a:cubicBezTo>
                  <a:cubicBezTo>
                    <a:pt x="333" y="85"/>
                    <a:pt x="324" y="95"/>
                    <a:pt x="318" y="107"/>
                  </a:cubicBezTo>
                  <a:cubicBezTo>
                    <a:pt x="312" y="119"/>
                    <a:pt x="309" y="133"/>
                    <a:pt x="309" y="148"/>
                  </a:cubicBezTo>
                  <a:cubicBezTo>
                    <a:pt x="309" y="162"/>
                    <a:pt x="312" y="174"/>
                    <a:pt x="318" y="185"/>
                  </a:cubicBezTo>
                  <a:cubicBezTo>
                    <a:pt x="324" y="196"/>
                    <a:pt x="332" y="205"/>
                    <a:pt x="343" y="211"/>
                  </a:cubicBezTo>
                  <a:cubicBezTo>
                    <a:pt x="354" y="217"/>
                    <a:pt x="366" y="220"/>
                    <a:pt x="380" y="220"/>
                  </a:cubicBezTo>
                  <a:cubicBezTo>
                    <a:pt x="396" y="220"/>
                    <a:pt x="410" y="217"/>
                    <a:pt x="421" y="211"/>
                  </a:cubicBezTo>
                  <a:cubicBezTo>
                    <a:pt x="422" y="210"/>
                    <a:pt x="422" y="210"/>
                    <a:pt x="422" y="210"/>
                  </a:cubicBezTo>
                  <a:cubicBezTo>
                    <a:pt x="422" y="179"/>
                    <a:pt x="422" y="179"/>
                    <a:pt x="422" y="179"/>
                  </a:cubicBezTo>
                  <a:cubicBezTo>
                    <a:pt x="420" y="180"/>
                    <a:pt x="420" y="180"/>
                    <a:pt x="420" y="180"/>
                  </a:cubicBezTo>
                  <a:cubicBezTo>
                    <a:pt x="415" y="184"/>
                    <a:pt x="410" y="187"/>
                    <a:pt x="404" y="189"/>
                  </a:cubicBezTo>
                  <a:cubicBezTo>
                    <a:pt x="398" y="191"/>
                    <a:pt x="392" y="192"/>
                    <a:pt x="387" y="192"/>
                  </a:cubicBezTo>
                  <a:cubicBezTo>
                    <a:pt x="374" y="192"/>
                    <a:pt x="363" y="188"/>
                    <a:pt x="355" y="180"/>
                  </a:cubicBezTo>
                  <a:cubicBezTo>
                    <a:pt x="348" y="171"/>
                    <a:pt x="344" y="160"/>
                    <a:pt x="344" y="145"/>
                  </a:cubicBezTo>
                  <a:cubicBezTo>
                    <a:pt x="344" y="131"/>
                    <a:pt x="348" y="119"/>
                    <a:pt x="356" y="110"/>
                  </a:cubicBezTo>
                  <a:cubicBezTo>
                    <a:pt x="364" y="101"/>
                    <a:pt x="375" y="97"/>
                    <a:pt x="388" y="97"/>
                  </a:cubicBezTo>
                  <a:cubicBezTo>
                    <a:pt x="399" y="97"/>
                    <a:pt x="410" y="101"/>
                    <a:pt x="420" y="108"/>
                  </a:cubicBezTo>
                  <a:cubicBezTo>
                    <a:pt x="422" y="109"/>
                    <a:pt x="422" y="109"/>
                    <a:pt x="422" y="109"/>
                  </a:cubicBezTo>
                  <a:cubicBezTo>
                    <a:pt x="422" y="76"/>
                    <a:pt x="422" y="76"/>
                    <a:pt x="422" y="76"/>
                  </a:cubicBezTo>
                  <a:cubicBezTo>
                    <a:pt x="421" y="76"/>
                    <a:pt x="421" y="76"/>
                    <a:pt x="421" y="76"/>
                  </a:cubicBezTo>
                  <a:cubicBezTo>
                    <a:pt x="417" y="74"/>
                    <a:pt x="412" y="72"/>
                    <a:pt x="405" y="71"/>
                  </a:cubicBezTo>
                  <a:close/>
                  <a:moveTo>
                    <a:pt x="517" y="70"/>
                  </a:moveTo>
                  <a:cubicBezTo>
                    <a:pt x="509" y="70"/>
                    <a:pt x="501" y="72"/>
                    <a:pt x="495" y="78"/>
                  </a:cubicBezTo>
                  <a:cubicBezTo>
                    <a:pt x="489" y="83"/>
                    <a:pt x="485" y="89"/>
                    <a:pt x="482" y="97"/>
                  </a:cubicBezTo>
                  <a:cubicBezTo>
                    <a:pt x="481" y="97"/>
                    <a:pt x="481" y="97"/>
                    <a:pt x="481" y="97"/>
                  </a:cubicBezTo>
                  <a:cubicBezTo>
                    <a:pt x="481" y="72"/>
                    <a:pt x="481" y="72"/>
                    <a:pt x="481" y="72"/>
                  </a:cubicBezTo>
                  <a:cubicBezTo>
                    <a:pt x="447" y="72"/>
                    <a:pt x="447" y="72"/>
                    <a:pt x="447" y="72"/>
                  </a:cubicBezTo>
                  <a:cubicBezTo>
                    <a:pt x="447" y="217"/>
                    <a:pt x="447" y="217"/>
                    <a:pt x="447" y="217"/>
                  </a:cubicBezTo>
                  <a:cubicBezTo>
                    <a:pt x="481" y="217"/>
                    <a:pt x="481" y="217"/>
                    <a:pt x="481" y="217"/>
                  </a:cubicBezTo>
                  <a:cubicBezTo>
                    <a:pt x="481" y="143"/>
                    <a:pt x="481" y="143"/>
                    <a:pt x="481" y="143"/>
                  </a:cubicBezTo>
                  <a:cubicBezTo>
                    <a:pt x="481" y="130"/>
                    <a:pt x="484" y="120"/>
                    <a:pt x="490" y="112"/>
                  </a:cubicBezTo>
                  <a:cubicBezTo>
                    <a:pt x="495" y="104"/>
                    <a:pt x="503" y="100"/>
                    <a:pt x="512" y="100"/>
                  </a:cubicBezTo>
                  <a:cubicBezTo>
                    <a:pt x="515" y="100"/>
                    <a:pt x="518" y="101"/>
                    <a:pt x="522" y="102"/>
                  </a:cubicBezTo>
                  <a:cubicBezTo>
                    <a:pt x="526" y="103"/>
                    <a:pt x="528" y="104"/>
                    <a:pt x="530" y="105"/>
                  </a:cubicBezTo>
                  <a:cubicBezTo>
                    <a:pt x="531" y="106"/>
                    <a:pt x="531" y="106"/>
                    <a:pt x="531" y="106"/>
                  </a:cubicBezTo>
                  <a:cubicBezTo>
                    <a:pt x="531" y="72"/>
                    <a:pt x="531" y="72"/>
                    <a:pt x="531" y="72"/>
                  </a:cubicBezTo>
                  <a:cubicBezTo>
                    <a:pt x="531" y="72"/>
                    <a:pt x="531" y="72"/>
                    <a:pt x="531" y="72"/>
                  </a:cubicBezTo>
                  <a:cubicBezTo>
                    <a:pt x="528" y="70"/>
                    <a:pt x="523" y="70"/>
                    <a:pt x="517" y="70"/>
                  </a:cubicBezTo>
                  <a:close/>
                  <a:moveTo>
                    <a:pt x="663" y="89"/>
                  </a:moveTo>
                  <a:cubicBezTo>
                    <a:pt x="675" y="102"/>
                    <a:pt x="682" y="120"/>
                    <a:pt x="682" y="143"/>
                  </a:cubicBezTo>
                  <a:cubicBezTo>
                    <a:pt x="682" y="166"/>
                    <a:pt x="675" y="185"/>
                    <a:pt x="661" y="199"/>
                  </a:cubicBezTo>
                  <a:cubicBezTo>
                    <a:pt x="648" y="213"/>
                    <a:pt x="629" y="220"/>
                    <a:pt x="606" y="220"/>
                  </a:cubicBezTo>
                  <a:cubicBezTo>
                    <a:pt x="584" y="220"/>
                    <a:pt x="566" y="213"/>
                    <a:pt x="553" y="200"/>
                  </a:cubicBezTo>
                  <a:cubicBezTo>
                    <a:pt x="540" y="187"/>
                    <a:pt x="533" y="169"/>
                    <a:pt x="533" y="146"/>
                  </a:cubicBezTo>
                  <a:cubicBezTo>
                    <a:pt x="533" y="122"/>
                    <a:pt x="540" y="103"/>
                    <a:pt x="553" y="89"/>
                  </a:cubicBezTo>
                  <a:cubicBezTo>
                    <a:pt x="567" y="76"/>
                    <a:pt x="586" y="69"/>
                    <a:pt x="610" y="69"/>
                  </a:cubicBezTo>
                  <a:cubicBezTo>
                    <a:pt x="632" y="69"/>
                    <a:pt x="650" y="75"/>
                    <a:pt x="663" y="89"/>
                  </a:cubicBezTo>
                  <a:close/>
                  <a:moveTo>
                    <a:pt x="646" y="144"/>
                  </a:moveTo>
                  <a:cubicBezTo>
                    <a:pt x="646" y="129"/>
                    <a:pt x="643" y="117"/>
                    <a:pt x="636" y="109"/>
                  </a:cubicBezTo>
                  <a:cubicBezTo>
                    <a:pt x="629" y="101"/>
                    <a:pt x="620" y="97"/>
                    <a:pt x="608" y="97"/>
                  </a:cubicBezTo>
                  <a:cubicBezTo>
                    <a:pt x="596" y="97"/>
                    <a:pt x="586" y="101"/>
                    <a:pt x="579" y="109"/>
                  </a:cubicBezTo>
                  <a:cubicBezTo>
                    <a:pt x="572" y="118"/>
                    <a:pt x="568" y="130"/>
                    <a:pt x="568" y="145"/>
                  </a:cubicBezTo>
                  <a:cubicBezTo>
                    <a:pt x="568" y="160"/>
                    <a:pt x="572" y="172"/>
                    <a:pt x="579" y="180"/>
                  </a:cubicBezTo>
                  <a:cubicBezTo>
                    <a:pt x="586" y="188"/>
                    <a:pt x="596" y="192"/>
                    <a:pt x="608" y="192"/>
                  </a:cubicBezTo>
                  <a:cubicBezTo>
                    <a:pt x="621" y="192"/>
                    <a:pt x="630" y="188"/>
                    <a:pt x="637" y="180"/>
                  </a:cubicBezTo>
                  <a:cubicBezTo>
                    <a:pt x="643" y="172"/>
                    <a:pt x="646" y="160"/>
                    <a:pt x="646" y="144"/>
                  </a:cubicBezTo>
                  <a:close/>
                  <a:moveTo>
                    <a:pt x="757" y="132"/>
                  </a:moveTo>
                  <a:cubicBezTo>
                    <a:pt x="746" y="128"/>
                    <a:pt x="739" y="124"/>
                    <a:pt x="737" y="121"/>
                  </a:cubicBezTo>
                  <a:cubicBezTo>
                    <a:pt x="734" y="119"/>
                    <a:pt x="732" y="115"/>
                    <a:pt x="732" y="110"/>
                  </a:cubicBezTo>
                  <a:cubicBezTo>
                    <a:pt x="732" y="106"/>
                    <a:pt x="734" y="103"/>
                    <a:pt x="738" y="100"/>
                  </a:cubicBezTo>
                  <a:cubicBezTo>
                    <a:pt x="741" y="97"/>
                    <a:pt x="746" y="96"/>
                    <a:pt x="752" y="96"/>
                  </a:cubicBezTo>
                  <a:cubicBezTo>
                    <a:pt x="758" y="96"/>
                    <a:pt x="764" y="97"/>
                    <a:pt x="770" y="98"/>
                  </a:cubicBezTo>
                  <a:cubicBezTo>
                    <a:pt x="776" y="100"/>
                    <a:pt x="781" y="103"/>
                    <a:pt x="785" y="105"/>
                  </a:cubicBezTo>
                  <a:cubicBezTo>
                    <a:pt x="786" y="106"/>
                    <a:pt x="786" y="106"/>
                    <a:pt x="786" y="106"/>
                  </a:cubicBezTo>
                  <a:cubicBezTo>
                    <a:pt x="786" y="75"/>
                    <a:pt x="786" y="75"/>
                    <a:pt x="786" y="75"/>
                  </a:cubicBezTo>
                  <a:cubicBezTo>
                    <a:pt x="786" y="75"/>
                    <a:pt x="786" y="75"/>
                    <a:pt x="786" y="75"/>
                  </a:cubicBezTo>
                  <a:cubicBezTo>
                    <a:pt x="782" y="73"/>
                    <a:pt x="777" y="72"/>
                    <a:pt x="770" y="70"/>
                  </a:cubicBezTo>
                  <a:cubicBezTo>
                    <a:pt x="764" y="69"/>
                    <a:pt x="758" y="69"/>
                    <a:pt x="753" y="69"/>
                  </a:cubicBezTo>
                  <a:cubicBezTo>
                    <a:pt x="737" y="69"/>
                    <a:pt x="724" y="73"/>
                    <a:pt x="714" y="81"/>
                  </a:cubicBezTo>
                  <a:cubicBezTo>
                    <a:pt x="703" y="89"/>
                    <a:pt x="698" y="100"/>
                    <a:pt x="698" y="113"/>
                  </a:cubicBezTo>
                  <a:cubicBezTo>
                    <a:pt x="698" y="120"/>
                    <a:pt x="699" y="126"/>
                    <a:pt x="701" y="131"/>
                  </a:cubicBezTo>
                  <a:cubicBezTo>
                    <a:pt x="704" y="136"/>
                    <a:pt x="707" y="141"/>
                    <a:pt x="712" y="144"/>
                  </a:cubicBezTo>
                  <a:cubicBezTo>
                    <a:pt x="716" y="148"/>
                    <a:pt x="723" y="152"/>
                    <a:pt x="733" y="156"/>
                  </a:cubicBezTo>
                  <a:cubicBezTo>
                    <a:pt x="740" y="159"/>
                    <a:pt x="746" y="162"/>
                    <a:pt x="750" y="164"/>
                  </a:cubicBezTo>
                  <a:cubicBezTo>
                    <a:pt x="754" y="166"/>
                    <a:pt x="756" y="168"/>
                    <a:pt x="758" y="171"/>
                  </a:cubicBezTo>
                  <a:cubicBezTo>
                    <a:pt x="759" y="173"/>
                    <a:pt x="760" y="175"/>
                    <a:pt x="760" y="179"/>
                  </a:cubicBezTo>
                  <a:cubicBezTo>
                    <a:pt x="760" y="188"/>
                    <a:pt x="753" y="193"/>
                    <a:pt x="738" y="193"/>
                  </a:cubicBezTo>
                  <a:cubicBezTo>
                    <a:pt x="732" y="193"/>
                    <a:pt x="726" y="192"/>
                    <a:pt x="719" y="190"/>
                  </a:cubicBezTo>
                  <a:cubicBezTo>
                    <a:pt x="712" y="187"/>
                    <a:pt x="705" y="184"/>
                    <a:pt x="700" y="180"/>
                  </a:cubicBezTo>
                  <a:cubicBezTo>
                    <a:pt x="698" y="179"/>
                    <a:pt x="698" y="179"/>
                    <a:pt x="698" y="179"/>
                  </a:cubicBezTo>
                  <a:cubicBezTo>
                    <a:pt x="698" y="212"/>
                    <a:pt x="698" y="212"/>
                    <a:pt x="698" y="212"/>
                  </a:cubicBezTo>
                  <a:cubicBezTo>
                    <a:pt x="699" y="212"/>
                    <a:pt x="699" y="212"/>
                    <a:pt x="699" y="212"/>
                  </a:cubicBezTo>
                  <a:cubicBezTo>
                    <a:pt x="703" y="215"/>
                    <a:pt x="710" y="216"/>
                    <a:pt x="717" y="218"/>
                  </a:cubicBezTo>
                  <a:cubicBezTo>
                    <a:pt x="724" y="219"/>
                    <a:pt x="731" y="220"/>
                    <a:pt x="736" y="220"/>
                  </a:cubicBezTo>
                  <a:cubicBezTo>
                    <a:pt x="754" y="220"/>
                    <a:pt x="768" y="216"/>
                    <a:pt x="778" y="208"/>
                  </a:cubicBezTo>
                  <a:cubicBezTo>
                    <a:pt x="789" y="199"/>
                    <a:pt x="794" y="188"/>
                    <a:pt x="794" y="175"/>
                  </a:cubicBezTo>
                  <a:cubicBezTo>
                    <a:pt x="794" y="165"/>
                    <a:pt x="791" y="157"/>
                    <a:pt x="786" y="150"/>
                  </a:cubicBezTo>
                  <a:cubicBezTo>
                    <a:pt x="780" y="143"/>
                    <a:pt x="770" y="137"/>
                    <a:pt x="757" y="132"/>
                  </a:cubicBezTo>
                  <a:close/>
                  <a:moveTo>
                    <a:pt x="938" y="89"/>
                  </a:moveTo>
                  <a:cubicBezTo>
                    <a:pt x="951" y="102"/>
                    <a:pt x="957" y="120"/>
                    <a:pt x="957" y="143"/>
                  </a:cubicBezTo>
                  <a:cubicBezTo>
                    <a:pt x="957" y="166"/>
                    <a:pt x="951" y="185"/>
                    <a:pt x="937" y="199"/>
                  </a:cubicBezTo>
                  <a:cubicBezTo>
                    <a:pt x="924" y="213"/>
                    <a:pt x="905" y="220"/>
                    <a:pt x="882" y="220"/>
                  </a:cubicBezTo>
                  <a:cubicBezTo>
                    <a:pt x="860" y="220"/>
                    <a:pt x="842" y="213"/>
                    <a:pt x="829" y="200"/>
                  </a:cubicBezTo>
                  <a:cubicBezTo>
                    <a:pt x="816" y="187"/>
                    <a:pt x="809" y="169"/>
                    <a:pt x="809" y="146"/>
                  </a:cubicBezTo>
                  <a:cubicBezTo>
                    <a:pt x="809" y="122"/>
                    <a:pt x="816" y="103"/>
                    <a:pt x="829" y="89"/>
                  </a:cubicBezTo>
                  <a:cubicBezTo>
                    <a:pt x="843" y="76"/>
                    <a:pt x="862" y="69"/>
                    <a:pt x="885" y="69"/>
                  </a:cubicBezTo>
                  <a:cubicBezTo>
                    <a:pt x="908" y="69"/>
                    <a:pt x="926" y="75"/>
                    <a:pt x="938" y="89"/>
                  </a:cubicBezTo>
                  <a:close/>
                  <a:moveTo>
                    <a:pt x="922" y="144"/>
                  </a:moveTo>
                  <a:cubicBezTo>
                    <a:pt x="922" y="129"/>
                    <a:pt x="919" y="117"/>
                    <a:pt x="912" y="109"/>
                  </a:cubicBezTo>
                  <a:cubicBezTo>
                    <a:pt x="905" y="101"/>
                    <a:pt x="896" y="97"/>
                    <a:pt x="884" y="97"/>
                  </a:cubicBezTo>
                  <a:cubicBezTo>
                    <a:pt x="871" y="97"/>
                    <a:pt x="862" y="101"/>
                    <a:pt x="855" y="109"/>
                  </a:cubicBezTo>
                  <a:cubicBezTo>
                    <a:pt x="848" y="118"/>
                    <a:pt x="844" y="130"/>
                    <a:pt x="844" y="145"/>
                  </a:cubicBezTo>
                  <a:cubicBezTo>
                    <a:pt x="844" y="160"/>
                    <a:pt x="848" y="172"/>
                    <a:pt x="855" y="180"/>
                  </a:cubicBezTo>
                  <a:cubicBezTo>
                    <a:pt x="862" y="188"/>
                    <a:pt x="871" y="192"/>
                    <a:pt x="884" y="192"/>
                  </a:cubicBezTo>
                  <a:cubicBezTo>
                    <a:pt x="896" y="192"/>
                    <a:pt x="906" y="188"/>
                    <a:pt x="912" y="180"/>
                  </a:cubicBezTo>
                  <a:cubicBezTo>
                    <a:pt x="919" y="172"/>
                    <a:pt x="922" y="160"/>
                    <a:pt x="922" y="144"/>
                  </a:cubicBezTo>
                  <a:close/>
                  <a:moveTo>
                    <a:pt x="1139" y="100"/>
                  </a:moveTo>
                  <a:cubicBezTo>
                    <a:pt x="1139" y="72"/>
                    <a:pt x="1139" y="72"/>
                    <a:pt x="1139" y="72"/>
                  </a:cubicBezTo>
                  <a:cubicBezTo>
                    <a:pt x="1104" y="72"/>
                    <a:pt x="1104" y="72"/>
                    <a:pt x="1104" y="72"/>
                  </a:cubicBezTo>
                  <a:cubicBezTo>
                    <a:pt x="1104" y="29"/>
                    <a:pt x="1104" y="29"/>
                    <a:pt x="1104" y="29"/>
                  </a:cubicBezTo>
                  <a:cubicBezTo>
                    <a:pt x="1103" y="29"/>
                    <a:pt x="1103" y="29"/>
                    <a:pt x="1103" y="29"/>
                  </a:cubicBezTo>
                  <a:cubicBezTo>
                    <a:pt x="1071" y="39"/>
                    <a:pt x="1071" y="39"/>
                    <a:pt x="1071" y="39"/>
                  </a:cubicBezTo>
                  <a:cubicBezTo>
                    <a:pt x="1070" y="40"/>
                    <a:pt x="1070" y="40"/>
                    <a:pt x="1070" y="40"/>
                  </a:cubicBezTo>
                  <a:cubicBezTo>
                    <a:pt x="1070" y="72"/>
                    <a:pt x="1070" y="72"/>
                    <a:pt x="1070" y="72"/>
                  </a:cubicBezTo>
                  <a:cubicBezTo>
                    <a:pt x="1019" y="72"/>
                    <a:pt x="1019" y="72"/>
                    <a:pt x="1019" y="72"/>
                  </a:cubicBezTo>
                  <a:cubicBezTo>
                    <a:pt x="1019" y="54"/>
                    <a:pt x="1019" y="54"/>
                    <a:pt x="1019" y="54"/>
                  </a:cubicBezTo>
                  <a:cubicBezTo>
                    <a:pt x="1019" y="46"/>
                    <a:pt x="1021" y="39"/>
                    <a:pt x="1025" y="35"/>
                  </a:cubicBezTo>
                  <a:cubicBezTo>
                    <a:pt x="1028" y="30"/>
                    <a:pt x="1034" y="28"/>
                    <a:pt x="1040" y="28"/>
                  </a:cubicBezTo>
                  <a:cubicBezTo>
                    <a:pt x="1045" y="28"/>
                    <a:pt x="1050" y="29"/>
                    <a:pt x="1055" y="32"/>
                  </a:cubicBezTo>
                  <a:cubicBezTo>
                    <a:pt x="1057" y="32"/>
                    <a:pt x="1057" y="32"/>
                    <a:pt x="1057" y="32"/>
                  </a:cubicBezTo>
                  <a:cubicBezTo>
                    <a:pt x="1057" y="3"/>
                    <a:pt x="1057" y="3"/>
                    <a:pt x="1057" y="3"/>
                  </a:cubicBezTo>
                  <a:cubicBezTo>
                    <a:pt x="1056" y="3"/>
                    <a:pt x="1056" y="3"/>
                    <a:pt x="1056" y="3"/>
                  </a:cubicBezTo>
                  <a:cubicBezTo>
                    <a:pt x="1051" y="1"/>
                    <a:pt x="1045" y="0"/>
                    <a:pt x="1037" y="0"/>
                  </a:cubicBezTo>
                  <a:cubicBezTo>
                    <a:pt x="1027" y="0"/>
                    <a:pt x="1018" y="3"/>
                    <a:pt x="1010" y="7"/>
                  </a:cubicBezTo>
                  <a:cubicBezTo>
                    <a:pt x="1002" y="11"/>
                    <a:pt x="996" y="17"/>
                    <a:pt x="991" y="25"/>
                  </a:cubicBezTo>
                  <a:cubicBezTo>
                    <a:pt x="987" y="33"/>
                    <a:pt x="985" y="42"/>
                    <a:pt x="985" y="52"/>
                  </a:cubicBezTo>
                  <a:cubicBezTo>
                    <a:pt x="985" y="72"/>
                    <a:pt x="985" y="72"/>
                    <a:pt x="985" y="72"/>
                  </a:cubicBezTo>
                  <a:cubicBezTo>
                    <a:pt x="961" y="72"/>
                    <a:pt x="961" y="72"/>
                    <a:pt x="961" y="72"/>
                  </a:cubicBezTo>
                  <a:cubicBezTo>
                    <a:pt x="961" y="100"/>
                    <a:pt x="961" y="100"/>
                    <a:pt x="961" y="100"/>
                  </a:cubicBezTo>
                  <a:cubicBezTo>
                    <a:pt x="985" y="100"/>
                    <a:pt x="985" y="100"/>
                    <a:pt x="985" y="100"/>
                  </a:cubicBezTo>
                  <a:cubicBezTo>
                    <a:pt x="985" y="217"/>
                    <a:pt x="985" y="217"/>
                    <a:pt x="985" y="217"/>
                  </a:cubicBezTo>
                  <a:cubicBezTo>
                    <a:pt x="1019" y="217"/>
                    <a:pt x="1019" y="217"/>
                    <a:pt x="1019" y="217"/>
                  </a:cubicBezTo>
                  <a:cubicBezTo>
                    <a:pt x="1019" y="100"/>
                    <a:pt x="1019" y="100"/>
                    <a:pt x="1019" y="100"/>
                  </a:cubicBezTo>
                  <a:cubicBezTo>
                    <a:pt x="1070" y="100"/>
                    <a:pt x="1070" y="100"/>
                    <a:pt x="1070" y="100"/>
                  </a:cubicBezTo>
                  <a:cubicBezTo>
                    <a:pt x="1070" y="174"/>
                    <a:pt x="1070" y="174"/>
                    <a:pt x="1070" y="174"/>
                  </a:cubicBezTo>
                  <a:cubicBezTo>
                    <a:pt x="1070" y="205"/>
                    <a:pt x="1084" y="220"/>
                    <a:pt x="1113" y="220"/>
                  </a:cubicBezTo>
                  <a:cubicBezTo>
                    <a:pt x="1118" y="220"/>
                    <a:pt x="1122" y="220"/>
                    <a:pt x="1127" y="219"/>
                  </a:cubicBezTo>
                  <a:cubicBezTo>
                    <a:pt x="1133" y="217"/>
                    <a:pt x="1136" y="216"/>
                    <a:pt x="1138" y="215"/>
                  </a:cubicBezTo>
                  <a:cubicBezTo>
                    <a:pt x="1139" y="215"/>
                    <a:pt x="1139" y="215"/>
                    <a:pt x="1139" y="215"/>
                  </a:cubicBezTo>
                  <a:cubicBezTo>
                    <a:pt x="1139" y="187"/>
                    <a:pt x="1139" y="187"/>
                    <a:pt x="1139" y="187"/>
                  </a:cubicBezTo>
                  <a:cubicBezTo>
                    <a:pt x="1137" y="188"/>
                    <a:pt x="1137" y="188"/>
                    <a:pt x="1137" y="188"/>
                  </a:cubicBezTo>
                  <a:cubicBezTo>
                    <a:pt x="1135" y="189"/>
                    <a:pt x="1133" y="190"/>
                    <a:pt x="1130" y="191"/>
                  </a:cubicBezTo>
                  <a:cubicBezTo>
                    <a:pt x="1127" y="192"/>
                    <a:pt x="1125" y="192"/>
                    <a:pt x="1123" y="192"/>
                  </a:cubicBezTo>
                  <a:cubicBezTo>
                    <a:pt x="1117" y="192"/>
                    <a:pt x="1112" y="190"/>
                    <a:pt x="1109" y="187"/>
                  </a:cubicBezTo>
                  <a:cubicBezTo>
                    <a:pt x="1106" y="183"/>
                    <a:pt x="1104" y="177"/>
                    <a:pt x="1104" y="168"/>
                  </a:cubicBezTo>
                  <a:cubicBezTo>
                    <a:pt x="1104" y="100"/>
                    <a:pt x="1104" y="100"/>
                    <a:pt x="1104" y="100"/>
                  </a:cubicBezTo>
                  <a:lnTo>
                    <a:pt x="1139" y="100"/>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sz="1765" dirty="0"/>
            </a:p>
          </p:txBody>
        </p:sp>
      </p:grpSp>
      <p:sp>
        <p:nvSpPr>
          <p:cNvPr id="8" name="Text Box 3"/>
          <p:cNvSpPr txBox="1">
            <a:spLocks noChangeArrowheads="1"/>
          </p:cNvSpPr>
          <p:nvPr userDrawn="1"/>
        </p:nvSpPr>
        <p:spPr bwMode="blackWhite">
          <a:xfrm>
            <a:off x="269240" y="6099190"/>
            <a:ext cx="4482124" cy="467742"/>
          </a:xfrm>
          <a:prstGeom prst="rect">
            <a:avLst/>
          </a:prstGeom>
          <a:noFill/>
          <a:ln w="12700">
            <a:noFill/>
            <a:miter lim="800000"/>
            <a:headEnd type="none" w="sm" len="sm"/>
            <a:tailEnd type="none" w="sm" len="sm"/>
          </a:ln>
          <a:effectLst/>
        </p:spPr>
        <p:txBody>
          <a:bodyPr vert="horz" wrap="square" lIns="179285" tIns="179285" rIns="179285" bIns="179285"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Copyright Microsoft Corporation. All rights reserved. </a:t>
            </a:r>
          </a:p>
        </p:txBody>
      </p:sp>
    </p:spTree>
    <p:extLst>
      <p:ext uri="{BB962C8B-B14F-4D97-AF65-F5344CB8AC3E}">
        <p14:creationId xmlns:p14="http://schemas.microsoft.com/office/powerpoint/2010/main" val="1008503140"/>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29799604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Box &amp; Photo">
    <p:bg bwMode="ltGray">
      <p:bgPr>
        <a:solidFill>
          <a:schemeClr val="accent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727700"/>
          </a:xfrm>
        </p:spPr>
        <p:txBody>
          <a:bodyPr/>
          <a:lstStyle/>
          <a:p>
            <a:endParaRPr lang="en-US" dirty="0"/>
          </a:p>
        </p:txBody>
      </p:sp>
      <p:sp>
        <p:nvSpPr>
          <p:cNvPr id="2" name="Title 1"/>
          <p:cNvSpPr>
            <a:spLocks noGrp="1"/>
          </p:cNvSpPr>
          <p:nvPr>
            <p:ph type="title"/>
          </p:nvPr>
        </p:nvSpPr>
        <p:spPr>
          <a:xfrm>
            <a:off x="268927" y="1187620"/>
            <a:ext cx="4482436" cy="4482760"/>
          </a:xfrm>
        </p:spPr>
        <p:txBody>
          <a:bodyPr/>
          <a:lstStyle>
            <a:lvl1pPr>
              <a:defRPr sz="4705"/>
            </a:lvl1pPr>
          </a:lstStyle>
          <a:p>
            <a:r>
              <a:rPr lang="en-US"/>
              <a:t>Click to edit Master title style</a:t>
            </a:r>
          </a:p>
        </p:txBody>
      </p:sp>
    </p:spTree>
    <p:extLst>
      <p:ext uri="{BB962C8B-B14F-4D97-AF65-F5344CB8AC3E}">
        <p14:creationId xmlns:p14="http://schemas.microsoft.com/office/powerpoint/2010/main" val="1257412696"/>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bg bwMode="gray">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gradFill>
                  <a:gsLst>
                    <a:gs pos="2655">
                      <a:schemeClr val="tx1"/>
                    </a:gs>
                    <a:gs pos="31000">
                      <a:schemeClr val="tx1"/>
                    </a:gs>
                  </a:gsLst>
                  <a:lin ang="5400000" scaled="0"/>
                </a:gradFill>
              </a:defRPr>
            </a:lvl1pPr>
          </a:lstStyle>
          <a:p>
            <a:r>
              <a:rPr lang="en-US"/>
              <a:t>Click to edit Master title style</a:t>
            </a:r>
          </a:p>
        </p:txBody>
      </p:sp>
      <p:sp>
        <p:nvSpPr>
          <p:cNvPr id="4" name="Rectangle 3"/>
          <p:cNvSpPr/>
          <p:nvPr userDrawn="1"/>
        </p:nvSpPr>
        <p:spPr bwMode="auto">
          <a:xfrm>
            <a:off x="4559300" y="6502400"/>
            <a:ext cx="3378200" cy="3556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93399361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mall Title Only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lvl1pPr>
          </a:lstStyle>
          <a:p>
            <a:r>
              <a:rPr lang="en-US"/>
              <a:t>Click to edit Master title style</a:t>
            </a:r>
          </a:p>
        </p:txBody>
      </p:sp>
      <p:sp>
        <p:nvSpPr>
          <p:cNvPr id="3" name="Rectangle 2"/>
          <p:cNvSpPr/>
          <p:nvPr userDrawn="1"/>
        </p:nvSpPr>
        <p:spPr bwMode="auto">
          <a:xfrm>
            <a:off x="4483100" y="6477000"/>
            <a:ext cx="3149600" cy="381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5648411"/>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92783" y="1725532"/>
            <a:ext cx="3406434" cy="3406937"/>
          </a:xfrm>
        </p:spPr>
        <p:txBody>
          <a:bodyPr/>
          <a:lstStyle>
            <a:lvl1pPr>
              <a:defRPr>
                <a:gradFill>
                  <a:gsLst>
                    <a:gs pos="26549">
                      <a:schemeClr val="tx1"/>
                    </a:gs>
                    <a:gs pos="57000">
                      <a:schemeClr val="tx1"/>
                    </a:gs>
                  </a:gsLst>
                  <a:lin ang="5400000" scaled="0"/>
                </a:gradFill>
              </a:defRPr>
            </a:lvl1pPr>
          </a:lstStyle>
          <a:p>
            <a:r>
              <a:rPr lang="en-US"/>
              <a:t>Click to edit Master title style </a:t>
            </a:r>
          </a:p>
        </p:txBody>
      </p:sp>
      <p:sp>
        <p:nvSpPr>
          <p:cNvPr id="3" name="Rectangle 2"/>
          <p:cNvSpPr/>
          <p:nvPr userDrawn="1"/>
        </p:nvSpPr>
        <p:spPr bwMode="auto">
          <a:xfrm>
            <a:off x="3854938"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p:cNvSpPr/>
          <p:nvPr userDrawn="1"/>
        </p:nvSpPr>
        <p:spPr bwMode="auto">
          <a:xfrm>
            <a:off x="7799217"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p:cNvSpPr/>
          <p:nvPr userDrawn="1"/>
        </p:nvSpPr>
        <p:spPr bwMode="auto">
          <a:xfrm>
            <a:off x="3854938" y="5132469"/>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6" name="Rectangle 5"/>
          <p:cNvSpPr/>
          <p:nvPr userDrawn="1"/>
        </p:nvSpPr>
        <p:spPr bwMode="auto">
          <a:xfrm>
            <a:off x="7799217" y="1187620"/>
            <a:ext cx="537845" cy="537912"/>
          </a:xfrm>
          <a:prstGeom prst="rect">
            <a:avLst/>
          </a:prstGeom>
          <a:solidFill>
            <a:schemeClr val="tx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26052578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8 Categories Blue">
    <p:bg bwMode="lt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353">
                <a:gradFill>
                  <a:gsLst>
                    <a:gs pos="4425">
                      <a:schemeClr val="tx1"/>
                    </a:gs>
                    <a:gs pos="20000">
                      <a:schemeClr val="tx1"/>
                    </a:gs>
                  </a:gsLst>
                  <a:lin ang="5400000" scaled="0"/>
                </a:gradFill>
              </a:defRPr>
            </a:lvl1pPr>
          </a:lstStyle>
          <a:p>
            <a:r>
              <a:rPr lang="en-US"/>
              <a:t>Click to edit Master title style</a:t>
            </a:r>
          </a:p>
        </p:txBody>
      </p:sp>
      <p:sp>
        <p:nvSpPr>
          <p:cNvPr id="22" name="Text Placeholder 26"/>
          <p:cNvSpPr>
            <a:spLocks noGrp="1"/>
          </p:cNvSpPr>
          <p:nvPr>
            <p:ph type="body" sz="quarter" idx="38" hasCustomPrompt="1"/>
          </p:nvPr>
        </p:nvSpPr>
        <p:spPr>
          <a:xfrm>
            <a:off x="273849" y="4056269"/>
            <a:ext cx="2689274" cy="2510690"/>
          </a:xfrm>
          <a:prstGeom prst="rect">
            <a:avLst/>
          </a:prstGeom>
          <a:solidFill>
            <a:srgbClr val="00188F"/>
          </a:solidFill>
        </p:spPr>
        <p:txBody>
          <a:bodyPr lIns="182880" tIns="146304" rIns="182880" bIns="146304">
            <a:noAutofit/>
          </a:bodyPr>
          <a:lstStyle>
            <a:lvl1pPr marL="0" indent="0">
              <a:lnSpc>
                <a:spcPct val="90000"/>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3" name="Text Placeholder 26"/>
          <p:cNvSpPr>
            <a:spLocks noGrp="1"/>
          </p:cNvSpPr>
          <p:nvPr>
            <p:ph type="body" sz="quarter" idx="39" hasCustomPrompt="1"/>
          </p:nvPr>
        </p:nvSpPr>
        <p:spPr>
          <a:xfrm>
            <a:off x="3082814"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4" name="Text Placeholder 26"/>
          <p:cNvSpPr>
            <a:spLocks noGrp="1"/>
          </p:cNvSpPr>
          <p:nvPr>
            <p:ph type="body" sz="quarter" idx="41" hasCustomPrompt="1"/>
          </p:nvPr>
        </p:nvSpPr>
        <p:spPr>
          <a:xfrm>
            <a:off x="8700185"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5" name="Text Placeholder 26"/>
          <p:cNvSpPr>
            <a:spLocks noGrp="1"/>
          </p:cNvSpPr>
          <p:nvPr>
            <p:ph type="body" sz="quarter" idx="42" hasCustomPrompt="1"/>
          </p:nvPr>
        </p:nvSpPr>
        <p:spPr>
          <a:xfrm>
            <a:off x="5891499" y="4056271"/>
            <a:ext cx="2688994" cy="2510662"/>
          </a:xfrm>
          <a:prstGeom prst="rect">
            <a:avLst/>
          </a:prstGeom>
          <a:solidFill>
            <a:srgbClr val="00188F"/>
          </a:solidFill>
        </p:spPr>
        <p:txBody>
          <a:bodyPr lIns="182880" tIns="146304" rIns="182880" bIns="146304">
            <a:noAutofit/>
          </a:bodyPr>
          <a:lstStyle>
            <a:lvl1pPr marL="0" indent="0">
              <a:lnSpc>
                <a:spcPts val="1412"/>
              </a:lnSpc>
              <a:spcBef>
                <a:spcPts val="0"/>
              </a:spcBef>
              <a:spcAft>
                <a:spcPts val="588"/>
              </a:spcAft>
              <a:buFontTx/>
              <a:buNone/>
              <a:defRPr sz="1176" b="0">
                <a:gradFill>
                  <a:gsLst>
                    <a:gs pos="15929">
                      <a:schemeClr val="tx1"/>
                    </a:gs>
                    <a:gs pos="41000">
                      <a:schemeClr val="tx1"/>
                    </a:gs>
                  </a:gsLst>
                  <a:lin ang="5400000" scaled="0"/>
                </a:gradFill>
                <a:latin typeface="+mn-lt"/>
                <a:cs typeface="Segoe Pro"/>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6" name="Text Placeholder 26"/>
          <p:cNvSpPr>
            <a:spLocks noGrp="1"/>
          </p:cNvSpPr>
          <p:nvPr>
            <p:ph type="body" sz="quarter" idx="29" hasCustomPrompt="1"/>
          </p:nvPr>
        </p:nvSpPr>
        <p:spPr>
          <a:xfrm>
            <a:off x="273849" y="1249596"/>
            <a:ext cx="268927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7" name="Text Placeholder 26"/>
          <p:cNvSpPr>
            <a:spLocks noGrp="1"/>
          </p:cNvSpPr>
          <p:nvPr>
            <p:ph type="body" sz="quarter" idx="30" hasCustomPrompt="1"/>
          </p:nvPr>
        </p:nvSpPr>
        <p:spPr>
          <a:xfrm>
            <a:off x="3082731"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8" name="Text Placeholder 26"/>
          <p:cNvSpPr>
            <a:spLocks noGrp="1"/>
          </p:cNvSpPr>
          <p:nvPr>
            <p:ph type="body" sz="quarter" idx="32" hasCustomPrompt="1"/>
          </p:nvPr>
        </p:nvSpPr>
        <p:spPr>
          <a:xfrm>
            <a:off x="5891333"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
        <p:nvSpPr>
          <p:cNvPr id="29" name="Text Placeholder 26"/>
          <p:cNvSpPr>
            <a:spLocks noGrp="1"/>
          </p:cNvSpPr>
          <p:nvPr>
            <p:ph type="body" sz="quarter" idx="33" hasCustomPrompt="1"/>
          </p:nvPr>
        </p:nvSpPr>
        <p:spPr>
          <a:xfrm>
            <a:off x="8699935" y="1249596"/>
            <a:ext cx="2688994" cy="2689656"/>
          </a:xfrm>
          <a:prstGeom prst="rect">
            <a:avLst/>
          </a:prstGeom>
          <a:solidFill>
            <a:schemeClr val="tx1"/>
          </a:solidFill>
        </p:spPr>
        <p:txBody>
          <a:bodyPr lIns="182880" tIns="146304" rIns="182880" bIns="146304">
            <a:noAutofit/>
          </a:bodyPr>
          <a:lstStyle>
            <a:lvl1pPr marL="0" indent="0">
              <a:lnSpc>
                <a:spcPct val="90000"/>
              </a:lnSpc>
              <a:buFontTx/>
              <a:buNone/>
              <a:defRPr sz="2353">
                <a:gradFill>
                  <a:gsLst>
                    <a:gs pos="1770">
                      <a:schemeClr val="bg1"/>
                    </a:gs>
                    <a:gs pos="15929">
                      <a:schemeClr val="bg1"/>
                    </a:gs>
                  </a:gsLst>
                  <a:lin ang="5400000" scaled="0"/>
                </a:gradFill>
                <a:latin typeface="+mj-lt"/>
              </a:defRPr>
            </a:lvl1pPr>
            <a:lvl2pPr marL="336113" indent="0">
              <a:buFontTx/>
              <a:buNone/>
              <a:defRPr/>
            </a:lvl2pPr>
            <a:lvl3pPr marL="560187" indent="0">
              <a:buFontTx/>
              <a:buNone/>
              <a:defRPr/>
            </a:lvl3pPr>
            <a:lvl4pPr marL="784261" indent="0">
              <a:buFontTx/>
              <a:buNone/>
              <a:defRPr/>
            </a:lvl4pPr>
            <a:lvl5pPr marL="1008335" indent="0">
              <a:buFontTx/>
              <a:buNone/>
              <a:defRPr/>
            </a:lvl5pPr>
          </a:lstStyle>
          <a:p>
            <a:pPr lvl="0"/>
            <a:r>
              <a:rPr lang="en-US"/>
              <a:t>Click to edit </a:t>
            </a:r>
            <a:br>
              <a:rPr lang="en-US"/>
            </a:br>
            <a:r>
              <a:rPr lang="en-US"/>
              <a:t>Master text styles</a:t>
            </a:r>
          </a:p>
        </p:txBody>
      </p:sp>
    </p:spTree>
    <p:extLst>
      <p:ext uri="{BB962C8B-B14F-4D97-AF65-F5344CB8AC3E}">
        <p14:creationId xmlns:p14="http://schemas.microsoft.com/office/powerpoint/2010/main" val="57918140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slideLayout" Target="../slideLayouts/slideLayout24.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23" Type="http://schemas.openxmlformats.org/officeDocument/2006/relationships/theme" Target="../theme/theme2.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 Id="rId22"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10" Type="http://schemas.openxmlformats.org/officeDocument/2006/relationships/slideLayout" Target="../slideLayouts/slideLayout35.xml"/><Relationship Id="rId19" Type="http://schemas.openxmlformats.org/officeDocument/2006/relationships/theme" Target="../theme/theme3.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7" y="291111"/>
            <a:ext cx="11655841"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80"/>
            <a:ext cx="11653520" cy="168387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2"/>
          <p:cNvSpPr>
            <a:spLocks noGrp="1"/>
          </p:cNvSpPr>
          <p:nvPr>
            <p:ph type="ftr" sz="quarter" idx="3"/>
          </p:nvPr>
        </p:nvSpPr>
        <p:spPr>
          <a:xfrm>
            <a:off x="269241" y="6558796"/>
            <a:ext cx="3859607" cy="134483"/>
          </a:xfrm>
          <a:prstGeom prst="rect">
            <a:avLst/>
          </a:prstGeom>
        </p:spPr>
        <p:txBody>
          <a:bodyPr vert="horz" lIns="0" tIns="0" rIns="91440" bIns="0" rtlCol="0" anchor="ctr"/>
          <a:lstStyle>
            <a:lvl1pPr marL="0" algn="l" defTabSz="685710" rtl="0" eaLnBrk="1" latinLnBrk="0" hangingPunct="1">
              <a:defRPr lang="en-US" sz="662" kern="1200">
                <a:gradFill>
                  <a:gsLst>
                    <a:gs pos="2239">
                      <a:schemeClr val="tx1"/>
                    </a:gs>
                    <a:gs pos="11940">
                      <a:schemeClr val="tx1"/>
                    </a:gs>
                  </a:gsLst>
                  <a:lin ang="5400000" scaled="0"/>
                </a:gradFill>
                <a:latin typeface="+mn-lt"/>
                <a:ea typeface="+mn-ea"/>
                <a:cs typeface="+mn-cs"/>
              </a:defRPr>
            </a:lvl1pPr>
          </a:lstStyle>
          <a:p>
            <a:r>
              <a:rPr dirty="0">
                <a:gradFill>
                  <a:gsLst>
                    <a:gs pos="2239">
                      <a:srgbClr val="505050"/>
                    </a:gs>
                    <a:gs pos="11940">
                      <a:srgbClr val="505050"/>
                    </a:gs>
                  </a:gsLst>
                  <a:lin ang="5400000" scaled="0"/>
                </a:gradFill>
              </a:rPr>
              <a:t>Microsoft</a:t>
            </a:r>
            <a:r>
              <a:rPr lang="en-IE" dirty="0">
                <a:gradFill>
                  <a:gsLst>
                    <a:gs pos="2239">
                      <a:srgbClr val="505050"/>
                    </a:gs>
                    <a:gs pos="11940">
                      <a:srgbClr val="505050"/>
                    </a:gs>
                  </a:gsLst>
                  <a:lin ang="5400000" scaled="0"/>
                </a:gradFill>
              </a:rPr>
              <a:t> </a:t>
            </a:r>
            <a:r>
              <a:rPr dirty="0">
                <a:gradFill>
                  <a:gsLst>
                    <a:gs pos="2239">
                      <a:srgbClr val="505050"/>
                    </a:gs>
                    <a:gs pos="11940">
                      <a:srgbClr val="505050"/>
                    </a:gs>
                  </a:gsLst>
                  <a:lin ang="5400000" scaled="0"/>
                </a:gradFill>
              </a:rPr>
              <a:t>Confidential</a:t>
            </a:r>
          </a:p>
        </p:txBody>
      </p:sp>
      <p:sp>
        <p:nvSpPr>
          <p:cNvPr id="6" name="Slide Number Placeholder 4"/>
          <p:cNvSpPr>
            <a:spLocks noGrp="1"/>
          </p:cNvSpPr>
          <p:nvPr>
            <p:ph type="sldNum" sz="quarter" idx="4"/>
          </p:nvPr>
        </p:nvSpPr>
        <p:spPr>
          <a:xfrm>
            <a:off x="11367166" y="6558796"/>
            <a:ext cx="555597" cy="134483"/>
          </a:xfrm>
          <a:prstGeom prst="rect">
            <a:avLst/>
          </a:prstGeom>
        </p:spPr>
        <p:txBody>
          <a:bodyPr vert="horz" lIns="91440" tIns="0" rIns="0" bIns="0" rtlCol="0" anchor="ctr"/>
          <a:lstStyle>
            <a:lvl1pPr algn="r">
              <a:defRPr lang="en-US" sz="662" b="0" kern="1200" smtClean="0">
                <a:gradFill>
                  <a:gsLst>
                    <a:gs pos="2239">
                      <a:schemeClr val="tx1"/>
                    </a:gs>
                    <a:gs pos="11940">
                      <a:schemeClr val="tx1"/>
                    </a:gs>
                  </a:gsLst>
                  <a:lin ang="5400000" scaled="0"/>
                </a:gradFill>
                <a:latin typeface="+mn-lt"/>
                <a:ea typeface="+mn-ea"/>
                <a:cs typeface="+mn-cs"/>
              </a:defRPr>
            </a:lvl1pPr>
          </a:lstStyle>
          <a:p>
            <a:pPr defTabSz="914554"/>
            <a:fld id="{27258FFF-F925-446B-8502-81C933981705}" type="slidenum">
              <a:rPr lang="en-US" smtClean="0">
                <a:gradFill>
                  <a:gsLst>
                    <a:gs pos="2239">
                      <a:srgbClr val="505050"/>
                    </a:gs>
                    <a:gs pos="11940">
                      <a:srgbClr val="505050"/>
                    </a:gs>
                  </a:gsLst>
                  <a:lin ang="5400000" scaled="0"/>
                </a:gradFill>
              </a:rPr>
              <a:pPr defTabSz="914554"/>
              <a:t>‹#›</a:t>
            </a:fld>
            <a:endParaRPr lang="en-US" dirty="0">
              <a:gradFill>
                <a:gsLst>
                  <a:gs pos="2239">
                    <a:srgbClr val="505050"/>
                  </a:gs>
                  <a:gs pos="11940">
                    <a:srgbClr val="505050"/>
                  </a:gs>
                </a:gsLst>
                <a:lin ang="5400000" scaled="0"/>
              </a:gradFill>
            </a:endParaRPr>
          </a:p>
        </p:txBody>
      </p:sp>
    </p:spTree>
    <p:extLst>
      <p:ext uri="{BB962C8B-B14F-4D97-AF65-F5344CB8AC3E}">
        <p14:creationId xmlns:p14="http://schemas.microsoft.com/office/powerpoint/2010/main" val="1044981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ransition>
    <p:fade/>
  </p:transition>
  <p:hf sldNum="0" hdr="0" dt="0"/>
  <p:txStyles>
    <p:titleStyle>
      <a:lvl1pPr algn="l" defTabSz="685710" rtl="0" eaLnBrk="1" latinLnBrk="0" hangingPunct="1">
        <a:lnSpc>
          <a:spcPct val="90000"/>
        </a:lnSpc>
        <a:spcBef>
          <a:spcPct val="0"/>
        </a:spcBef>
        <a:buNone/>
        <a:defRPr lang="en-US" sz="3970"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086" marR="0" indent="-252086" algn="l" defTabSz="685710" rtl="0" eaLnBrk="1" fontAlgn="auto" latinLnBrk="0" hangingPunct="1">
        <a:lnSpc>
          <a:spcPct val="90000"/>
        </a:lnSpc>
        <a:spcBef>
          <a:spcPct val="20000"/>
        </a:spcBef>
        <a:spcAft>
          <a:spcPts val="0"/>
        </a:spcAft>
        <a:buClrTx/>
        <a:buSzPct val="90000"/>
        <a:buFont typeface="Arial" pitchFamily="34" charset="0"/>
        <a:buChar char="•"/>
        <a:tabLst/>
        <a:defRPr sz="2942" kern="1200" spc="0" baseline="0">
          <a:gradFill>
            <a:gsLst>
              <a:gs pos="1250">
                <a:schemeClr val="tx1"/>
              </a:gs>
              <a:gs pos="100000">
                <a:schemeClr val="tx1"/>
              </a:gs>
            </a:gsLst>
            <a:lin ang="5400000" scaled="0"/>
          </a:gradFill>
          <a:latin typeface="+mj-lt"/>
          <a:ea typeface="+mn-ea"/>
          <a:cs typeface="+mn-cs"/>
        </a:defRPr>
      </a:lvl1pPr>
      <a:lvl2pPr marL="429479" marR="0" indent="-177393"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197"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3pPr>
      <a:lvl4pPr marL="756254"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4pPr>
      <a:lvl5pPr marL="924310" marR="0" indent="-168057" algn="l" defTabSz="685710"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5pPr>
      <a:lvl6pPr marL="1885701"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557"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410"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266" indent="-171427" algn="l" defTabSz="685710"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710" rtl="0" eaLnBrk="1" latinLnBrk="0" hangingPunct="1">
        <a:defRPr sz="1324" kern="1200">
          <a:solidFill>
            <a:schemeClr val="tx1"/>
          </a:solidFill>
          <a:latin typeface="+mn-lt"/>
          <a:ea typeface="+mn-ea"/>
          <a:cs typeface="+mn-cs"/>
        </a:defRPr>
      </a:lvl1pPr>
      <a:lvl2pPr marL="342855" algn="l" defTabSz="685710" rtl="0" eaLnBrk="1" latinLnBrk="0" hangingPunct="1">
        <a:defRPr sz="1324" kern="1200">
          <a:solidFill>
            <a:schemeClr val="tx1"/>
          </a:solidFill>
          <a:latin typeface="+mn-lt"/>
          <a:ea typeface="+mn-ea"/>
          <a:cs typeface="+mn-cs"/>
        </a:defRPr>
      </a:lvl2pPr>
      <a:lvl3pPr marL="685710" algn="l" defTabSz="685710" rtl="0" eaLnBrk="1" latinLnBrk="0" hangingPunct="1">
        <a:defRPr sz="1324" kern="1200">
          <a:solidFill>
            <a:schemeClr val="tx1"/>
          </a:solidFill>
          <a:latin typeface="+mn-lt"/>
          <a:ea typeface="+mn-ea"/>
          <a:cs typeface="+mn-cs"/>
        </a:defRPr>
      </a:lvl3pPr>
      <a:lvl4pPr marL="1028565" algn="l" defTabSz="685710" rtl="0" eaLnBrk="1" latinLnBrk="0" hangingPunct="1">
        <a:defRPr sz="1324" kern="1200">
          <a:solidFill>
            <a:schemeClr val="tx1"/>
          </a:solidFill>
          <a:latin typeface="+mn-lt"/>
          <a:ea typeface="+mn-ea"/>
          <a:cs typeface="+mn-cs"/>
        </a:defRPr>
      </a:lvl4pPr>
      <a:lvl5pPr marL="1371418" algn="l" defTabSz="685710" rtl="0" eaLnBrk="1" latinLnBrk="0" hangingPunct="1">
        <a:defRPr sz="1324" kern="1200">
          <a:solidFill>
            <a:schemeClr val="tx1"/>
          </a:solidFill>
          <a:latin typeface="+mn-lt"/>
          <a:ea typeface="+mn-ea"/>
          <a:cs typeface="+mn-cs"/>
        </a:defRPr>
      </a:lvl5pPr>
      <a:lvl6pPr marL="1714274" algn="l" defTabSz="685710" rtl="0" eaLnBrk="1" latinLnBrk="0" hangingPunct="1">
        <a:defRPr sz="1324" kern="1200">
          <a:solidFill>
            <a:schemeClr val="tx1"/>
          </a:solidFill>
          <a:latin typeface="+mn-lt"/>
          <a:ea typeface="+mn-ea"/>
          <a:cs typeface="+mn-cs"/>
        </a:defRPr>
      </a:lvl6pPr>
      <a:lvl7pPr marL="2057128" algn="l" defTabSz="685710" rtl="0" eaLnBrk="1" latinLnBrk="0" hangingPunct="1">
        <a:defRPr sz="1324" kern="1200">
          <a:solidFill>
            <a:schemeClr val="tx1"/>
          </a:solidFill>
          <a:latin typeface="+mn-lt"/>
          <a:ea typeface="+mn-ea"/>
          <a:cs typeface="+mn-cs"/>
        </a:defRPr>
      </a:lvl7pPr>
      <a:lvl8pPr marL="2399983" algn="l" defTabSz="685710" rtl="0" eaLnBrk="1" latinLnBrk="0" hangingPunct="1">
        <a:defRPr sz="1324" kern="1200">
          <a:solidFill>
            <a:schemeClr val="tx1"/>
          </a:solidFill>
          <a:latin typeface="+mn-lt"/>
          <a:ea typeface="+mn-ea"/>
          <a:cs typeface="+mn-cs"/>
        </a:defRPr>
      </a:lvl8pPr>
      <a:lvl9pPr marL="2742839" algn="l" defTabSz="685710"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30">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562">
          <p15:clr>
            <a:srgbClr val="A4A3A4"/>
          </p15:clr>
        </p15:guide>
        <p15:guide id="11" pos="994">
          <p15:clr>
            <a:srgbClr val="A4A3A4"/>
          </p15:clr>
        </p15:guide>
        <p15:guide id="12" pos="1426">
          <p15:clr>
            <a:srgbClr val="A4A3A4"/>
          </p15:clr>
        </p15:guide>
        <p15:guide id="13" pos="1858">
          <p15:clr>
            <a:srgbClr val="A4A3A4"/>
          </p15:clr>
        </p15:guide>
        <p15:guide id="14" pos="2290">
          <p15:clr>
            <a:srgbClr val="A4A3A4"/>
          </p15:clr>
        </p15:guide>
        <p15:guide id="15" pos="2722">
          <p15:clr>
            <a:srgbClr val="A4A3A4"/>
          </p15:clr>
        </p15:guide>
        <p15:guide id="16" pos="3153">
          <p15:clr>
            <a:srgbClr val="A4A3A4"/>
          </p15:clr>
        </p15:guide>
        <p15:guide id="17" pos="3585">
          <p15:clr>
            <a:srgbClr val="A4A3A4"/>
          </p15:clr>
        </p15:guide>
        <p15:guide id="18" pos="4017">
          <p15:clr>
            <a:srgbClr val="A4A3A4"/>
          </p15:clr>
        </p15:guide>
        <p15:guide id="19" pos="4449">
          <p15:clr>
            <a:srgbClr val="A4A3A4"/>
          </p15:clr>
        </p15:guide>
        <p15:guide id="20" pos="4881">
          <p15:clr>
            <a:srgbClr val="A4A3A4"/>
          </p15:clr>
        </p15:guide>
        <p15:guide id="21" pos="5313">
          <p15:clr>
            <a:srgbClr val="A4A3A4"/>
          </p15:clr>
        </p15:guide>
        <p15:guide id="22" pos="5745">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8928" y="291102"/>
            <a:ext cx="11541863"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2" y="1189178"/>
            <a:ext cx="11541549" cy="2184808"/>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Box 6"/>
          <p:cNvSpPr txBox="1"/>
          <p:nvPr userDrawn="1"/>
        </p:nvSpPr>
        <p:spPr>
          <a:xfrm>
            <a:off x="3734938" y="6677034"/>
            <a:ext cx="4720568" cy="196836"/>
          </a:xfrm>
          <a:prstGeom prst="rect">
            <a:avLst/>
          </a:prstGeom>
          <a:noFill/>
        </p:spPr>
        <p:txBody>
          <a:bodyPr wrap="square" lIns="179285" tIns="143428" rIns="179285" bIns="143428" rtlCol="0" anchor="ctr">
            <a:noAutofit/>
          </a:bodyPr>
          <a:lstStyle/>
          <a:p>
            <a:pPr algn="ctr" defTabSz="914367">
              <a:lnSpc>
                <a:spcPct val="90000"/>
              </a:lnSpc>
              <a:spcAft>
                <a:spcPts val="588"/>
              </a:spcAft>
            </a:pPr>
            <a:r>
              <a:rPr lang="en-US" sz="1078" dirty="0">
                <a:gradFill>
                  <a:gsLst>
                    <a:gs pos="68142">
                      <a:srgbClr val="FFFFFF">
                        <a:lumMod val="50000"/>
                      </a:srgbClr>
                    </a:gs>
                    <a:gs pos="30000">
                      <a:srgbClr val="FFFFFF">
                        <a:lumMod val="50000"/>
                      </a:srgbClr>
                    </a:gs>
                  </a:gsLst>
                  <a:lin ang="5400000" scaled="0"/>
                </a:gradFill>
              </a:rPr>
              <a:t>MICROSOFT CONFIDENTIAL—INTERNAL USE ONLY</a:t>
            </a:r>
          </a:p>
        </p:txBody>
      </p:sp>
    </p:spTree>
    <p:extLst>
      <p:ext uri="{BB962C8B-B14F-4D97-AF65-F5344CB8AC3E}">
        <p14:creationId xmlns:p14="http://schemas.microsoft.com/office/powerpoint/2010/main" val="2487407168"/>
      </p:ext>
    </p:extLst>
  </p:cSld>
  <p:clrMap bg1="dk1" tx1="lt1" bg2="dk2" tx2="lt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 id="2147483690" r:id="rId14"/>
    <p:sldLayoutId id="2147483691" r:id="rId15"/>
    <p:sldLayoutId id="2147483692" r:id="rId16"/>
    <p:sldLayoutId id="2147483693" r:id="rId17"/>
    <p:sldLayoutId id="2147483694" r:id="rId18"/>
    <p:sldLayoutId id="2147483695" r:id="rId19"/>
    <p:sldLayoutId id="2147483696" r:id="rId20"/>
    <p:sldLayoutId id="2147483697" r:id="rId21"/>
    <p:sldLayoutId id="2147483699" r:id="rId22"/>
  </p:sldLayoutIdLst>
  <p:transition>
    <p:fade/>
  </p:transition>
  <p:txStyles>
    <p:titleStyle>
      <a:lvl1pPr algn="l" defTabSz="914367" rtl="0" eaLnBrk="1" latinLnBrk="0" hangingPunct="1">
        <a:lnSpc>
          <a:spcPct val="90000"/>
        </a:lnSpc>
        <a:spcBef>
          <a:spcPct val="0"/>
        </a:spcBef>
        <a:buNone/>
        <a:defRPr lang="en-US" sz="5294" b="0" kern="1200" cap="none" spc="-100" baseline="0" dirty="0" smtClean="0">
          <a:ln w="3175">
            <a:noFill/>
          </a:ln>
          <a:gradFill>
            <a:gsLst>
              <a:gs pos="7080">
                <a:schemeClr val="tx1"/>
              </a:gs>
              <a:gs pos="26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orient="horz" pos="763">
          <p15:clr>
            <a:srgbClr val="A4A3A4"/>
          </p15:clr>
        </p15:guide>
        <p15:guide id="4" orient="horz" pos="1339">
          <p15:clr>
            <a:srgbClr val="A4A3A4"/>
          </p15:clr>
        </p15:guide>
        <p15:guide id="5" orient="horz" pos="1915">
          <p15:clr>
            <a:srgbClr val="A4A3A4"/>
          </p15:clr>
        </p15:guide>
        <p15:guide id="6" orient="horz" pos="2491">
          <p15:clr>
            <a:srgbClr val="A4A3A4"/>
          </p15:clr>
        </p15:guide>
        <p15:guide id="7" orient="horz" pos="3067">
          <p15:clr>
            <a:srgbClr val="A4A3A4"/>
          </p15:clr>
        </p15:guide>
        <p15:guide id="8" orient="horz" pos="3643">
          <p15:clr>
            <a:srgbClr val="A4A3A4"/>
          </p15:clr>
        </p15:guide>
        <p15:guide id="9" orient="horz" pos="4219">
          <p15:clr>
            <a:srgbClr val="5ACBF0"/>
          </p15:clr>
        </p15:guide>
        <p15:guide id="10" pos="749">
          <p15:clr>
            <a:srgbClr val="A4A3A4"/>
          </p15:clr>
        </p15:guide>
        <p15:guide id="11" pos="1325">
          <p15:clr>
            <a:srgbClr val="A4A3A4"/>
          </p15:clr>
        </p15:guide>
        <p15:guide id="12" pos="1901">
          <p15:clr>
            <a:srgbClr val="A4A3A4"/>
          </p15:clr>
        </p15:guide>
        <p15:guide id="13" pos="2477">
          <p15:clr>
            <a:srgbClr val="A4A3A4"/>
          </p15:clr>
        </p15:guide>
        <p15:guide id="14" pos="3053">
          <p15:clr>
            <a:srgbClr val="A4A3A4"/>
          </p15:clr>
        </p15:guide>
        <p15:guide id="15" pos="3629">
          <p15:clr>
            <a:srgbClr val="A4A3A4"/>
          </p15:clr>
        </p15:guide>
        <p15:guide id="16" pos="4205">
          <p15:clr>
            <a:srgbClr val="A4A3A4"/>
          </p15:clr>
        </p15:guide>
        <p15:guide id="17" pos="4781">
          <p15:clr>
            <a:srgbClr val="A4A3A4"/>
          </p15:clr>
        </p15:guide>
        <p15:guide id="18" pos="5357">
          <p15:clr>
            <a:srgbClr val="A4A3A4"/>
          </p15:clr>
        </p15:guide>
        <p15:guide id="19" pos="5933">
          <p15:clr>
            <a:srgbClr val="A4A3A4"/>
          </p15:clr>
        </p15:guide>
        <p15:guide id="20" pos="6509">
          <p15:clr>
            <a:srgbClr val="A4A3A4"/>
          </p15:clr>
        </p15:guide>
        <p15:guide id="21" pos="7085">
          <p15:clr>
            <a:srgbClr val="A4A3A4"/>
          </p15:clr>
        </p15:guide>
        <p15:guide id="22" pos="766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5261641"/>
      </p:ext>
    </p:extLst>
  </p:cSld>
  <p:clrMap bg1="dk1" tx1="lt1" bg2="dk2" tx2="lt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5E8E-FE6F-46C1-BE6F-3BD842186F1C}"/>
              </a:ext>
            </a:extLst>
          </p:cNvPr>
          <p:cNvSpPr>
            <a:spLocks noGrp="1"/>
          </p:cNvSpPr>
          <p:nvPr>
            <p:ph type="title"/>
          </p:nvPr>
        </p:nvSpPr>
        <p:spPr>
          <a:xfrm>
            <a:off x="269302" y="2084186"/>
            <a:ext cx="7171335" cy="1664127"/>
          </a:xfrm>
        </p:spPr>
        <p:txBody>
          <a:bodyPr/>
          <a:lstStyle/>
          <a:p>
            <a:r>
              <a:rPr lang="en-US" b="1" dirty="0"/>
              <a:t>Building the business migration case with Windows Server and SQL Server</a:t>
            </a:r>
          </a:p>
        </p:txBody>
      </p:sp>
      <p:sp>
        <p:nvSpPr>
          <p:cNvPr id="3" name="Text Placeholder 2">
            <a:extLst>
              <a:ext uri="{FF2B5EF4-FFF2-40B4-BE49-F238E27FC236}">
                <a16:creationId xmlns:a16="http://schemas.microsoft.com/office/drawing/2014/main" id="{C83DC502-2B62-4F9B-A8B3-D2EF25BCD06C}"/>
              </a:ext>
            </a:extLst>
          </p:cNvPr>
          <p:cNvSpPr>
            <a:spLocks noGrp="1"/>
          </p:cNvSpPr>
          <p:nvPr>
            <p:ph type="body" sz="quarter" idx="12"/>
          </p:nvPr>
        </p:nvSpPr>
        <p:spPr>
          <a:xfrm>
            <a:off x="269301" y="5124278"/>
            <a:ext cx="7171337" cy="1792326"/>
          </a:xfrm>
        </p:spPr>
        <p:txBody>
          <a:bodyPr/>
          <a:lstStyle/>
          <a:p>
            <a:r>
              <a:rPr lang="en-US" dirty="0"/>
              <a:t>September 2022</a:t>
            </a:r>
          </a:p>
        </p:txBody>
      </p:sp>
    </p:spTree>
    <p:extLst>
      <p:ext uri="{BB962C8B-B14F-4D97-AF65-F5344CB8AC3E}">
        <p14:creationId xmlns:p14="http://schemas.microsoft.com/office/powerpoint/2010/main" val="1379679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3705886"/>
          </a:xfrm>
        </p:spPr>
        <p:txBody>
          <a:bodyPr/>
          <a:lstStyle/>
          <a:p>
            <a:pPr marL="514350" indent="-514350">
              <a:buFont typeface="+mj-lt"/>
              <a:buAutoNum type="arabicPeriod"/>
            </a:pPr>
            <a:r>
              <a:rPr lang="en-US" sz="3200" dirty="0"/>
              <a:t>It appears there are multiple options of hosting SQL databases in Azure. What's the best option to choose, and how do you know it'll be compatible?</a:t>
            </a:r>
          </a:p>
          <a:p>
            <a:pPr marL="514350" indent="-514350">
              <a:buFont typeface="+mj-lt"/>
              <a:buAutoNum type="arabicPeriod"/>
            </a:pPr>
            <a:r>
              <a:rPr lang="en-US" sz="3200" dirty="0"/>
              <a:t>What kind of downtime will be incurred when migrating the Windows Server and SQL Server workloads to Azure?</a:t>
            </a:r>
          </a:p>
          <a:p>
            <a:pPr marL="514350" indent="-514350">
              <a:buFont typeface="+mj-lt"/>
              <a:buAutoNum type="arabicPeriod"/>
            </a:pPr>
            <a:r>
              <a:rPr lang="en-US" dirty="0"/>
              <a:t>Will we be able to rollback to the on-premises VMs if the migration fails?</a:t>
            </a:r>
          </a:p>
        </p:txBody>
      </p:sp>
    </p:spTree>
    <p:extLst>
      <p:ext uri="{BB962C8B-B14F-4D97-AF65-F5344CB8AC3E}">
        <p14:creationId xmlns:p14="http://schemas.microsoft.com/office/powerpoint/2010/main" val="189690519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 (continued)</a:t>
            </a:r>
          </a:p>
        </p:txBody>
      </p:sp>
      <p:sp>
        <p:nvSpPr>
          <p:cNvPr id="3" name="Content Placeholder 2"/>
          <p:cNvSpPr>
            <a:spLocks noGrp="1"/>
          </p:cNvSpPr>
          <p:nvPr>
            <p:ph type="body" sz="quarter" idx="10"/>
          </p:nvPr>
        </p:nvSpPr>
        <p:spPr>
          <a:xfrm>
            <a:off x="269239" y="1189177"/>
            <a:ext cx="11653523" cy="2719655"/>
          </a:xfrm>
        </p:spPr>
        <p:txBody>
          <a:bodyPr/>
          <a:lstStyle/>
          <a:p>
            <a:pPr marL="514350" indent="-514350">
              <a:buFont typeface="+mj-lt"/>
              <a:buAutoNum type="arabicPeriod"/>
            </a:pPr>
            <a:r>
              <a:rPr lang="en-US" sz="3200" dirty="0"/>
              <a:t>Tailspin has negotiated an Enterprise Agreement (EA) with Microsoft for their Azure consumption. Any cost estimates need to reflect their EA discount.</a:t>
            </a:r>
          </a:p>
          <a:p>
            <a:pPr marL="514350" indent="-514350">
              <a:buFont typeface="+mj-lt"/>
              <a:buAutoNum type="arabicPeriod"/>
            </a:pPr>
            <a:r>
              <a:rPr lang="en-US" sz="3200" dirty="0"/>
              <a:t>Would there be further savings from the use of PaaS services?</a:t>
            </a:r>
          </a:p>
          <a:p>
            <a:pPr marL="514350" indent="-514350">
              <a:buFont typeface="+mj-lt"/>
              <a:buAutoNum type="arabicPeriod"/>
            </a:pPr>
            <a:endParaRPr lang="en-US" dirty="0"/>
          </a:p>
        </p:txBody>
      </p:sp>
    </p:spTree>
    <p:extLst>
      <p:ext uri="{BB962C8B-B14F-4D97-AF65-F5344CB8AC3E}">
        <p14:creationId xmlns:p14="http://schemas.microsoft.com/office/powerpoint/2010/main" val="33387099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1026" name="Picture 2" descr="Hub-spoke network topology in Azure">
            <a:extLst>
              <a:ext uri="{FF2B5EF4-FFF2-40B4-BE49-F238E27FC236}">
                <a16:creationId xmlns:a16="http://schemas.microsoft.com/office/drawing/2014/main" id="{D4686063-FA50-7605-92DE-7912FACEE7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1836" y="1353248"/>
            <a:ext cx="10168328" cy="5215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45471"/>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descr="Diagram depicting a wide range of Azure services: Domain Controller VM, SQL Server in VM, Web VM, Load Balancer, Azure Backup, Azure Site Recovery, SQL Server AlwaysOn Availability Groups, Traffic Manager, Availability Zones, Web Apps, Storage, VPN Gateway, SQL Database, Front Door"/>
          <p:cNvSpPr>
            <a:spLocks noGrp="1"/>
          </p:cNvSpPr>
          <p:nvPr>
            <p:ph type="title"/>
          </p:nvPr>
        </p:nvSpPr>
        <p:spPr/>
        <p:txBody>
          <a:bodyPr/>
          <a:lstStyle/>
          <a:p>
            <a:r>
              <a:rPr lang="en-US" dirty="0"/>
              <a:t>Common scenarios</a:t>
            </a:r>
          </a:p>
        </p:txBody>
      </p:sp>
      <p:pic>
        <p:nvPicPr>
          <p:cNvPr id="2050" name="Picture 2" descr="Azure Arc control plan">
            <a:extLst>
              <a:ext uri="{FF2B5EF4-FFF2-40B4-BE49-F238E27FC236}">
                <a16:creationId xmlns:a16="http://schemas.microsoft.com/office/drawing/2014/main" id="{FF78414A-8784-4EFA-198B-ACA1AF912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57818"/>
            <a:ext cx="12192000" cy="4171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8892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1012" y="289511"/>
            <a:ext cx="11655840" cy="899665"/>
          </a:xfrm>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2: Design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62057" y="1741246"/>
            <a:ext cx="10652686" cy="2930033"/>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Design a solution and prepare to present the solution to the target customer audience in a 15-minute chalk-talk format.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1-2 hours</a:t>
            </a:r>
          </a:p>
        </p:txBody>
      </p:sp>
      <p:graphicFrame>
        <p:nvGraphicFramePr>
          <p:cNvPr id="4" name="Table 3">
            <a:extLst>
              <a:ext uri="{FF2B5EF4-FFF2-40B4-BE49-F238E27FC236}">
                <a16:creationId xmlns:a16="http://schemas.microsoft.com/office/drawing/2014/main" id="{9FC7A5CD-D651-4072-A920-34F54BCBC3EF}"/>
              </a:ext>
            </a:extLst>
          </p:cNvPr>
          <p:cNvGraphicFramePr>
            <a:graphicFrameLocks noGrp="1"/>
          </p:cNvGraphicFramePr>
          <p:nvPr>
            <p:extLst>
              <p:ext uri="{D42A27DB-BD31-4B8C-83A1-F6EECF244321}">
                <p14:modId xmlns:p14="http://schemas.microsoft.com/office/powerpoint/2010/main" val="67689371"/>
              </p:ext>
            </p:extLst>
          </p:nvPr>
        </p:nvGraphicFramePr>
        <p:xfrm>
          <a:off x="3095545" y="3791922"/>
          <a:ext cx="8040154" cy="2844496"/>
        </p:xfrm>
        <a:graphic>
          <a:graphicData uri="http://schemas.openxmlformats.org/drawingml/2006/table">
            <a:tbl>
              <a:tblPr firstRow="1" bandRow="1">
                <a:tableStyleId>{69CF1AB2-1976-4502-BF36-3FF5EA218861}</a:tableStyleId>
              </a:tblPr>
              <a:tblGrid>
                <a:gridCol w="1758700">
                  <a:extLst>
                    <a:ext uri="{9D8B030D-6E8A-4147-A177-3AD203B41FA5}">
                      <a16:colId xmlns:a16="http://schemas.microsoft.com/office/drawing/2014/main" val="20000"/>
                    </a:ext>
                  </a:extLst>
                </a:gridCol>
                <a:gridCol w="6281454">
                  <a:extLst>
                    <a:ext uri="{9D8B030D-6E8A-4147-A177-3AD203B41FA5}">
                      <a16:colId xmlns:a16="http://schemas.microsoft.com/office/drawing/2014/main" val="20001"/>
                    </a:ext>
                  </a:extLst>
                </a:gridCol>
              </a:tblGrid>
              <a:tr h="511258">
                <a:tc>
                  <a:txBody>
                    <a:bodyPr/>
                    <a:lstStyle/>
                    <a:p>
                      <a:r>
                        <a:rPr lang="en-US" sz="1300" b="1" i="1" dirty="0">
                          <a:latin typeface="Segoe UI" panose="020B0502040204020203" pitchFamily="34" charset="0"/>
                          <a:cs typeface="Segoe UI" panose="020B0502040204020203" pitchFamily="34" charset="0"/>
                        </a:rPr>
                        <a:t>Business</a:t>
                      </a:r>
                      <a:r>
                        <a:rPr lang="en-US" sz="1300" b="1" i="1" kern="1200" dirty="0">
                          <a:solidFill>
                            <a:schemeClr val="dk1"/>
                          </a:solidFill>
                          <a:latin typeface="Segoe UI" panose="020B0502040204020203" pitchFamily="34" charset="0"/>
                          <a:ea typeface="+mn-ea"/>
                          <a:cs typeface="Segoe UI" panose="020B0502040204020203" pitchFamily="34" charset="0"/>
                        </a:rPr>
                        <a:t> needs</a:t>
                      </a:r>
                    </a:p>
                    <a:p>
                      <a:br>
                        <a:rPr lang="en-US" sz="1300" b="0" i="0" dirty="0">
                          <a:latin typeface="Segoe UI" panose="020B0502040204020203" pitchFamily="34" charset="0"/>
                          <a:cs typeface="Segoe UI" panose="020B0502040204020203" pitchFamily="34" charset="0"/>
                        </a:rPr>
                      </a:br>
                      <a:endParaRPr lang="en-US" sz="1300" b="0" i="0" dirty="0">
                        <a:latin typeface="Segoe UI" panose="020B0502040204020203" pitchFamily="34" charset="0"/>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b="0" dirty="0">
                          <a:solidFill>
                            <a:schemeClr val="bg1"/>
                          </a:solidFill>
                          <a:latin typeface="Segoe UI" panose="020B0502040204020203" pitchFamily="34" charset="0"/>
                          <a:cs typeface="Segoe UI" panose="020B0502040204020203" pitchFamily="34" charset="0"/>
                        </a:rPr>
                        <a:t>Respond to questions outlined in your student guide and be prepared to present your solution to others.</a:t>
                      </a:r>
                    </a:p>
                    <a:p>
                      <a:endParaRPr lang="en-US" sz="1300" b="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0"/>
                  </a:ext>
                </a:extLst>
              </a:tr>
              <a:tr h="511258">
                <a:tc>
                  <a:txBody>
                    <a:bodyPr/>
                    <a:lstStyle/>
                    <a:p>
                      <a:r>
                        <a:rPr lang="en-US" sz="1300" b="1" i="1" dirty="0">
                          <a:latin typeface="Segoe UI" panose="020B0502040204020203" pitchFamily="34" charset="0"/>
                          <a:cs typeface="Segoe UI" panose="020B0502040204020203" pitchFamily="34" charset="0"/>
                        </a:rPr>
                        <a:t>Design</a:t>
                      </a:r>
                    </a:p>
                    <a:p>
                      <a:pPr marL="0" algn="l" defTabSz="932742" rtl="0" eaLnBrk="1" latinLnBrk="0" hangingPunct="1"/>
                      <a:br>
                        <a:rPr lang="en-US" sz="1300" b="0" i="0" kern="1200" dirty="0">
                          <a:solidFill>
                            <a:schemeClr val="dk1"/>
                          </a:solidFill>
                          <a:latin typeface="Segoe UI" panose="020B0502040204020203" pitchFamily="34" charset="0"/>
                          <a:ea typeface="+mn-ea"/>
                          <a:cs typeface="Segoe UI" panose="020B0502040204020203" pitchFamily="34" charset="0"/>
                        </a:rPr>
                      </a:br>
                      <a:endParaRPr lang="en-US" sz="1300" b="0" i="0" kern="1200" dirty="0">
                        <a:solidFill>
                          <a:schemeClr val="dk1"/>
                        </a:solidFill>
                        <a:latin typeface="Segoe UI" panose="020B0502040204020203" pitchFamily="34" charset="0"/>
                        <a:ea typeface="+mn-ea"/>
                        <a:cs typeface="Segoe UI" panose="020B0502040204020203" pitchFamily="34" charset="0"/>
                      </a:endParaRPr>
                    </a:p>
                  </a:txBody>
                  <a:tcPr marL="67235" marR="67235" marT="33617" marB="33617"/>
                </a:tc>
                <a:tc>
                  <a:txBody>
                    <a:bodyPr/>
                    <a:lstStyle/>
                    <a:p>
                      <a:pPr marL="285750" marR="0" indent="-285750" algn="l" defTabSz="93274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Design a solution for as many of the requirements in your student guide as time allows.</a:t>
                      </a: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10001"/>
                  </a:ext>
                </a:extLst>
              </a:tr>
              <a:tr h="511258">
                <a:tc>
                  <a:txBody>
                    <a:bodyPr/>
                    <a:lstStyle/>
                    <a:p>
                      <a:r>
                        <a:rPr lang="en-US" sz="1300" b="1" i="1" dirty="0">
                          <a:latin typeface="Segoe UI" panose="020B0502040204020203" pitchFamily="34" charset="0"/>
                          <a:cs typeface="Segoe UI" panose="020B0502040204020203" pitchFamily="34" charset="0"/>
                        </a:rPr>
                        <a:t>Pricing</a:t>
                      </a:r>
                    </a:p>
                  </a:txBody>
                  <a:tcPr marL="67235" marR="67235" marT="33617" marB="33617"/>
                </a:tc>
                <a:tc>
                  <a:txBody>
                    <a:bodyPr/>
                    <a:lstStyle/>
                    <a:p>
                      <a:pPr marL="285750" marR="0" lvl="0" indent="-28575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300" kern="1200" baseline="0" dirty="0">
                          <a:solidFill>
                            <a:schemeClr val="bg1"/>
                          </a:solidFill>
                          <a:latin typeface="Segoe UI" panose="020B0502040204020203" pitchFamily="34" charset="0"/>
                          <a:ea typeface="+mn-ea"/>
                          <a:cs typeface="Segoe UI" panose="020B0502040204020203" pitchFamily="34" charset="0"/>
                        </a:rPr>
                        <a:t>Provide an estimate of the costs associated with each aspect of your solution, following the questions in your student guide.</a:t>
                      </a:r>
                    </a:p>
                    <a:p>
                      <a:pPr marL="285750" lvl="0" indent="-285750">
                        <a:buFont typeface="Arial" panose="020B0604020202020204" pitchFamily="34" charset="0"/>
                        <a:buChar char="•"/>
                      </a:pPr>
                      <a:endParaRPr lang="en-US" sz="1300" dirty="0">
                        <a:latin typeface="Segoe UI" panose="020B0502040204020203" pitchFamily="34" charset="0"/>
                        <a:cs typeface="Segoe UI" panose="020B0502040204020203" pitchFamily="34" charset="0"/>
                      </a:endParaRPr>
                    </a:p>
                  </a:txBody>
                  <a:tcPr marL="67235" marR="67235" marT="33617" marB="33617"/>
                </a:tc>
                <a:extLst>
                  <a:ext uri="{0D108BD9-81ED-4DB2-BD59-A6C34878D82A}">
                    <a16:rowId xmlns:a16="http://schemas.microsoft.com/office/drawing/2014/main" val="2199560919"/>
                  </a:ext>
                </a:extLst>
              </a:tr>
              <a:tr h="664358">
                <a:tc>
                  <a:txBody>
                    <a:bodyPr/>
                    <a:lstStyle/>
                    <a:p>
                      <a:r>
                        <a:rPr lang="en-US" sz="1300" b="1" i="1" dirty="0">
                          <a:latin typeface="Segoe UI" panose="020B0502040204020203" pitchFamily="34" charset="0"/>
                          <a:cs typeface="Segoe UI" panose="020B0502040204020203" pitchFamily="34" charset="0"/>
                        </a:rPr>
                        <a:t>Prepare</a:t>
                      </a:r>
                    </a:p>
                  </a:txBody>
                  <a:tcPr marL="67235" marR="67235" marT="33617" marB="33617"/>
                </a:tc>
                <a:tc>
                  <a:txBody>
                    <a:bodyPr/>
                    <a:lstStyle/>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any customer needs that are not addressed with the proposed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Identify the benefits of your solution.</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Determine how you will respond to the customer’s objections.</a:t>
                      </a:r>
                    </a:p>
                    <a:p>
                      <a:pPr marL="285750" lvl="0" indent="-285750">
                        <a:buFont typeface="Arial" panose="020B0604020202020204" pitchFamily="34" charset="0"/>
                        <a:buChar char="•"/>
                      </a:pPr>
                      <a:r>
                        <a:rPr lang="en-US" sz="1300" dirty="0">
                          <a:latin typeface="Segoe UI" panose="020B0502040204020203" pitchFamily="34" charset="0"/>
                          <a:cs typeface="Segoe UI" panose="020B0502040204020203" pitchFamily="34" charset="0"/>
                        </a:rPr>
                        <a:t>Prepare for a 15-minute presentation to the customer.</a:t>
                      </a:r>
                    </a:p>
                  </a:txBody>
                  <a:tcPr marL="67235" marR="67235" marT="33617" marB="33617"/>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2033147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3: Present the solution</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062166"/>
            <a:ext cx="10229103" cy="6035498"/>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Present a solution to the target customer in a 15-minute chalk-talk format. </a:t>
            </a:r>
            <a:endParaRPr kumimoji="0" lang="en-US" sz="3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30 minutes (15 minutes for each team to present and receive feedback) </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1600" b="0" i="0" u="none" strike="noStrike" kern="1200" cap="none" spc="0" normalizeH="0" baseline="0" noProof="0" dirty="0">
              <a:ln>
                <a:noFill/>
              </a:ln>
              <a:solidFill>
                <a:srgbClr val="FFFFFF"/>
              </a:solidFill>
              <a:effectLst/>
              <a:uLnTx/>
              <a:uFillTx/>
              <a:latin typeface="Segoe UI 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Directions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Pair with another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One group is the Microsoft team and the other is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presents their proposed solution to the customer.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asks one of the objections from the list of objections in the case study.</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Microsoft team responds to the objection.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The customer team gives feedback to the Microsoft team.</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Switch roles and repeat Steps 2-6.</a:t>
            </a: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endParaRPr>
          </a:p>
        </p:txBody>
      </p:sp>
    </p:spTree>
    <p:extLst>
      <p:ext uri="{BB962C8B-B14F-4D97-AF65-F5344CB8AC3E}">
        <p14:creationId xmlns:p14="http://schemas.microsoft.com/office/powerpoint/2010/main" val="3717261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Wrap-up</a:t>
            </a:r>
          </a:p>
        </p:txBody>
      </p:sp>
      <p:sp>
        <p:nvSpPr>
          <p:cNvPr id="9" name="TextBox 8">
            <a:extLst>
              <a:ext uri="{FF2B5EF4-FFF2-40B4-BE49-F238E27FC236}">
                <a16:creationId xmlns:a16="http://schemas.microsoft.com/office/drawing/2014/main" id="{0F86F9F9-39B5-4CE6-AF48-9ADAE40EA728}"/>
              </a:ext>
            </a:extLst>
          </p:cNvPr>
          <p:cNvSpPr txBox="1"/>
          <p:nvPr/>
        </p:nvSpPr>
        <p:spPr>
          <a:xfrm>
            <a:off x="340285"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Review the preferred solution for the case study.</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42399983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Preferred target audience</a:t>
            </a:r>
          </a:p>
        </p:txBody>
      </p:sp>
      <p:sp>
        <p:nvSpPr>
          <p:cNvPr id="3" name="Content Placeholder 2"/>
          <p:cNvSpPr>
            <a:spLocks noGrp="1"/>
          </p:cNvSpPr>
          <p:nvPr>
            <p:ph type="body" sz="quarter" idx="10"/>
          </p:nvPr>
        </p:nvSpPr>
        <p:spPr>
          <a:xfrm>
            <a:off x="269239" y="1189177"/>
            <a:ext cx="11653523" cy="1169551"/>
          </a:xfrm>
        </p:spPr>
        <p:txBody>
          <a:bodyPr/>
          <a:lstStyle/>
          <a:p>
            <a:r>
              <a:rPr lang="en-US" sz="3200" dirty="0">
                <a:latin typeface="Segoe UI Semibold" panose="020B0702040204020203" pitchFamily="34" charset="0"/>
                <a:cs typeface="Segoe UI Semibold" panose="020B0702040204020203" pitchFamily="34" charset="0"/>
              </a:rPr>
              <a:t>Kaylee Frye</a:t>
            </a:r>
            <a:r>
              <a:rPr lang="en-US" sz="3200" dirty="0"/>
              <a:t>, CTO</a:t>
            </a:r>
          </a:p>
          <a:p>
            <a:r>
              <a:rPr lang="en-US" sz="3200">
                <a:latin typeface="Segoe UI Semibold" panose="020B0702040204020203" pitchFamily="34" charset="0"/>
                <a:cs typeface="Segoe UI Semibold" panose="020B0702040204020203" pitchFamily="34" charset="0"/>
              </a:rPr>
              <a:t>Technical Architects</a:t>
            </a:r>
            <a:endParaRPr lang="en-US" sz="3200" dirty="0"/>
          </a:p>
        </p:txBody>
      </p:sp>
    </p:spTree>
    <p:extLst>
      <p:ext uri="{BB962C8B-B14F-4D97-AF65-F5344CB8AC3E}">
        <p14:creationId xmlns:p14="http://schemas.microsoft.com/office/powerpoint/2010/main" val="5861551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Outcome 1</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1329595"/>
          </a:xfrm>
        </p:spPr>
        <p:txBody>
          <a:bodyPr/>
          <a:lstStyle/>
          <a:p>
            <a:r>
              <a:rPr lang="en-IE" sz="2400" dirty="0"/>
              <a:t>?</a:t>
            </a:r>
          </a:p>
          <a:p>
            <a:r>
              <a:rPr lang="en-IE" sz="2400" dirty="0"/>
              <a:t>?</a:t>
            </a:r>
          </a:p>
          <a:p>
            <a:r>
              <a:rPr lang="en-IE" sz="2400" dirty="0"/>
              <a:t>?</a:t>
            </a:r>
          </a:p>
        </p:txBody>
      </p:sp>
    </p:spTree>
    <p:extLst>
      <p:ext uri="{BB962C8B-B14F-4D97-AF65-F5344CB8AC3E}">
        <p14:creationId xmlns:p14="http://schemas.microsoft.com/office/powerpoint/2010/main" val="1255810186"/>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Outcome 2</a:t>
            </a:r>
          </a:p>
        </p:txBody>
      </p:sp>
      <p:sp>
        <p:nvSpPr>
          <p:cNvPr id="4" name="Text Placeholder 3">
            <a:extLst>
              <a:ext uri="{FF2B5EF4-FFF2-40B4-BE49-F238E27FC236}">
                <a16:creationId xmlns:a16="http://schemas.microsoft.com/office/drawing/2014/main" id="{36E9075A-B9AD-4E5B-9193-F34DB65D2D3A}"/>
              </a:ext>
            </a:extLst>
          </p:cNvPr>
          <p:cNvSpPr>
            <a:spLocks noGrp="1"/>
          </p:cNvSpPr>
          <p:nvPr>
            <p:ph type="body" sz="quarter" idx="10"/>
          </p:nvPr>
        </p:nvSpPr>
        <p:spPr>
          <a:xfrm>
            <a:off x="269239" y="1189177"/>
            <a:ext cx="6248917" cy="1329595"/>
          </a:xfrm>
        </p:spPr>
        <p:txBody>
          <a:bodyPr/>
          <a:lstStyle/>
          <a:p>
            <a:r>
              <a:rPr lang="en-IE" sz="2400" dirty="0"/>
              <a:t>?</a:t>
            </a:r>
          </a:p>
          <a:p>
            <a:r>
              <a:rPr lang="en-IE" sz="2400" dirty="0"/>
              <a:t>?</a:t>
            </a:r>
          </a:p>
          <a:p>
            <a:r>
              <a:rPr lang="en-IE" sz="2400" dirty="0"/>
              <a:t>?</a:t>
            </a:r>
          </a:p>
        </p:txBody>
      </p:sp>
    </p:spTree>
    <p:extLst>
      <p:ext uri="{BB962C8B-B14F-4D97-AF65-F5344CB8AC3E}">
        <p14:creationId xmlns:p14="http://schemas.microsoft.com/office/powerpoint/2010/main" val="1801370842"/>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Abstract and learning objectives</a:t>
            </a:r>
          </a:p>
        </p:txBody>
      </p:sp>
      <p:sp>
        <p:nvSpPr>
          <p:cNvPr id="5" name="Text Placeholder 4">
            <a:extLst>
              <a:ext uri="{FF2B5EF4-FFF2-40B4-BE49-F238E27FC236}">
                <a16:creationId xmlns:a16="http://schemas.microsoft.com/office/drawing/2014/main" id="{48AAB716-5551-4060-8AF9-26CEC09CA5F9}"/>
              </a:ext>
            </a:extLst>
          </p:cNvPr>
          <p:cNvSpPr>
            <a:spLocks noGrp="1"/>
          </p:cNvSpPr>
          <p:nvPr>
            <p:ph type="body" sz="quarter" idx="10"/>
          </p:nvPr>
        </p:nvSpPr>
        <p:spPr>
          <a:xfrm>
            <a:off x="269239" y="1189177"/>
            <a:ext cx="11653523" cy="5318379"/>
          </a:xfrm>
        </p:spPr>
        <p:txBody>
          <a:bodyPr vert="horz" wrap="square" lIns="146304" tIns="91440" rIns="146304" bIns="91440" rtlCol="0" anchor="t">
            <a:spAutoFit/>
          </a:bodyPr>
          <a:lstStyle/>
          <a:p>
            <a:r>
              <a:rPr lang="en-US" sz="2400" dirty="0"/>
              <a:t>In this whiteboard design session, you will look at how to design for converting/extending an existing IaaS deployment for resiliency. Throughout the whiteboard design session, you will look at the various configuration options and services to help build resilient architectures.</a:t>
            </a:r>
          </a:p>
          <a:p>
            <a:br>
              <a:rPr lang="en-US" sz="2400" dirty="0"/>
            </a:br>
            <a:r>
              <a:rPr lang="en-US" sz="2400" dirty="0"/>
              <a:t>At the end of the workshop, you will be better able to design and use resiliency concepts including high availability with Availability Zones, disaster recovery for virtual machines to another region using Azure Site Recovery, and SQL Server high availability and disaster recovery using AlwaysOn Availability Groups. You will also learn how to assess the availability SLA, RPO and RTO of your design, and how to use Azure Backup to protect and secure your SQL data and VMs against corruption and loss.</a:t>
            </a:r>
          </a:p>
          <a:p>
            <a:br>
              <a:rPr lang="en-US" sz="2400" dirty="0"/>
            </a:br>
            <a:r>
              <a:rPr lang="en-US" sz="2400" dirty="0"/>
              <a:t>You will also discuss how to achieve a similar level of resiliency for a PaaS-based implementation the same application, based on Azure App Service and Azure SQL Database. Finally, you will consider the costs associated with both approaches.</a:t>
            </a:r>
          </a:p>
        </p:txBody>
      </p:sp>
    </p:spTree>
    <p:extLst>
      <p:ext uri="{BB962C8B-B14F-4D97-AF65-F5344CB8AC3E}">
        <p14:creationId xmlns:p14="http://schemas.microsoft.com/office/powerpoint/2010/main" val="772880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objections</a:t>
            </a:r>
          </a:p>
        </p:txBody>
      </p:sp>
      <p:sp>
        <p:nvSpPr>
          <p:cNvPr id="3" name="Content Placeholder 2"/>
          <p:cNvSpPr>
            <a:spLocks noGrp="1"/>
          </p:cNvSpPr>
          <p:nvPr>
            <p:ph type="body" sz="quarter" idx="10"/>
          </p:nvPr>
        </p:nvSpPr>
        <p:spPr>
          <a:xfrm>
            <a:off x="269239" y="1189177"/>
            <a:ext cx="11653523" cy="2697662"/>
          </a:xfrm>
        </p:spPr>
        <p:txBody>
          <a:bodyPr/>
          <a:lstStyle/>
          <a:p>
            <a:pPr lvl="0"/>
            <a:r>
              <a:rPr lang="en-US" sz="3600" dirty="0">
                <a:latin typeface="Segoe UI Semibold" panose="020B0702040204020203" pitchFamily="34" charset="0"/>
                <a:cs typeface="Segoe UI Semibold" panose="020B0702040204020203" pitchFamily="34" charset="0"/>
              </a:rPr>
              <a:t>Objection</a:t>
            </a:r>
            <a:r>
              <a:rPr lang="en-US" sz="3600" dirty="0"/>
              <a:t> </a:t>
            </a:r>
          </a:p>
          <a:p>
            <a:r>
              <a:rPr lang="en-US" sz="2400" dirty="0">
                <a:latin typeface="+mn-lt"/>
              </a:rPr>
              <a:t>?</a:t>
            </a:r>
          </a:p>
          <a:p>
            <a:endParaRPr lang="en-US" sz="1100" dirty="0"/>
          </a:p>
          <a:p>
            <a:r>
              <a:rPr lang="en-US" sz="3600" dirty="0">
                <a:latin typeface="Segoe UI Semibold" panose="020B0702040204020203" pitchFamily="34" charset="0"/>
                <a:cs typeface="Segoe UI Semibold" panose="020B0702040204020203" pitchFamily="34" charset="0"/>
              </a:rPr>
              <a:t>Potential answer</a:t>
            </a:r>
          </a:p>
          <a:p>
            <a:pPr marL="342900" indent="-342900">
              <a:buFont typeface="Arial" panose="020B0604020202020204" pitchFamily="34" charset="0"/>
              <a:buChar char="•"/>
            </a:pPr>
            <a:r>
              <a:rPr lang="en-US" sz="2400" dirty="0">
                <a:latin typeface="+mn-lt"/>
              </a:rPr>
              <a:t>?</a:t>
            </a:r>
          </a:p>
          <a:p>
            <a:pPr marL="342900" indent="-342900">
              <a:buFont typeface="Arial" panose="020B0604020202020204" pitchFamily="34" charset="0"/>
              <a:buChar char="•"/>
            </a:pPr>
            <a:r>
              <a:rPr lang="en-US" sz="2400" dirty="0">
                <a:latin typeface="+mn-lt"/>
              </a:rPr>
              <a:t>?</a:t>
            </a:r>
          </a:p>
        </p:txBody>
      </p:sp>
    </p:spTree>
    <p:extLst>
      <p:ext uri="{BB962C8B-B14F-4D97-AF65-F5344CB8AC3E}">
        <p14:creationId xmlns:p14="http://schemas.microsoft.com/office/powerpoint/2010/main" val="2015943278"/>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quote</a:t>
            </a:r>
          </a:p>
        </p:txBody>
      </p:sp>
      <p:sp>
        <p:nvSpPr>
          <p:cNvPr id="6" name="Text Placeholder 5">
            <a:extLst>
              <a:ext uri="{FF2B5EF4-FFF2-40B4-BE49-F238E27FC236}">
                <a16:creationId xmlns:a16="http://schemas.microsoft.com/office/drawing/2014/main" id="{21B5D2FE-90F5-4153-8757-F1B74423A16A}"/>
              </a:ext>
            </a:extLst>
          </p:cNvPr>
          <p:cNvSpPr>
            <a:spLocks noGrp="1"/>
          </p:cNvSpPr>
          <p:nvPr>
            <p:ph type="body" sz="quarter" idx="10"/>
          </p:nvPr>
        </p:nvSpPr>
        <p:spPr>
          <a:xfrm>
            <a:off x="271557" y="1385120"/>
            <a:ext cx="11653523" cy="2048702"/>
          </a:xfrm>
        </p:spPr>
        <p:txBody>
          <a:bodyPr/>
          <a:lstStyle/>
          <a:p>
            <a:r>
              <a:rPr lang="en-US" sz="2800" i="1" dirty="0"/>
              <a:t>“?”</a:t>
            </a:r>
          </a:p>
          <a:p>
            <a:endParaRPr lang="en-US" sz="2800" i="1" dirty="0"/>
          </a:p>
          <a:p>
            <a:pPr lvl="2"/>
            <a:r>
              <a:rPr lang="en-US" sz="2000" dirty="0"/>
              <a:t>— Kaylee Frye, CTO, Tailspin Toys</a:t>
            </a:r>
          </a:p>
          <a:p>
            <a:endParaRPr lang="en-US" dirty="0"/>
          </a:p>
        </p:txBody>
      </p:sp>
    </p:spTree>
    <p:extLst>
      <p:ext uri="{BB962C8B-B14F-4D97-AF65-F5344CB8AC3E}">
        <p14:creationId xmlns:p14="http://schemas.microsoft.com/office/powerpoint/2010/main" val="3703436962"/>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solidFill>
                  <a:schemeClr val="tx1"/>
                </a:solidFill>
                <a:latin typeface="Segoe UI Light" panose="020B0502040204020203" pitchFamily="34" charset="0"/>
                <a:cs typeface="Segoe UI Light" panose="020B0502040204020203" pitchFamily="34" charset="0"/>
              </a:rPr>
              <a:t>Step 1: Review the customer case study</a:t>
            </a:r>
          </a:p>
        </p:txBody>
      </p:sp>
      <p:sp>
        <p:nvSpPr>
          <p:cNvPr id="9" name="TextBox 8">
            <a:extLst>
              <a:ext uri="{FF2B5EF4-FFF2-40B4-BE49-F238E27FC236}">
                <a16:creationId xmlns:a16="http://schemas.microsoft.com/office/drawing/2014/main" id="{0F86F9F9-39B5-4CE6-AF48-9ADAE40EA728}"/>
              </a:ext>
            </a:extLst>
          </p:cNvPr>
          <p:cNvSpPr txBox="1"/>
          <p:nvPr/>
        </p:nvSpPr>
        <p:spPr>
          <a:xfrm>
            <a:off x="358428" y="1741246"/>
            <a:ext cx="7247965" cy="2597634"/>
          </a:xfrm>
          <a:prstGeom prst="rect">
            <a:avLst/>
          </a:prstGeom>
          <a:noFill/>
        </p:spPr>
        <p:txBody>
          <a:bodyPr wrap="square" lIns="182880" tIns="146304" rIns="182880" bIns="146304" rtlCol="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Outcome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Analyze your customer needs.</a:t>
            </a:r>
          </a:p>
          <a:p>
            <a:pPr marL="0" marR="0" lvl="0" indent="0" algn="l" defTabSz="914400" rtl="0" eaLnBrk="1" fontAlgn="auto" latinLnBrk="0" hangingPunct="1">
              <a:lnSpc>
                <a:spcPct val="90000"/>
              </a:lnSpc>
              <a:spcBef>
                <a:spcPts val="0"/>
              </a:spcBef>
              <a:spcAft>
                <a:spcPts val="60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Segoe UI Semilight"/>
              <a:ea typeface="+mn-ea"/>
              <a:cs typeface="+mn-cs"/>
            </a:endParaRP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3600" b="0" i="0" u="none" strike="noStrike" kern="1200" cap="none" spc="0" normalizeH="0" baseline="0" noProof="0" dirty="0">
                <a:ln>
                  <a:noFill/>
                </a:ln>
                <a:solidFill>
                  <a:srgbClr val="FFFFFF"/>
                </a:solidFill>
                <a:effectLst/>
                <a:uLnTx/>
                <a:uFillTx/>
                <a:latin typeface="Segoe UI Light"/>
                <a:ea typeface="+mn-ea"/>
                <a:cs typeface="+mn-cs"/>
              </a:rPr>
              <a:t>Timeframe</a:t>
            </a:r>
          </a:p>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Segoe UI Semilight" panose="020B0402040204020203" pitchFamily="34" charset="0"/>
                <a:ea typeface="+mn-ea"/>
                <a:cs typeface="Segoe UI Semilight" panose="020B0402040204020203" pitchFamily="34" charset="0"/>
              </a:rPr>
              <a:t>15 minutes</a:t>
            </a:r>
          </a:p>
        </p:txBody>
      </p:sp>
    </p:spTree>
    <p:extLst>
      <p:ext uri="{BB962C8B-B14F-4D97-AF65-F5344CB8AC3E}">
        <p14:creationId xmlns:p14="http://schemas.microsoft.com/office/powerpoint/2010/main" val="20712892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a:t>
            </a:r>
          </a:p>
        </p:txBody>
      </p:sp>
      <p:sp>
        <p:nvSpPr>
          <p:cNvPr id="3" name="Content Placeholder 2"/>
          <p:cNvSpPr>
            <a:spLocks noGrp="1"/>
          </p:cNvSpPr>
          <p:nvPr>
            <p:ph type="body" sz="quarter" idx="10"/>
          </p:nvPr>
        </p:nvSpPr>
        <p:spPr>
          <a:xfrm>
            <a:off x="269239" y="1189177"/>
            <a:ext cx="11653523" cy="4407360"/>
          </a:xfrm>
        </p:spPr>
        <p:txBody>
          <a:bodyPr/>
          <a:lstStyle/>
          <a:p>
            <a:r>
              <a:rPr lang="en-US" sz="2800" dirty="0"/>
              <a:t>Tailspin Toys is a global manufacturer of children’s toys headquartered in Milwaukee, WI</a:t>
            </a:r>
          </a:p>
          <a:p>
            <a:r>
              <a:rPr lang="en-US" sz="2800" dirty="0"/>
              <a:t>They are currently hosting mission critical workloads in on-premises datacenter</a:t>
            </a:r>
          </a:p>
          <a:p>
            <a:r>
              <a:rPr lang="en-US" sz="2800" dirty="0"/>
              <a:t>Kaylee Frye, CTO of Tailspin, has already had their Technical Architects create an assessment of their current environment, of which they’ve already identified apps and workloads to migrate first.</a:t>
            </a:r>
          </a:p>
          <a:p>
            <a:r>
              <a:rPr lang="en-US" sz="2800" dirty="0"/>
              <a:t>Their workloads are primarily Windows Server and SQL Server VMs</a:t>
            </a:r>
          </a:p>
          <a:p>
            <a:r>
              <a:rPr lang="en-US" sz="2800" dirty="0"/>
              <a:t>Their on-premises environment consists of over 250 servers and VMs and are hosted using Hyper-V</a:t>
            </a:r>
          </a:p>
        </p:txBody>
      </p:sp>
    </p:spTree>
    <p:extLst>
      <p:ext uri="{BB962C8B-B14F-4D97-AF65-F5344CB8AC3E}">
        <p14:creationId xmlns:p14="http://schemas.microsoft.com/office/powerpoint/2010/main" val="21394062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situation - continued</a:t>
            </a:r>
          </a:p>
        </p:txBody>
      </p:sp>
      <p:sp>
        <p:nvSpPr>
          <p:cNvPr id="3" name="Content Placeholder 2"/>
          <p:cNvSpPr>
            <a:spLocks noGrp="1"/>
          </p:cNvSpPr>
          <p:nvPr>
            <p:ph type="body" sz="quarter" idx="10"/>
          </p:nvPr>
        </p:nvSpPr>
        <p:spPr>
          <a:xfrm>
            <a:off x="269239" y="1189177"/>
            <a:ext cx="11653523" cy="2209836"/>
          </a:xfrm>
        </p:spPr>
        <p:txBody>
          <a:bodyPr/>
          <a:lstStyle/>
          <a:p>
            <a:r>
              <a:rPr lang="en-US" sz="2800" dirty="0"/>
              <a:t>They’ve identified some initial workloads they’d like to migrate first including Window Server VMs hosting .NET Framework applications and SQL Server databases.</a:t>
            </a:r>
            <a:endParaRPr lang="en-US" sz="1232" dirty="0"/>
          </a:p>
          <a:p>
            <a:r>
              <a:rPr lang="en-US" sz="2800" dirty="0"/>
              <a:t>They’ve also identifies some additional workloads that will remain on-premises but would like to ease their management burden.</a:t>
            </a:r>
          </a:p>
        </p:txBody>
      </p:sp>
    </p:spTree>
    <p:extLst>
      <p:ext uri="{BB962C8B-B14F-4D97-AF65-F5344CB8AC3E}">
        <p14:creationId xmlns:p14="http://schemas.microsoft.com/office/powerpoint/2010/main" val="59826585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Active Directory Configuration</a:t>
            </a:r>
          </a:p>
        </p:txBody>
      </p:sp>
      <p:sp>
        <p:nvSpPr>
          <p:cNvPr id="30" name="Text Placeholder 29">
            <a:extLst>
              <a:ext uri="{FF2B5EF4-FFF2-40B4-BE49-F238E27FC236}">
                <a16:creationId xmlns:a16="http://schemas.microsoft.com/office/drawing/2014/main" id="{04A24531-2D0F-4126-9F8A-57456672C08A}"/>
              </a:ext>
            </a:extLst>
          </p:cNvPr>
          <p:cNvSpPr>
            <a:spLocks noGrp="1"/>
          </p:cNvSpPr>
          <p:nvPr>
            <p:ph type="body" sz="quarter" idx="10"/>
          </p:nvPr>
        </p:nvSpPr>
        <p:spPr>
          <a:xfrm>
            <a:off x="269240" y="1915064"/>
            <a:ext cx="5678674" cy="2724134"/>
          </a:xfrm>
        </p:spPr>
        <p:txBody>
          <a:bodyPr/>
          <a:lstStyle/>
          <a:p>
            <a:r>
              <a:rPr lang="en-US" sz="2800" dirty="0"/>
              <a:t>Currently have a single domain controller deployed in west central US</a:t>
            </a:r>
          </a:p>
          <a:p>
            <a:endParaRPr lang="en-US" sz="2800" dirty="0"/>
          </a:p>
          <a:p>
            <a:r>
              <a:rPr lang="en-US" sz="2800" dirty="0"/>
              <a:t>Connectivity is enabled with a site-to-site VPN gateway</a:t>
            </a:r>
          </a:p>
          <a:p>
            <a:endParaRPr lang="en-US" dirty="0"/>
          </a:p>
        </p:txBody>
      </p:sp>
      <p:pic>
        <p:nvPicPr>
          <p:cNvPr id="5" name="Picture 4" descr="This image represents a single domain controller in the West Central US region with a site to site VPN gateway connecting the on-premises environment with the cloud.">
            <a:extLst>
              <a:ext uri="{FF2B5EF4-FFF2-40B4-BE49-F238E27FC236}">
                <a16:creationId xmlns:a16="http://schemas.microsoft.com/office/drawing/2014/main" id="{5E93E597-2E80-4B10-9DEF-85834DFCF0CF}"/>
              </a:ext>
            </a:extLst>
          </p:cNvPr>
          <p:cNvPicPr>
            <a:picLocks noChangeAspect="1"/>
          </p:cNvPicPr>
          <p:nvPr/>
        </p:nvPicPr>
        <p:blipFill>
          <a:blip r:embed="rId3"/>
          <a:stretch>
            <a:fillRect/>
          </a:stretch>
        </p:blipFill>
        <p:spPr>
          <a:xfrm>
            <a:off x="6608885" y="1427672"/>
            <a:ext cx="4125552" cy="4757468"/>
          </a:xfrm>
          <a:prstGeom prst="rect">
            <a:avLst/>
          </a:prstGeom>
        </p:spPr>
      </p:pic>
    </p:spTree>
    <p:extLst>
      <p:ext uri="{BB962C8B-B14F-4D97-AF65-F5344CB8AC3E}">
        <p14:creationId xmlns:p14="http://schemas.microsoft.com/office/powerpoint/2010/main" val="251025673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Current configuration for claims application</a:t>
            </a:r>
          </a:p>
        </p:txBody>
      </p:sp>
      <p:sp>
        <p:nvSpPr>
          <p:cNvPr id="11" name="Text Placeholder 10">
            <a:extLst>
              <a:ext uri="{FF2B5EF4-FFF2-40B4-BE49-F238E27FC236}">
                <a16:creationId xmlns:a16="http://schemas.microsoft.com/office/drawing/2014/main" id="{1BD96DDA-972A-4A2F-B58A-273E632474ED}"/>
              </a:ext>
            </a:extLst>
          </p:cNvPr>
          <p:cNvSpPr>
            <a:spLocks noGrp="1"/>
          </p:cNvSpPr>
          <p:nvPr>
            <p:ph type="body" sz="quarter" idx="10"/>
          </p:nvPr>
        </p:nvSpPr>
        <p:spPr>
          <a:xfrm>
            <a:off x="269240" y="1686464"/>
            <a:ext cx="5463014" cy="4344716"/>
          </a:xfrm>
        </p:spPr>
        <p:txBody>
          <a:bodyPr/>
          <a:lstStyle/>
          <a:p>
            <a:r>
              <a:rPr lang="en-US" sz="3200" dirty="0"/>
              <a:t>Web servers deployed into an availability set</a:t>
            </a:r>
          </a:p>
          <a:p>
            <a:endParaRPr lang="en-US" sz="3200" dirty="0"/>
          </a:p>
          <a:p>
            <a:r>
              <a:rPr lang="en-US" sz="3200" dirty="0"/>
              <a:t>SQL Server backend</a:t>
            </a:r>
            <a:br>
              <a:rPr lang="en-US" sz="3200" dirty="0"/>
            </a:br>
            <a:r>
              <a:rPr lang="en-US" sz="3200" dirty="0"/>
              <a:t>(single VM)</a:t>
            </a:r>
          </a:p>
          <a:p>
            <a:endParaRPr lang="en-US" sz="3200" dirty="0"/>
          </a:p>
          <a:p>
            <a:r>
              <a:rPr lang="en-US" sz="3200" dirty="0"/>
              <a:t>West Central US</a:t>
            </a:r>
          </a:p>
          <a:p>
            <a:endParaRPr lang="en-US" dirty="0"/>
          </a:p>
        </p:txBody>
      </p:sp>
      <p:pic>
        <p:nvPicPr>
          <p:cNvPr id="4" name="Picture 3" descr="The SQL and Web Server Current Implementation diagram depicts three virtual machines behind a load balancer and availability set, and a single virtual machine for SQL server with two disks for data.">
            <a:extLst>
              <a:ext uri="{FF2B5EF4-FFF2-40B4-BE49-F238E27FC236}">
                <a16:creationId xmlns:a16="http://schemas.microsoft.com/office/drawing/2014/main" id="{FF9CD701-825D-4984-8FBD-42BF8752629D}"/>
              </a:ext>
            </a:extLst>
          </p:cNvPr>
          <p:cNvPicPr>
            <a:picLocks noChangeAspect="1"/>
          </p:cNvPicPr>
          <p:nvPr/>
        </p:nvPicPr>
        <p:blipFill>
          <a:blip r:embed="rId3"/>
          <a:stretch>
            <a:fillRect/>
          </a:stretch>
        </p:blipFill>
        <p:spPr>
          <a:xfrm>
            <a:off x="6927011" y="1367873"/>
            <a:ext cx="4499056" cy="5200616"/>
          </a:xfrm>
          <a:prstGeom prst="rect">
            <a:avLst/>
          </a:prstGeom>
        </p:spPr>
      </p:pic>
    </p:spTree>
    <p:extLst>
      <p:ext uri="{BB962C8B-B14F-4D97-AF65-F5344CB8AC3E}">
        <p14:creationId xmlns:p14="http://schemas.microsoft.com/office/powerpoint/2010/main" val="192808880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a:t>
            </a:r>
          </a:p>
        </p:txBody>
      </p:sp>
      <p:sp>
        <p:nvSpPr>
          <p:cNvPr id="3" name="Content Placeholder 2"/>
          <p:cNvSpPr>
            <a:spLocks noGrp="1"/>
          </p:cNvSpPr>
          <p:nvPr>
            <p:ph type="body" sz="quarter" idx="10"/>
          </p:nvPr>
        </p:nvSpPr>
        <p:spPr>
          <a:xfrm>
            <a:off x="269239" y="1189177"/>
            <a:ext cx="11653523" cy="3139321"/>
          </a:xfrm>
        </p:spPr>
        <p:txBody>
          <a:bodyPr/>
          <a:lstStyle/>
          <a:p>
            <a:pPr marL="742950" indent="-742950">
              <a:buFont typeface="+mj-lt"/>
              <a:buAutoNum type="arabicPeriod"/>
            </a:pPr>
            <a:r>
              <a:rPr lang="en-US" sz="3200" dirty="0"/>
              <a:t>Migrate existing workloads to Azure as efficiently as possible.</a:t>
            </a:r>
          </a:p>
          <a:p>
            <a:pPr marL="742950" indent="-742950">
              <a:buFont typeface="+mj-lt"/>
              <a:buAutoNum type="arabicPeriod"/>
            </a:pPr>
            <a:r>
              <a:rPr lang="en-US" sz="3200" dirty="0"/>
              <a:t>Lower the management burden with a consolidated view to manage VMs and Servers across Azure and on-premises</a:t>
            </a:r>
          </a:p>
          <a:p>
            <a:pPr marL="742950" indent="-742950">
              <a:buFont typeface="+mj-lt"/>
              <a:buAutoNum type="arabicPeriod"/>
            </a:pPr>
            <a:r>
              <a:rPr lang="en-US" sz="3200" dirty="0"/>
              <a:t>Network security is extremely important as we integrate on-premises networking with Microsoft Azure</a:t>
            </a:r>
          </a:p>
          <a:p>
            <a:endParaRPr lang="en-US" sz="3200" dirty="0"/>
          </a:p>
        </p:txBody>
      </p:sp>
    </p:spTree>
    <p:extLst>
      <p:ext uri="{BB962C8B-B14F-4D97-AF65-F5344CB8AC3E}">
        <p14:creationId xmlns:p14="http://schemas.microsoft.com/office/powerpoint/2010/main" val="228088347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rgbClr val="0078D7"/>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Customer needs - continued</a:t>
            </a:r>
          </a:p>
        </p:txBody>
      </p:sp>
      <p:sp>
        <p:nvSpPr>
          <p:cNvPr id="3" name="Content Placeholder 2"/>
          <p:cNvSpPr>
            <a:spLocks noGrp="1"/>
          </p:cNvSpPr>
          <p:nvPr>
            <p:ph type="body" sz="quarter" idx="10"/>
          </p:nvPr>
        </p:nvSpPr>
        <p:spPr>
          <a:xfrm>
            <a:off x="269240" y="1322992"/>
            <a:ext cx="11653523" cy="3237809"/>
          </a:xfrm>
        </p:spPr>
        <p:txBody>
          <a:bodyPr/>
          <a:lstStyle/>
          <a:p>
            <a:pPr marL="742950" indent="-742950">
              <a:buFont typeface="+mj-lt"/>
              <a:buAutoNum type="arabicPeriod" startAt="4"/>
            </a:pPr>
            <a:r>
              <a:rPr lang="en-US" sz="3200" dirty="0"/>
              <a:t>?</a:t>
            </a:r>
          </a:p>
          <a:p>
            <a:pPr marL="742950" indent="-742950">
              <a:buFont typeface="+mj-lt"/>
              <a:buAutoNum type="arabicPeriod" startAt="4"/>
            </a:pPr>
            <a:r>
              <a:rPr lang="en-US" sz="3200" dirty="0"/>
              <a:t>?</a:t>
            </a:r>
          </a:p>
          <a:p>
            <a:pPr marL="742950" indent="-742950">
              <a:buFont typeface="+mj-lt"/>
              <a:buAutoNum type="arabicPeriod" startAt="4"/>
            </a:pPr>
            <a:r>
              <a:rPr lang="en-US" sz="3200" dirty="0"/>
              <a:t>?</a:t>
            </a:r>
          </a:p>
          <a:p>
            <a:pPr marL="742950" indent="-742950">
              <a:buFont typeface="+mj-lt"/>
              <a:buAutoNum type="arabicPeriod" startAt="4"/>
            </a:pPr>
            <a:endParaRPr lang="en-US" sz="3200" dirty="0"/>
          </a:p>
          <a:p>
            <a:pPr marL="0" indent="0">
              <a:buNone/>
            </a:pPr>
            <a:r>
              <a:rPr lang="en-US" sz="3200" dirty="0"/>
              <a:t>Contoso also want to fully understand the costs associated with each of 1 – 6 above.</a:t>
            </a:r>
          </a:p>
        </p:txBody>
      </p:sp>
    </p:spTree>
    <p:extLst>
      <p:ext uri="{BB962C8B-B14F-4D97-AF65-F5344CB8AC3E}">
        <p14:creationId xmlns:p14="http://schemas.microsoft.com/office/powerpoint/2010/main" val="1447668670"/>
      </p:ext>
    </p:extLst>
  </p:cSld>
  <p:clrMapOvr>
    <a:masterClrMapping/>
  </p:clrMapOvr>
  <p:transition>
    <p:fade/>
  </p:transition>
</p:sld>
</file>

<file path=ppt/theme/theme1.xml><?xml version="1.0" encoding="utf-8"?>
<a:theme xmlns:a="http://schemas.openxmlformats.org/drawingml/2006/main" name="Server and Cloud 2013">
  <a:themeElements>
    <a:clrScheme name="STB Template">
      <a:dk1>
        <a:srgbClr val="505050"/>
      </a:dk1>
      <a:lt1>
        <a:srgbClr val="FFFFFF"/>
      </a:lt1>
      <a:dk2>
        <a:srgbClr val="008272"/>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465D01F-9AE6-47ED-AC67-4D8944814AA9}"/>
    </a:ext>
  </a:extLst>
</a:theme>
</file>

<file path=ppt/theme/theme2.xml><?xml version="1.0" encoding="utf-8"?>
<a:theme xmlns:a="http://schemas.openxmlformats.org/drawingml/2006/main" name="1_Windows Azure">
  <a:themeElements>
    <a:clrScheme name="STB Template Blue">
      <a:dk1>
        <a:srgbClr val="505050"/>
      </a:dk1>
      <a:lt1>
        <a:srgbClr val="FFFFFF"/>
      </a:lt1>
      <a:dk2>
        <a:srgbClr val="0072C6"/>
      </a:dk2>
      <a:lt2>
        <a:srgbClr val="D2D2D2"/>
      </a:lt2>
      <a:accent1>
        <a:srgbClr val="0072C6"/>
      </a:accent1>
      <a:accent2>
        <a:srgbClr val="DC3C00"/>
      </a:accent2>
      <a:accent3>
        <a:srgbClr val="008272"/>
      </a:accent3>
      <a:accent4>
        <a:srgbClr val="68217A"/>
      </a:accent4>
      <a:accent5>
        <a:srgbClr val="002050"/>
      </a:accent5>
      <a:accent6>
        <a:srgbClr val="442359"/>
      </a:accent6>
      <a:hlink>
        <a:srgbClr val="002050"/>
      </a:hlink>
      <a:folHlink>
        <a:srgbClr val="002050"/>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TB_Template_16-9_Sept2013_v12.potx" id="{9C7765DE-A674-4011-A212-5D742AF30369}" vid="{5739722A-6731-46C8-BB8E-F4F2AFD803E9}"/>
    </a:ext>
  </a:extLst>
</a:theme>
</file>

<file path=ppt/theme/theme3.xml><?xml version="1.0" encoding="utf-8"?>
<a:theme xmlns:a="http://schemas.openxmlformats.org/drawingml/2006/main" name="C+E Readiness Template">
  <a:themeElements>
    <a:clrScheme name="Custom 2">
      <a:dk1>
        <a:srgbClr val="353535"/>
      </a:dk1>
      <a:lt1>
        <a:srgbClr val="FFFFFF"/>
      </a:lt1>
      <a:dk2>
        <a:srgbClr val="0078D7"/>
      </a:dk2>
      <a:lt2>
        <a:srgbClr val="E6E6E6"/>
      </a:lt2>
      <a:accent1>
        <a:srgbClr val="00188F"/>
      </a:accent1>
      <a:accent2>
        <a:srgbClr val="002050"/>
      </a:accent2>
      <a:accent3>
        <a:srgbClr val="E6E6E6"/>
      </a:accent3>
      <a:accent4>
        <a:srgbClr val="107C10"/>
      </a:accent4>
      <a:accent5>
        <a:srgbClr val="737373"/>
      </a:accent5>
      <a:accent6>
        <a:srgbClr val="D2D2D2"/>
      </a:accent6>
      <a:hlink>
        <a:srgbClr val="0078D7"/>
      </a:hlink>
      <a:folHlink>
        <a:srgbClr val="0078D7"/>
      </a:folHlink>
    </a:clrScheme>
    <a:fontScheme name="Segoe UI Light - Segoe UI Semilight">
      <a:majorFont>
        <a:latin typeface="Segoe UI Light"/>
        <a:ea typeface=""/>
        <a:cs typeface=""/>
      </a:majorFont>
      <a:minorFont>
        <a:latin typeface="Segoe UI Semilight"/>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4_Q3_FY17_Template.potx" id="{2234CBF7-E2BD-4A8C-B252-208C4EEC6E00}" vid="{F12CDBBA-5821-4B47-80F9-5CAEB4A048D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15DFA3690A15B4081582BBCC6BEAC3E" ma:contentTypeVersion="9" ma:contentTypeDescription="Create a new document." ma:contentTypeScope="" ma:versionID="642da1784587cbe85a7fdbbe4dc36103">
  <xsd:schema xmlns:xsd="http://www.w3.org/2001/XMLSchema" xmlns:xs="http://www.w3.org/2001/XMLSchema" xmlns:p="http://schemas.microsoft.com/office/2006/metadata/properties" xmlns:ns1="http://schemas.microsoft.com/sharepoint/v3" xmlns:ns2="2023ac63-7b75-4916-a9ee-591457758eee" xmlns:ns3="d9c797ad-d7c3-4982-82b7-81352a75e4a5" targetNamespace="http://schemas.microsoft.com/office/2006/metadata/properties" ma:root="true" ma:fieldsID="91198b0246576053cc55dd2c67035a89" ns1:_="" ns2:_="" ns3:_="">
    <xsd:import namespace="http://schemas.microsoft.com/sharepoint/v3"/>
    <xsd:import namespace="2023ac63-7b75-4916-a9ee-591457758eee"/>
    <xsd:import namespace="d9c797ad-d7c3-4982-82b7-81352a75e4a5"/>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1:_ip_UnifiedCompliancePolicyProperties" minOccurs="0"/>
                <xsd:element ref="ns1:_ip_UnifiedCompliancePolicyUIAction"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description="" ma:hidden="true" ma:internalName="_ip_UnifiedCompliancePolicyProperties">
      <xsd:simpleType>
        <xsd:restriction base="dms:Note"/>
      </xsd:simpleType>
    </xsd:element>
    <xsd:element name="_ip_UnifiedCompliancePolicyUIAction" ma:index="15"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023ac63-7b75-4916-a9ee-591457758eee"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9c797ad-d7c3-4982-82b7-81352a75e4a5"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A22677-9165-4AB6-9580-CE94CCD209C5}">
  <ds:schemaRefs>
    <ds:schemaRef ds:uri="http://schemas.microsoft.com/sharepoint/v3/contenttype/forms"/>
  </ds:schemaRefs>
</ds:datastoreItem>
</file>

<file path=customXml/itemProps2.xml><?xml version="1.0" encoding="utf-8"?>
<ds:datastoreItem xmlns:ds="http://schemas.openxmlformats.org/officeDocument/2006/customXml" ds:itemID="{7D07577D-30E5-48FB-B81C-E1B9EAC126B5}">
  <ds:schemaRefs>
    <ds:schemaRef ds:uri="http://schemas.openxmlformats.org/package/2006/metadata/core-properties"/>
    <ds:schemaRef ds:uri="http://schemas.microsoft.com/office/infopath/2007/PartnerControls"/>
    <ds:schemaRef ds:uri="http://purl.org/dc/terms/"/>
    <ds:schemaRef ds:uri="2023ac63-7b75-4916-a9ee-591457758eee"/>
    <ds:schemaRef ds:uri="http://schemas.microsoft.com/office/2006/documentManagement/types"/>
    <ds:schemaRef ds:uri="d9c797ad-d7c3-4982-82b7-81352a75e4a5"/>
    <ds:schemaRef ds:uri="http://schemas.microsoft.com/sharepoint/v3"/>
    <ds:schemaRef ds:uri="http://purl.org/dc/elements/1.1/"/>
    <ds:schemaRef ds:uri="http://schemas.microsoft.com/office/2006/metadata/properties"/>
    <ds:schemaRef ds:uri="http://www.w3.org/XML/1998/namespace"/>
    <ds:schemaRef ds:uri="http://purl.org/dc/dcmitype/"/>
  </ds:schemaRefs>
</ds:datastoreItem>
</file>

<file path=customXml/itemProps3.xml><?xml version="1.0" encoding="utf-8"?>
<ds:datastoreItem xmlns:ds="http://schemas.openxmlformats.org/officeDocument/2006/customXml" ds:itemID="{A26E40F2-DB1A-4ED5-85D8-FAE814896E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023ac63-7b75-4916-a9ee-591457758eee"/>
    <ds:schemaRef ds:uri="d9c797ad-d7c3-4982-82b7-81352a75e4a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883</Words>
  <Application>Microsoft Macintosh PowerPoint</Application>
  <PresentationFormat>Widescreen</PresentationFormat>
  <Paragraphs>133</Paragraphs>
  <Slides>21</Slides>
  <Notes>21</Notes>
  <HiddenSlides>3</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Arial</vt:lpstr>
      <vt:lpstr>Calibri</vt:lpstr>
      <vt:lpstr>Consolas</vt:lpstr>
      <vt:lpstr>Segoe Pro Light</vt:lpstr>
      <vt:lpstr>Segoe UI</vt:lpstr>
      <vt:lpstr>Segoe UI Light</vt:lpstr>
      <vt:lpstr>Segoe UI Semibold</vt:lpstr>
      <vt:lpstr>Segoe UI Semilight</vt:lpstr>
      <vt:lpstr>Wingdings</vt:lpstr>
      <vt:lpstr>Server and Cloud 2013</vt:lpstr>
      <vt:lpstr>1_Windows Azure</vt:lpstr>
      <vt:lpstr>C+E Readiness Template</vt:lpstr>
      <vt:lpstr>Building the business migration case with Windows Server and SQL Server</vt:lpstr>
      <vt:lpstr>Abstract and learning objectives</vt:lpstr>
      <vt:lpstr>Step 1: Review the customer case study</vt:lpstr>
      <vt:lpstr>Customer situation</vt:lpstr>
      <vt:lpstr>Customer situation - continued</vt:lpstr>
      <vt:lpstr>Current Active Directory Configuration</vt:lpstr>
      <vt:lpstr>Current configuration for claims application</vt:lpstr>
      <vt:lpstr>Customer needs</vt:lpstr>
      <vt:lpstr>Customer needs - continued</vt:lpstr>
      <vt:lpstr>Customer objections</vt:lpstr>
      <vt:lpstr>Customer objections (continued)</vt:lpstr>
      <vt:lpstr>Common scenarios</vt:lpstr>
      <vt:lpstr>Common scenarios</vt:lpstr>
      <vt:lpstr>Step 2: Design the solution</vt:lpstr>
      <vt:lpstr>Step 3: Present the solution</vt:lpstr>
      <vt:lpstr>Wrap-up</vt:lpstr>
      <vt:lpstr>Preferred target audience</vt:lpstr>
      <vt:lpstr>Solution Outcome 1</vt:lpstr>
      <vt:lpstr>Solution Outcome 2</vt:lpstr>
      <vt:lpstr>Customer objections</vt:lpstr>
      <vt:lpstr>Customer quote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 resilient IaaS architecture</dc:title>
  <dc:creator/>
  <cp:lastModifiedBy/>
  <cp:revision>3</cp:revision>
  <dcterms:modified xsi:type="dcterms:W3CDTF">2022-09-09T18:33:49Z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v-tamat@microsoft.com</vt:lpwstr>
  </property>
  <property fmtid="{D5CDD505-2E9C-101B-9397-08002B2CF9AE}" pid="5" name="MSIP_Label_f42aa342-8706-4288-bd11-ebb85995028c_SetDate">
    <vt:lpwstr>2018-02-08T01:47:05.8758115Z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Extended_MSFT_Method">
    <vt:lpwstr>Automatic</vt:lpwstr>
  </property>
  <property fmtid="{D5CDD505-2E9C-101B-9397-08002B2CF9AE}" pid="9" name="Sensitivity">
    <vt:lpwstr>General</vt:lpwstr>
  </property>
  <property fmtid="{D5CDD505-2E9C-101B-9397-08002B2CF9AE}" pid="10" name="ContentTypeId">
    <vt:lpwstr>0x010100D15DFA3690A15B4081582BBCC6BEAC3E</vt:lpwstr>
  </property>
</Properties>
</file>