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76" r:id="rId5"/>
    <p:sldMasterId id="2147483700" r:id="rId6"/>
  </p:sldMasterIdLst>
  <p:notesMasterIdLst>
    <p:notesMasterId r:id="rId9"/>
  </p:notesMasterIdLst>
  <p:sldIdLst>
    <p:sldId id="2094" r:id="rId7"/>
    <p:sldId id="20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8" autoAdjust="0"/>
    <p:restoredTop sz="76871" autoAdjust="0"/>
  </p:normalViewPr>
  <p:slideViewPr>
    <p:cSldViewPr snapToGrid="0">
      <p:cViewPr varScale="1">
        <p:scale>
          <a:sx n="89" d="100"/>
          <a:sy n="89" d="100"/>
        </p:scale>
        <p:origin x="200" y="336"/>
      </p:cViewPr>
      <p:guideLst/>
    </p:cSldViewPr>
  </p:slideViewPr>
  <p:outlineViewPr>
    <p:cViewPr>
      <p:scale>
        <a:sx n="33" d="100"/>
        <a:sy n="33" d="100"/>
      </p:scale>
      <p:origin x="0" y="-168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4A29-5F37-4DEF-BB05-EEA5E91F514E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4592-6837-45C4-B65B-13E03ECAF0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D4592-6837-45C4-B65B-13E03ECAF0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4" y="2084187"/>
            <a:ext cx="8964186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83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</a:t>
            </a:r>
            <a:r>
              <a:rPr lang="en-IE"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>
          <p15:clr>
            <a:srgbClr val="C35EA4"/>
          </p15:clr>
        </p15:guide>
        <p15:guide id="2" pos="5659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91267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1867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494683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41800" y="6502400"/>
            <a:ext cx="33401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294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337415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35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0063548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32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8801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35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0309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9264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74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38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906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508500" y="6553200"/>
            <a:ext cx="3060700" cy="304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48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417" y="271580"/>
            <a:ext cx="6274791" cy="641762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745"/>
              </a:lnSpc>
              <a:spcBef>
                <a:spcPts val="0"/>
              </a:spcBef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 sz="2353">
                <a:latin typeface="Segoe Pro Light"/>
              </a:defRPr>
            </a:lvl2pPr>
            <a:lvl3pPr marL="560187" indent="0">
              <a:buFontTx/>
              <a:buNone/>
              <a:defRPr sz="2353">
                <a:latin typeface="Segoe Pro Light"/>
              </a:defRPr>
            </a:lvl3pPr>
            <a:lvl4pPr marL="784261" indent="0">
              <a:buFontTx/>
              <a:buNone/>
              <a:defRPr sz="2353">
                <a:latin typeface="Segoe Pro Light"/>
              </a:defRPr>
            </a:lvl4pPr>
            <a:lvl5pPr marL="1008335" indent="0">
              <a:buFontTx/>
              <a:buNone/>
              <a:defRPr sz="2353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257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154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698916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0230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2579" y="1249596"/>
            <a:ext cx="268927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1461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0063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8666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8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5645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40042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2602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599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7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1726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7597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5965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531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0731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80426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32137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957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1404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75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5211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94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0850314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960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4126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59300" y="6502400"/>
            <a:ext cx="33782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9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83100" y="6477000"/>
            <a:ext cx="31496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84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257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1814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7" y="291111"/>
            <a:ext cx="1165584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0"/>
            <a:ext cx="11653520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1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710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</a:t>
            </a:r>
            <a:r>
              <a:rPr lang="en-IE"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 </a:t>
            </a:r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7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449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sldNum="0" hdr="0" dt="0"/>
  <p:txStyles>
    <p:titleStyle>
      <a:lvl1pPr algn="l" defTabSz="685710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6" marR="0" indent="-252086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79" marR="0" indent="-177393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97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4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10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701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7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10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6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1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4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3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9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30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562">
          <p15:clr>
            <a:srgbClr val="A4A3A4"/>
          </p15:clr>
        </p15:guide>
        <p15:guide id="11" pos="994">
          <p15:clr>
            <a:srgbClr val="A4A3A4"/>
          </p15:clr>
        </p15:guide>
        <p15:guide id="12" pos="1426">
          <p15:clr>
            <a:srgbClr val="A4A3A4"/>
          </p15:clr>
        </p15:guide>
        <p15:guide id="13" pos="1858">
          <p15:clr>
            <a:srgbClr val="A4A3A4"/>
          </p15:clr>
        </p15:guide>
        <p15:guide id="14" pos="2290">
          <p15:clr>
            <a:srgbClr val="A4A3A4"/>
          </p15:clr>
        </p15:guide>
        <p15:guide id="15" pos="2722">
          <p15:clr>
            <a:srgbClr val="A4A3A4"/>
          </p15:clr>
        </p15:guide>
        <p15:guide id="16" pos="3153">
          <p15:clr>
            <a:srgbClr val="A4A3A4"/>
          </p15:clr>
        </p15:guide>
        <p15:guide id="17" pos="3585">
          <p15:clr>
            <a:srgbClr val="A4A3A4"/>
          </p15:clr>
        </p15:guide>
        <p15:guide id="18" pos="4017">
          <p15:clr>
            <a:srgbClr val="A4A3A4"/>
          </p15:clr>
        </p15:guide>
        <p15:guide id="19" pos="4449">
          <p15:clr>
            <a:srgbClr val="A4A3A4"/>
          </p15:clr>
        </p15:guide>
        <p15:guide id="20" pos="4881">
          <p15:clr>
            <a:srgbClr val="A4A3A4"/>
          </p15:clr>
        </p15:guide>
        <p15:guide id="21" pos="5313">
          <p15:clr>
            <a:srgbClr val="A4A3A4"/>
          </p15:clr>
        </p15:guide>
        <p15:guide id="22" pos="5745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541863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541549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734938" y="6677034"/>
            <a:ext cx="4720568" cy="196836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no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68142">
                      <a:srgbClr val="FFFFFF">
                        <a:lumMod val="50000"/>
                      </a:srgbClr>
                    </a:gs>
                    <a:gs pos="3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</a:rPr>
              <a:t>MICROSOFT CONFIDENTIAL—INTERNAL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740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26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2CC30-E183-CD82-C4B4-55C08AD7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EFCB5-CD6E-760C-A827-3567BD31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2" y="1035048"/>
            <a:ext cx="11158396" cy="5704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71605-66D6-A3D3-1EC0-FCD7A7F0BC5A}"/>
              </a:ext>
            </a:extLst>
          </p:cNvPr>
          <p:cNvSpPr/>
          <p:nvPr/>
        </p:nvSpPr>
        <p:spPr bwMode="auto">
          <a:xfrm>
            <a:off x="7984067" y="1346200"/>
            <a:ext cx="3412066" cy="5147733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10B13-47BF-D495-5E94-A4E2B6C436B3}"/>
              </a:ext>
            </a:extLst>
          </p:cNvPr>
          <p:cNvSpPr txBox="1"/>
          <p:nvPr/>
        </p:nvSpPr>
        <p:spPr>
          <a:xfrm>
            <a:off x="8216375" y="944493"/>
            <a:ext cx="210006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Spoke Virtual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424EF-D37F-4428-9CBD-AB7FAAE30A26}"/>
              </a:ext>
            </a:extLst>
          </p:cNvPr>
          <p:cNvSpPr txBox="1"/>
          <p:nvPr/>
        </p:nvSpPr>
        <p:spPr>
          <a:xfrm>
            <a:off x="7988936" y="1477429"/>
            <a:ext cx="308911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Subnet: Front-end Web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138F1-AE33-3289-0F61-B46368FB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834" y="1901310"/>
            <a:ext cx="754557" cy="8996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DA9F3B-F16B-6246-C825-27F8A7DA4A41}"/>
              </a:ext>
            </a:extLst>
          </p:cNvPr>
          <p:cNvSpPr txBox="1"/>
          <p:nvPr/>
        </p:nvSpPr>
        <p:spPr>
          <a:xfrm>
            <a:off x="8042292" y="3108761"/>
            <a:ext cx="3086486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Subnet: Azure Database for MySQL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1CC14-57C9-546D-FE3E-93C5DD0631A1}"/>
              </a:ext>
            </a:extLst>
          </p:cNvPr>
          <p:cNvSpPr/>
          <p:nvPr/>
        </p:nvSpPr>
        <p:spPr bwMode="auto">
          <a:xfrm>
            <a:off x="4318000" y="4572000"/>
            <a:ext cx="872067" cy="9626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B4543A6-0D79-1C7B-385C-C68E9AAF1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3529" y="4890671"/>
            <a:ext cx="685178" cy="6851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05E8F2-73F8-539B-7F77-50C290928CF2}"/>
              </a:ext>
            </a:extLst>
          </p:cNvPr>
          <p:cNvSpPr txBox="1"/>
          <p:nvPr/>
        </p:nvSpPr>
        <p:spPr>
          <a:xfrm>
            <a:off x="4146076" y="4425436"/>
            <a:ext cx="124008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Azure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ExpressRoute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14758E-E95B-FBBD-8A1D-A209F08CE05A}"/>
              </a:ext>
            </a:extLst>
          </p:cNvPr>
          <p:cNvSpPr/>
          <p:nvPr/>
        </p:nvSpPr>
        <p:spPr bwMode="auto">
          <a:xfrm>
            <a:off x="719667" y="2780606"/>
            <a:ext cx="2050575" cy="21261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B6310-9852-CB5D-5485-727258F74D4C}"/>
              </a:ext>
            </a:extLst>
          </p:cNvPr>
          <p:cNvSpPr/>
          <p:nvPr/>
        </p:nvSpPr>
        <p:spPr bwMode="auto">
          <a:xfrm>
            <a:off x="2652767" y="3147335"/>
            <a:ext cx="23971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034272-3713-2E39-DD36-1143850B6E50}"/>
              </a:ext>
            </a:extLst>
          </p:cNvPr>
          <p:cNvSpPr/>
          <p:nvPr/>
        </p:nvSpPr>
        <p:spPr bwMode="auto">
          <a:xfrm>
            <a:off x="603151" y="3597167"/>
            <a:ext cx="23971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3BAB3-5314-D018-BAF2-D9F47F6AE931}"/>
              </a:ext>
            </a:extLst>
          </p:cNvPr>
          <p:cNvSpPr/>
          <p:nvPr/>
        </p:nvSpPr>
        <p:spPr bwMode="auto">
          <a:xfrm rot="5400000">
            <a:off x="1607076" y="4607647"/>
            <a:ext cx="30354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2B679-6ACF-8F9F-F241-69622CE9C86E}"/>
              </a:ext>
            </a:extLst>
          </p:cNvPr>
          <p:cNvSpPr/>
          <p:nvPr/>
        </p:nvSpPr>
        <p:spPr bwMode="auto">
          <a:xfrm>
            <a:off x="675903" y="2286000"/>
            <a:ext cx="2100062" cy="343520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6A2E4B-4558-266E-07C0-D4CF3D00E33B}"/>
              </a:ext>
            </a:extLst>
          </p:cNvPr>
          <p:cNvSpPr txBox="1"/>
          <p:nvPr/>
        </p:nvSpPr>
        <p:spPr>
          <a:xfrm>
            <a:off x="629485" y="1574393"/>
            <a:ext cx="206402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Existing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On-Premises Network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13AC6-0AAF-FDCF-884D-FB6D5D45B582}"/>
              </a:ext>
            </a:extLst>
          </p:cNvPr>
          <p:cNvSpPr/>
          <p:nvPr/>
        </p:nvSpPr>
        <p:spPr bwMode="auto">
          <a:xfrm rot="5400000">
            <a:off x="4751857" y="135587"/>
            <a:ext cx="30354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E8EC1-D385-C0EE-51FF-909C886EC906}"/>
              </a:ext>
            </a:extLst>
          </p:cNvPr>
          <p:cNvSpPr txBox="1"/>
          <p:nvPr/>
        </p:nvSpPr>
        <p:spPr>
          <a:xfrm>
            <a:off x="4060378" y="988064"/>
            <a:ext cx="195457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Hub Virtual Network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61F5C25-4A3E-160F-FDFA-E3BC4F5AC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6375" y="3597167"/>
            <a:ext cx="598237" cy="59823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6600D24-FFBB-EC7C-C78F-27D8209AE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3201" y="3425821"/>
            <a:ext cx="693952" cy="693952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9E99F4E-6506-839D-A43C-E20C318A1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8382" y="1952840"/>
            <a:ext cx="462890" cy="4628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1183F42-3191-9B6A-5A5F-B5550FC9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480" y="1922045"/>
            <a:ext cx="754557" cy="89966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B9170F4-97A9-ACD0-C496-9E5B50FAD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59028" y="1973575"/>
            <a:ext cx="462890" cy="4628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9619005-BB80-BD2C-F0CE-818CF84A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2" y="2824723"/>
            <a:ext cx="754557" cy="899664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5CAE674-3B06-2AAE-54FD-EA4396EFCE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240" y="2876253"/>
            <a:ext cx="462890" cy="4628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A2855F9-DE81-9F94-0BAC-827E67DB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14" y="2857213"/>
            <a:ext cx="754557" cy="89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49479FD-76CB-59C3-0A54-86C56D405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9762" y="2908743"/>
            <a:ext cx="462890" cy="4628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4DAA001-6504-2355-90FA-70D6208C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87" y="3774945"/>
            <a:ext cx="754557" cy="89966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B16A0D7-9C85-9C7F-0E88-52B405F882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6535" y="3826475"/>
            <a:ext cx="462890" cy="4628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F8D400B-DCC8-BE1F-C428-6DE98656E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94" y="3806072"/>
            <a:ext cx="754557" cy="899664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F13290AE-CE61-AB0A-061D-CB90B47C0C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1442" y="3857602"/>
            <a:ext cx="462890" cy="4628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EDAB2F3-2A3C-4388-CF79-0D532ECC6F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45555" y="1063540"/>
            <a:ext cx="361913" cy="36191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AC3429DD-EB5B-ED25-4E8B-FB09992243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66493" y="1008218"/>
            <a:ext cx="361913" cy="36191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738A494-4829-82FF-E691-A11107E6EB49}"/>
              </a:ext>
            </a:extLst>
          </p:cNvPr>
          <p:cNvSpPr/>
          <p:nvPr/>
        </p:nvSpPr>
        <p:spPr bwMode="auto">
          <a:xfrm>
            <a:off x="4423529" y="1959287"/>
            <a:ext cx="703150" cy="62786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8DB9B1C0-A664-2635-4375-F624E72F1E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7405" y="1991813"/>
            <a:ext cx="595459" cy="5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0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964D3-6203-5B88-D613-C8DB774B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88619C-EC47-3CBA-C6AC-2BFDE8FBC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87" y="2046286"/>
            <a:ext cx="1096963" cy="10969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C6EDF7C-7B0E-B19F-A3ED-2FDEEF02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8450" y="2046286"/>
            <a:ext cx="1025525" cy="10255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E5F520F-D7E3-97B4-055B-E9F841BD0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2975" y="1899097"/>
            <a:ext cx="1425575" cy="14255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EA0579-F9B7-8D28-FCC2-8F42EA77E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7550" y="2144934"/>
            <a:ext cx="899665" cy="8996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D5584C-CA97-0F4C-9BF7-F971BD355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4887" y="1989136"/>
            <a:ext cx="1154113" cy="11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29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1_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3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6E40F2-DB1A-4ED5-85D8-FAE814896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07577D-30E5-48FB-B81C-E1B9EAC126B5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023ac63-7b75-4916-a9ee-591457758eee"/>
    <ds:schemaRef ds:uri="http://schemas.microsoft.com/office/2006/documentManagement/types"/>
    <ds:schemaRef ds:uri="d9c797ad-d7c3-4982-82b7-81352a75e4a5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A22677-9165-4AB6-9580-CE94CCD209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Consolas</vt:lpstr>
      <vt:lpstr>Segoe Pro Light</vt:lpstr>
      <vt:lpstr>Segoe UI</vt:lpstr>
      <vt:lpstr>Segoe UI Light</vt:lpstr>
      <vt:lpstr>Segoe UI Semilight</vt:lpstr>
      <vt:lpstr>Wingdings</vt:lpstr>
      <vt:lpstr>Server and Cloud 2013</vt:lpstr>
      <vt:lpstr>1_Windows Azure</vt:lpstr>
      <vt:lpstr>C+E Readiness Template</vt:lpstr>
      <vt:lpstr>Preferred Solution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IaaS architecture</dc:title>
  <dc:creator/>
  <cp:lastModifiedBy/>
  <cp:revision>3</cp:revision>
  <dcterms:modified xsi:type="dcterms:W3CDTF">2022-11-04T13:50:55Z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v-tamat@microsoft.com</vt:lpwstr>
  </property>
  <property fmtid="{D5CDD505-2E9C-101B-9397-08002B2CF9AE}" pid="5" name="MSIP_Label_f42aa342-8706-4288-bd11-ebb85995028c_SetDate">
    <vt:lpwstr>2018-02-08T01:47:05.8758115Z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0x010100D15DFA3690A15B4081582BBCC6BEAC3E</vt:lpwstr>
  </property>
</Properties>
</file>