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418" r:id="rId3"/>
    <p:sldId id="257" r:id="rId4"/>
    <p:sldId id="419" r:id="rId5"/>
    <p:sldId id="2076137764" r:id="rId6"/>
    <p:sldId id="2076137762" r:id="rId7"/>
    <p:sldId id="258" r:id="rId8"/>
    <p:sldId id="2076137763" r:id="rId9"/>
    <p:sldId id="259" r:id="rId10"/>
    <p:sldId id="423" r:id="rId11"/>
    <p:sldId id="4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067DB-3DE8-40E3-A432-17999141C784}" v="3" dt="2021-11-18T12:49:40.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autoAdjust="0"/>
    <p:restoredTop sz="53967" autoAdjust="0"/>
  </p:normalViewPr>
  <p:slideViewPr>
    <p:cSldViewPr snapToGrid="0" showGuides="1">
      <p:cViewPr varScale="1">
        <p:scale>
          <a:sx n="52" d="100"/>
          <a:sy n="52" d="100"/>
        </p:scale>
        <p:origin x="2283" y="2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6B0067DB-3DE8-40E3-A432-17999141C784}"/>
    <pc:docChg chg="undo custSel addSld delSld modSld">
      <pc:chgData name="Chris Testa-O Neill" userId="5bbc7867-2897-41b3-9195-1c81bf62a82b" providerId="ADAL" clId="{6B0067DB-3DE8-40E3-A432-17999141C784}" dt="2021-11-18T12:59:57.629" v="556" actId="255"/>
      <pc:docMkLst>
        <pc:docMk/>
      </pc:docMkLst>
      <pc:sldChg chg="modSp mod">
        <pc:chgData name="Chris Testa-O Neill" userId="5bbc7867-2897-41b3-9195-1c81bf62a82b" providerId="ADAL" clId="{6B0067DB-3DE8-40E3-A432-17999141C784}" dt="2021-11-18T10:55:09.104" v="57" actId="20577"/>
        <pc:sldMkLst>
          <pc:docMk/>
          <pc:sldMk cId="3478225333" sldId="256"/>
        </pc:sldMkLst>
        <pc:spChg chg="mod">
          <ac:chgData name="Chris Testa-O Neill" userId="5bbc7867-2897-41b3-9195-1c81bf62a82b" providerId="ADAL" clId="{6B0067DB-3DE8-40E3-A432-17999141C784}" dt="2021-11-18T10:55:09.104" v="57" actId="20577"/>
          <ac:spMkLst>
            <pc:docMk/>
            <pc:sldMk cId="3478225333" sldId="256"/>
            <ac:spMk id="2" creationId="{21A99087-F939-4EAF-AD38-211701C7799F}"/>
          </ac:spMkLst>
        </pc:spChg>
      </pc:sldChg>
      <pc:sldChg chg="modSp mod modNotesTx">
        <pc:chgData name="Chris Testa-O Neill" userId="5bbc7867-2897-41b3-9195-1c81bf62a82b" providerId="ADAL" clId="{6B0067DB-3DE8-40E3-A432-17999141C784}" dt="2021-11-18T12:55:24.220" v="419" actId="20577"/>
        <pc:sldMkLst>
          <pc:docMk/>
          <pc:sldMk cId="1380369443" sldId="257"/>
        </pc:sldMkLst>
        <pc:spChg chg="mod">
          <ac:chgData name="Chris Testa-O Neill" userId="5bbc7867-2897-41b3-9195-1c81bf62a82b" providerId="ADAL" clId="{6B0067DB-3DE8-40E3-A432-17999141C784}" dt="2021-11-18T10:57:41.745" v="152" actId="20577"/>
          <ac:spMkLst>
            <pc:docMk/>
            <pc:sldMk cId="1380369443" sldId="257"/>
            <ac:spMk id="2" creationId="{21A99087-F939-4EAF-AD38-211701C7799F}"/>
          </ac:spMkLst>
        </pc:spChg>
      </pc:sldChg>
      <pc:sldChg chg="modSp mod modNotesTx">
        <pc:chgData name="Chris Testa-O Neill" userId="5bbc7867-2897-41b3-9195-1c81bf62a82b" providerId="ADAL" clId="{6B0067DB-3DE8-40E3-A432-17999141C784}" dt="2021-11-18T12:56:14.625" v="451" actId="6549"/>
        <pc:sldMkLst>
          <pc:docMk/>
          <pc:sldMk cId="2118431511" sldId="258"/>
        </pc:sldMkLst>
        <pc:spChg chg="mod">
          <ac:chgData name="Chris Testa-O Neill" userId="5bbc7867-2897-41b3-9195-1c81bf62a82b" providerId="ADAL" clId="{6B0067DB-3DE8-40E3-A432-17999141C784}" dt="2021-11-18T12:48:24.735" v="245" actId="20577"/>
          <ac:spMkLst>
            <pc:docMk/>
            <pc:sldMk cId="2118431511" sldId="258"/>
            <ac:spMk id="2" creationId="{21A99087-F939-4EAF-AD38-211701C7799F}"/>
          </ac:spMkLst>
        </pc:spChg>
      </pc:sldChg>
      <pc:sldChg chg="modSp mod modNotesTx">
        <pc:chgData name="Chris Testa-O Neill" userId="5bbc7867-2897-41b3-9195-1c81bf62a82b" providerId="ADAL" clId="{6B0067DB-3DE8-40E3-A432-17999141C784}" dt="2021-11-18T12:58:43.392" v="553" actId="20577"/>
        <pc:sldMkLst>
          <pc:docMk/>
          <pc:sldMk cId="232016569" sldId="259"/>
        </pc:sldMkLst>
        <pc:spChg chg="mod">
          <ac:chgData name="Chris Testa-O Neill" userId="5bbc7867-2897-41b3-9195-1c81bf62a82b" providerId="ADAL" clId="{6B0067DB-3DE8-40E3-A432-17999141C784}" dt="2021-11-18T12:51:56.608" v="352" actId="20577"/>
          <ac:spMkLst>
            <pc:docMk/>
            <pc:sldMk cId="232016569" sldId="259"/>
            <ac:spMk id="2" creationId="{21A99087-F939-4EAF-AD38-211701C7799F}"/>
          </ac:spMkLst>
        </pc:spChg>
      </pc:sldChg>
      <pc:sldChg chg="modSp mod modNotesTx">
        <pc:chgData name="Chris Testa-O Neill" userId="5bbc7867-2897-41b3-9195-1c81bf62a82b" providerId="ADAL" clId="{6B0067DB-3DE8-40E3-A432-17999141C784}" dt="2021-11-18T10:57:14.816" v="140" actId="6549"/>
        <pc:sldMkLst>
          <pc:docMk/>
          <pc:sldMk cId="2612443108" sldId="418"/>
        </pc:sldMkLst>
        <pc:spChg chg="mod">
          <ac:chgData name="Chris Testa-O Neill" userId="5bbc7867-2897-41b3-9195-1c81bf62a82b" providerId="ADAL" clId="{6B0067DB-3DE8-40E3-A432-17999141C784}" dt="2021-11-18T10:56:29.031" v="132" actId="20577"/>
          <ac:spMkLst>
            <pc:docMk/>
            <pc:sldMk cId="2612443108" sldId="418"/>
            <ac:spMk id="5" creationId="{93A81A48-6E77-4B8D-9889-50FC5AB69B4A}"/>
          </ac:spMkLst>
        </pc:spChg>
      </pc:sldChg>
      <pc:sldChg chg="modSp mod">
        <pc:chgData name="Chris Testa-O Neill" userId="5bbc7867-2897-41b3-9195-1c81bf62a82b" providerId="ADAL" clId="{6B0067DB-3DE8-40E3-A432-17999141C784}" dt="2021-11-18T12:46:31.486" v="169" actId="20577"/>
        <pc:sldMkLst>
          <pc:docMk/>
          <pc:sldMk cId="2592538289" sldId="419"/>
        </pc:sldMkLst>
        <pc:spChg chg="mod">
          <ac:chgData name="Chris Testa-O Neill" userId="5bbc7867-2897-41b3-9195-1c81bf62a82b" providerId="ADAL" clId="{6B0067DB-3DE8-40E3-A432-17999141C784}" dt="2021-11-18T12:46:31.486" v="169" actId="20577"/>
          <ac:spMkLst>
            <pc:docMk/>
            <pc:sldMk cId="2592538289" sldId="419"/>
            <ac:spMk id="5" creationId="{42E837BB-922D-4315-A68F-DCF835BA7C4E}"/>
          </ac:spMkLst>
        </pc:spChg>
        <pc:spChg chg="mod">
          <ac:chgData name="Chris Testa-O Neill" userId="5bbc7867-2897-41b3-9195-1c81bf62a82b" providerId="ADAL" clId="{6B0067DB-3DE8-40E3-A432-17999141C784}" dt="2021-11-18T12:46:23.886" v="159" actId="27636"/>
          <ac:spMkLst>
            <pc:docMk/>
            <pc:sldMk cId="2592538289" sldId="419"/>
            <ac:spMk id="6" creationId="{9D982996-F328-4ABC-A205-3C7049F27B3E}"/>
          </ac:spMkLst>
        </pc:spChg>
      </pc:sldChg>
      <pc:sldChg chg="del">
        <pc:chgData name="Chris Testa-O Neill" userId="5bbc7867-2897-41b3-9195-1c81bf62a82b" providerId="ADAL" clId="{6B0067DB-3DE8-40E3-A432-17999141C784}" dt="2021-11-18T12:50:28.660" v="292" actId="47"/>
        <pc:sldMkLst>
          <pc:docMk/>
          <pc:sldMk cId="2192128256" sldId="420"/>
        </pc:sldMkLst>
      </pc:sldChg>
      <pc:sldChg chg="del">
        <pc:chgData name="Chris Testa-O Neill" userId="5bbc7867-2897-41b3-9195-1c81bf62a82b" providerId="ADAL" clId="{6B0067DB-3DE8-40E3-A432-17999141C784}" dt="2021-11-18T12:51:28.388" v="296" actId="47"/>
        <pc:sldMkLst>
          <pc:docMk/>
          <pc:sldMk cId="4047847801" sldId="421"/>
        </pc:sldMkLst>
      </pc:sldChg>
      <pc:sldChg chg="del">
        <pc:chgData name="Chris Testa-O Neill" userId="5bbc7867-2897-41b3-9195-1c81bf62a82b" providerId="ADAL" clId="{6B0067DB-3DE8-40E3-A432-17999141C784}" dt="2021-11-18T12:51:31.169" v="297" actId="47"/>
        <pc:sldMkLst>
          <pc:docMk/>
          <pc:sldMk cId="436125371" sldId="422"/>
        </pc:sldMkLst>
      </pc:sldChg>
      <pc:sldChg chg="addSp delSp modSp mod modNotesTx">
        <pc:chgData name="Chris Testa-O Neill" userId="5bbc7867-2897-41b3-9195-1c81bf62a82b" providerId="ADAL" clId="{6B0067DB-3DE8-40E3-A432-17999141C784}" dt="2021-11-18T12:53:47.741" v="408" actId="1076"/>
        <pc:sldMkLst>
          <pc:docMk/>
          <pc:sldMk cId="2177137851" sldId="423"/>
        </pc:sldMkLst>
        <pc:spChg chg="add mod">
          <ac:chgData name="Chris Testa-O Neill" userId="5bbc7867-2897-41b3-9195-1c81bf62a82b" providerId="ADAL" clId="{6B0067DB-3DE8-40E3-A432-17999141C784}" dt="2021-11-18T12:53:47.741" v="408" actId="1076"/>
          <ac:spMkLst>
            <pc:docMk/>
            <pc:sldMk cId="2177137851" sldId="423"/>
            <ac:spMk id="3" creationId="{E2AF6857-84F0-4A59-8AC9-3EB8F7679C18}"/>
          </ac:spMkLst>
        </pc:spChg>
        <pc:spChg chg="mod">
          <ac:chgData name="Chris Testa-O Neill" userId="5bbc7867-2897-41b3-9195-1c81bf62a82b" providerId="ADAL" clId="{6B0067DB-3DE8-40E3-A432-17999141C784}" dt="2021-11-18T12:52:39.551" v="403" actId="20577"/>
          <ac:spMkLst>
            <pc:docMk/>
            <pc:sldMk cId="2177137851" sldId="423"/>
            <ac:spMk id="4" creationId="{C4C72420-0178-46C3-9340-B24DF8BCF567}"/>
          </ac:spMkLst>
        </pc:spChg>
        <pc:spChg chg="add mod">
          <ac:chgData name="Chris Testa-O Neill" userId="5bbc7867-2897-41b3-9195-1c81bf62a82b" providerId="ADAL" clId="{6B0067DB-3DE8-40E3-A432-17999141C784}" dt="2021-11-18T12:53:47.741" v="408" actId="1076"/>
          <ac:spMkLst>
            <pc:docMk/>
            <pc:sldMk cId="2177137851" sldId="423"/>
            <ac:spMk id="7" creationId="{B219C1E9-2D47-4ADA-A615-8F7CF2EB9FC1}"/>
          </ac:spMkLst>
        </pc:spChg>
        <pc:spChg chg="del">
          <ac:chgData name="Chris Testa-O Neill" userId="5bbc7867-2897-41b3-9195-1c81bf62a82b" providerId="ADAL" clId="{6B0067DB-3DE8-40E3-A432-17999141C784}" dt="2021-11-18T12:52:43.778" v="404" actId="478"/>
          <ac:spMkLst>
            <pc:docMk/>
            <pc:sldMk cId="2177137851" sldId="423"/>
            <ac:spMk id="14" creationId="{433315F4-B5F7-43D8-AF80-0E5700B5B64C}"/>
          </ac:spMkLst>
        </pc:spChg>
        <pc:spChg chg="del">
          <ac:chgData name="Chris Testa-O Neill" userId="5bbc7867-2897-41b3-9195-1c81bf62a82b" providerId="ADAL" clId="{6B0067DB-3DE8-40E3-A432-17999141C784}" dt="2021-11-18T12:52:43.778" v="404" actId="478"/>
          <ac:spMkLst>
            <pc:docMk/>
            <pc:sldMk cId="2177137851" sldId="423"/>
            <ac:spMk id="15" creationId="{A3156503-9EF9-495C-8BDD-BD12929BA400}"/>
          </ac:spMkLst>
        </pc:spChg>
        <pc:spChg chg="del">
          <ac:chgData name="Chris Testa-O Neill" userId="5bbc7867-2897-41b3-9195-1c81bf62a82b" providerId="ADAL" clId="{6B0067DB-3DE8-40E3-A432-17999141C784}" dt="2021-11-18T12:52:43.778" v="404" actId="478"/>
          <ac:spMkLst>
            <pc:docMk/>
            <pc:sldMk cId="2177137851" sldId="423"/>
            <ac:spMk id="16" creationId="{C3C3336D-D9EC-4925-BE5C-0F7A4E2A2981}"/>
          </ac:spMkLst>
        </pc:spChg>
        <pc:spChg chg="add mod">
          <ac:chgData name="Chris Testa-O Neill" userId="5bbc7867-2897-41b3-9195-1c81bf62a82b" providerId="ADAL" clId="{6B0067DB-3DE8-40E3-A432-17999141C784}" dt="2021-11-18T12:53:47.741" v="408" actId="1076"/>
          <ac:spMkLst>
            <pc:docMk/>
            <pc:sldMk cId="2177137851" sldId="423"/>
            <ac:spMk id="25" creationId="{8460A23C-1767-498C-B7EE-5133BB90D94D}"/>
          </ac:spMkLst>
        </pc:spChg>
        <pc:picChg chg="add del">
          <ac:chgData name="Chris Testa-O Neill" userId="5bbc7867-2897-41b3-9195-1c81bf62a82b" providerId="ADAL" clId="{6B0067DB-3DE8-40E3-A432-17999141C784}" dt="2021-11-18T12:53:39.189" v="407" actId="478"/>
          <ac:picMkLst>
            <pc:docMk/>
            <pc:sldMk cId="2177137851" sldId="423"/>
            <ac:picMk id="2" creationId="{652B9A56-4D12-47F1-A8C3-D91ED4107051}"/>
          </ac:picMkLst>
        </pc:picChg>
        <pc:picChg chg="add del">
          <ac:chgData name="Chris Testa-O Neill" userId="5bbc7867-2897-41b3-9195-1c81bf62a82b" providerId="ADAL" clId="{6B0067DB-3DE8-40E3-A432-17999141C784}" dt="2021-11-18T12:53:39.189" v="407" actId="478"/>
          <ac:picMkLst>
            <pc:docMk/>
            <pc:sldMk cId="2177137851" sldId="423"/>
            <ac:picMk id="6" creationId="{E1A6A7B3-B761-48CB-A1D2-70FF1E9A1D80}"/>
          </ac:picMkLst>
        </pc:picChg>
        <pc:picChg chg="add del">
          <ac:chgData name="Chris Testa-O Neill" userId="5bbc7867-2897-41b3-9195-1c81bf62a82b" providerId="ADAL" clId="{6B0067DB-3DE8-40E3-A432-17999141C784}" dt="2021-11-18T12:53:39.189" v="407" actId="478"/>
          <ac:picMkLst>
            <pc:docMk/>
            <pc:sldMk cId="2177137851" sldId="423"/>
            <ac:picMk id="9" creationId="{B61C5445-0AB8-479A-8479-06E6901074DA}"/>
          </ac:picMkLst>
        </pc:picChg>
        <pc:picChg chg="del">
          <ac:chgData name="Chris Testa-O Neill" userId="5bbc7867-2897-41b3-9195-1c81bf62a82b" providerId="ADAL" clId="{6B0067DB-3DE8-40E3-A432-17999141C784}" dt="2021-11-18T12:52:43.778" v="404" actId="478"/>
          <ac:picMkLst>
            <pc:docMk/>
            <pc:sldMk cId="2177137851" sldId="423"/>
            <ac:picMk id="12" creationId="{B7074DFF-1281-43F6-8C43-070B22AAEB93}"/>
          </ac:picMkLst>
        </pc:picChg>
        <pc:picChg chg="del">
          <ac:chgData name="Chris Testa-O Neill" userId="5bbc7867-2897-41b3-9195-1c81bf62a82b" providerId="ADAL" clId="{6B0067DB-3DE8-40E3-A432-17999141C784}" dt="2021-11-18T12:52:43.778" v="404" actId="478"/>
          <ac:picMkLst>
            <pc:docMk/>
            <pc:sldMk cId="2177137851" sldId="423"/>
            <ac:picMk id="13" creationId="{67F8805F-5D73-4CC7-8C62-9F643149AC52}"/>
          </ac:picMkLst>
        </pc:picChg>
        <pc:picChg chg="add del">
          <ac:chgData name="Chris Testa-O Neill" userId="5bbc7867-2897-41b3-9195-1c81bf62a82b" providerId="ADAL" clId="{6B0067DB-3DE8-40E3-A432-17999141C784}" dt="2021-11-18T12:53:39.189" v="407" actId="478"/>
          <ac:picMkLst>
            <pc:docMk/>
            <pc:sldMk cId="2177137851" sldId="423"/>
            <ac:picMk id="27" creationId="{1FCD7DD6-43FC-4249-8220-F3282A97A3A2}"/>
          </ac:picMkLst>
        </pc:picChg>
        <pc:picChg chg="add del">
          <ac:chgData name="Chris Testa-O Neill" userId="5bbc7867-2897-41b3-9195-1c81bf62a82b" providerId="ADAL" clId="{6B0067DB-3DE8-40E3-A432-17999141C784}" dt="2021-11-18T12:53:39.189" v="407" actId="478"/>
          <ac:picMkLst>
            <pc:docMk/>
            <pc:sldMk cId="2177137851" sldId="423"/>
            <ac:picMk id="29" creationId="{430F472F-370C-47D5-AC62-588B9CA954BA}"/>
          </ac:picMkLst>
        </pc:picChg>
        <pc:picChg chg="add del">
          <ac:chgData name="Chris Testa-O Neill" userId="5bbc7867-2897-41b3-9195-1c81bf62a82b" providerId="ADAL" clId="{6B0067DB-3DE8-40E3-A432-17999141C784}" dt="2021-11-18T12:53:39.189" v="407" actId="478"/>
          <ac:picMkLst>
            <pc:docMk/>
            <pc:sldMk cId="2177137851" sldId="423"/>
            <ac:picMk id="31" creationId="{8F99B6A2-8BCA-4A03-A3E7-E4714EAA9791}"/>
          </ac:picMkLst>
        </pc:picChg>
        <pc:cxnChg chg="add mod">
          <ac:chgData name="Chris Testa-O Neill" userId="5bbc7867-2897-41b3-9195-1c81bf62a82b" providerId="ADAL" clId="{6B0067DB-3DE8-40E3-A432-17999141C784}" dt="2021-11-18T12:53:47.741" v="408" actId="1076"/>
          <ac:cxnSpMkLst>
            <pc:docMk/>
            <pc:sldMk cId="2177137851" sldId="423"/>
            <ac:cxnSpMk id="5" creationId="{3A54AFB4-3B18-4A4C-9676-5CC6B51DDE0D}"/>
          </ac:cxnSpMkLst>
        </pc:cxnChg>
        <pc:cxnChg chg="add mod">
          <ac:chgData name="Chris Testa-O Neill" userId="5bbc7867-2897-41b3-9195-1c81bf62a82b" providerId="ADAL" clId="{6B0067DB-3DE8-40E3-A432-17999141C784}" dt="2021-11-18T12:53:47.741" v="408" actId="1076"/>
          <ac:cxnSpMkLst>
            <pc:docMk/>
            <pc:sldMk cId="2177137851" sldId="423"/>
            <ac:cxnSpMk id="8" creationId="{DB450275-E11F-4B23-ACD0-0862290E3152}"/>
          </ac:cxnSpMkLst>
        </pc:cxnChg>
      </pc:sldChg>
      <pc:sldChg chg="modSp mod">
        <pc:chgData name="Chris Testa-O Neill" userId="5bbc7867-2897-41b3-9195-1c81bf62a82b" providerId="ADAL" clId="{6B0067DB-3DE8-40E3-A432-17999141C784}" dt="2021-11-18T12:54:43.662" v="409"/>
        <pc:sldMkLst>
          <pc:docMk/>
          <pc:sldMk cId="86463890" sldId="424"/>
        </pc:sldMkLst>
        <pc:spChg chg="mod">
          <ac:chgData name="Chris Testa-O Neill" userId="5bbc7867-2897-41b3-9195-1c81bf62a82b" providerId="ADAL" clId="{6B0067DB-3DE8-40E3-A432-17999141C784}" dt="2021-11-18T12:54:43.662" v="409"/>
          <ac:spMkLst>
            <pc:docMk/>
            <pc:sldMk cId="86463890" sldId="424"/>
            <ac:spMk id="2" creationId="{21A99087-F939-4EAF-AD38-211701C7799F}"/>
          </ac:spMkLst>
        </pc:spChg>
      </pc:sldChg>
      <pc:sldChg chg="modSp mod">
        <pc:chgData name="Chris Testa-O Neill" userId="5bbc7867-2897-41b3-9195-1c81bf62a82b" providerId="ADAL" clId="{6B0067DB-3DE8-40E3-A432-17999141C784}" dt="2021-11-18T12:59:57.629" v="556" actId="255"/>
        <pc:sldMkLst>
          <pc:docMk/>
          <pc:sldMk cId="3747424516" sldId="2076137761"/>
        </pc:sldMkLst>
        <pc:spChg chg="mod">
          <ac:chgData name="Chris Testa-O Neill" userId="5bbc7867-2897-41b3-9195-1c81bf62a82b" providerId="ADAL" clId="{6B0067DB-3DE8-40E3-A432-17999141C784}" dt="2021-11-18T12:59:57.629" v="556" actId="255"/>
          <ac:spMkLst>
            <pc:docMk/>
            <pc:sldMk cId="3747424516" sldId="2076137761"/>
            <ac:spMk id="5" creationId="{EC99176B-B077-CD47-B52F-31E096175EF2}"/>
          </ac:spMkLst>
        </pc:spChg>
      </pc:sldChg>
      <pc:sldChg chg="addSp delSp modSp add mod modNotesTx">
        <pc:chgData name="Chris Testa-O Neill" userId="5bbc7867-2897-41b3-9195-1c81bf62a82b" providerId="ADAL" clId="{6B0067DB-3DE8-40E3-A432-17999141C784}" dt="2021-11-18T12:50:21.836" v="291"/>
        <pc:sldMkLst>
          <pc:docMk/>
          <pc:sldMk cId="2748028541" sldId="2076137762"/>
        </pc:sldMkLst>
        <pc:spChg chg="add mod">
          <ac:chgData name="Chris Testa-O Neill" userId="5bbc7867-2897-41b3-9195-1c81bf62a82b" providerId="ADAL" clId="{6B0067DB-3DE8-40E3-A432-17999141C784}" dt="2021-11-18T12:47:49.366" v="200" actId="1076"/>
          <ac:spMkLst>
            <pc:docMk/>
            <pc:sldMk cId="2748028541" sldId="2076137762"/>
            <ac:spMk id="3" creationId="{B0142AE0-6615-488C-89BD-105332FBAAB9}"/>
          </ac:spMkLst>
        </pc:spChg>
        <pc:spChg chg="mod">
          <ac:chgData name="Chris Testa-O Neill" userId="5bbc7867-2897-41b3-9195-1c81bf62a82b" providerId="ADAL" clId="{6B0067DB-3DE8-40E3-A432-17999141C784}" dt="2021-11-18T12:47:30.737" v="197" actId="20577"/>
          <ac:spMkLst>
            <pc:docMk/>
            <pc:sldMk cId="2748028541" sldId="2076137762"/>
            <ac:spMk id="4" creationId="{C4C72420-0178-46C3-9340-B24DF8BCF567}"/>
          </ac:spMkLst>
        </pc:spChg>
        <pc:spChg chg="add mod">
          <ac:chgData name="Chris Testa-O Neill" userId="5bbc7867-2897-41b3-9195-1c81bf62a82b" providerId="ADAL" clId="{6B0067DB-3DE8-40E3-A432-17999141C784}" dt="2021-11-18T12:47:49.366" v="200" actId="1076"/>
          <ac:spMkLst>
            <pc:docMk/>
            <pc:sldMk cId="2748028541" sldId="2076137762"/>
            <ac:spMk id="7" creationId="{8AF9A13D-E74A-4CCC-9698-45E230112219}"/>
          </ac:spMkLst>
        </pc:spChg>
        <pc:spChg chg="del">
          <ac:chgData name="Chris Testa-O Neill" userId="5bbc7867-2897-41b3-9195-1c81bf62a82b" providerId="ADAL" clId="{6B0067DB-3DE8-40E3-A432-17999141C784}" dt="2021-11-18T12:47:05.218" v="171" actId="478"/>
          <ac:spMkLst>
            <pc:docMk/>
            <pc:sldMk cId="2748028541" sldId="2076137762"/>
            <ac:spMk id="14" creationId="{433315F4-B5F7-43D8-AF80-0E5700B5B64C}"/>
          </ac:spMkLst>
        </pc:spChg>
        <pc:spChg chg="del">
          <ac:chgData name="Chris Testa-O Neill" userId="5bbc7867-2897-41b3-9195-1c81bf62a82b" providerId="ADAL" clId="{6B0067DB-3DE8-40E3-A432-17999141C784}" dt="2021-11-18T12:47:05.218" v="171" actId="478"/>
          <ac:spMkLst>
            <pc:docMk/>
            <pc:sldMk cId="2748028541" sldId="2076137762"/>
            <ac:spMk id="15" creationId="{A3156503-9EF9-495C-8BDD-BD12929BA400}"/>
          </ac:spMkLst>
        </pc:spChg>
        <pc:spChg chg="del">
          <ac:chgData name="Chris Testa-O Neill" userId="5bbc7867-2897-41b3-9195-1c81bf62a82b" providerId="ADAL" clId="{6B0067DB-3DE8-40E3-A432-17999141C784}" dt="2021-11-18T12:47:05.218" v="171" actId="478"/>
          <ac:spMkLst>
            <pc:docMk/>
            <pc:sldMk cId="2748028541" sldId="2076137762"/>
            <ac:spMk id="16" creationId="{C3C3336D-D9EC-4925-BE5C-0F7A4E2A2981}"/>
          </ac:spMkLst>
        </pc:spChg>
        <pc:spChg chg="add mod">
          <ac:chgData name="Chris Testa-O Neill" userId="5bbc7867-2897-41b3-9195-1c81bf62a82b" providerId="ADAL" clId="{6B0067DB-3DE8-40E3-A432-17999141C784}" dt="2021-11-18T12:47:49.366" v="200" actId="1076"/>
          <ac:spMkLst>
            <pc:docMk/>
            <pc:sldMk cId="2748028541" sldId="2076137762"/>
            <ac:spMk id="25" creationId="{F357A0A2-735F-4FFA-8131-D000DA6F219A}"/>
          </ac:spMkLst>
        </pc:spChg>
        <pc:picChg chg="add del">
          <ac:chgData name="Chris Testa-O Neill" userId="5bbc7867-2897-41b3-9195-1c81bf62a82b" providerId="ADAL" clId="{6B0067DB-3DE8-40E3-A432-17999141C784}" dt="2021-11-18T12:47:39.536" v="199" actId="478"/>
          <ac:picMkLst>
            <pc:docMk/>
            <pc:sldMk cId="2748028541" sldId="2076137762"/>
            <ac:picMk id="2" creationId="{2CCCAED7-F706-4350-BA8A-27A101EDCB3F}"/>
          </ac:picMkLst>
        </pc:picChg>
        <pc:picChg chg="add del">
          <ac:chgData name="Chris Testa-O Neill" userId="5bbc7867-2897-41b3-9195-1c81bf62a82b" providerId="ADAL" clId="{6B0067DB-3DE8-40E3-A432-17999141C784}" dt="2021-11-18T12:47:39.536" v="199" actId="478"/>
          <ac:picMkLst>
            <pc:docMk/>
            <pc:sldMk cId="2748028541" sldId="2076137762"/>
            <ac:picMk id="6" creationId="{C6A1A1BC-E7AA-42B1-BC9E-8620C4767C8E}"/>
          </ac:picMkLst>
        </pc:picChg>
        <pc:picChg chg="add del">
          <ac:chgData name="Chris Testa-O Neill" userId="5bbc7867-2897-41b3-9195-1c81bf62a82b" providerId="ADAL" clId="{6B0067DB-3DE8-40E3-A432-17999141C784}" dt="2021-11-18T12:47:39.536" v="199" actId="478"/>
          <ac:picMkLst>
            <pc:docMk/>
            <pc:sldMk cId="2748028541" sldId="2076137762"/>
            <ac:picMk id="9" creationId="{1CDA3157-0603-4419-A8AB-B50AA51F4C65}"/>
          </ac:picMkLst>
        </pc:picChg>
        <pc:picChg chg="del">
          <ac:chgData name="Chris Testa-O Neill" userId="5bbc7867-2897-41b3-9195-1c81bf62a82b" providerId="ADAL" clId="{6B0067DB-3DE8-40E3-A432-17999141C784}" dt="2021-11-18T12:47:05.218" v="171" actId="478"/>
          <ac:picMkLst>
            <pc:docMk/>
            <pc:sldMk cId="2748028541" sldId="2076137762"/>
            <ac:picMk id="12" creationId="{B7074DFF-1281-43F6-8C43-070B22AAEB93}"/>
          </ac:picMkLst>
        </pc:picChg>
        <pc:picChg chg="del">
          <ac:chgData name="Chris Testa-O Neill" userId="5bbc7867-2897-41b3-9195-1c81bf62a82b" providerId="ADAL" clId="{6B0067DB-3DE8-40E3-A432-17999141C784}" dt="2021-11-18T12:47:05.218" v="171" actId="478"/>
          <ac:picMkLst>
            <pc:docMk/>
            <pc:sldMk cId="2748028541" sldId="2076137762"/>
            <ac:picMk id="13" creationId="{67F8805F-5D73-4CC7-8C62-9F643149AC52}"/>
          </ac:picMkLst>
        </pc:picChg>
        <pc:picChg chg="add del">
          <ac:chgData name="Chris Testa-O Neill" userId="5bbc7867-2897-41b3-9195-1c81bf62a82b" providerId="ADAL" clId="{6B0067DB-3DE8-40E3-A432-17999141C784}" dt="2021-11-18T12:47:39.536" v="199" actId="478"/>
          <ac:picMkLst>
            <pc:docMk/>
            <pc:sldMk cId="2748028541" sldId="2076137762"/>
            <ac:picMk id="27" creationId="{4B9DA3D8-15FA-49AD-949F-4C24EBB779AB}"/>
          </ac:picMkLst>
        </pc:picChg>
        <pc:picChg chg="add del">
          <ac:chgData name="Chris Testa-O Neill" userId="5bbc7867-2897-41b3-9195-1c81bf62a82b" providerId="ADAL" clId="{6B0067DB-3DE8-40E3-A432-17999141C784}" dt="2021-11-18T12:47:39.536" v="199" actId="478"/>
          <ac:picMkLst>
            <pc:docMk/>
            <pc:sldMk cId="2748028541" sldId="2076137762"/>
            <ac:picMk id="29" creationId="{E17F0243-3DE7-4F41-95F0-8FDD7958C85F}"/>
          </ac:picMkLst>
        </pc:picChg>
        <pc:picChg chg="add del">
          <ac:chgData name="Chris Testa-O Neill" userId="5bbc7867-2897-41b3-9195-1c81bf62a82b" providerId="ADAL" clId="{6B0067DB-3DE8-40E3-A432-17999141C784}" dt="2021-11-18T12:47:39.536" v="199" actId="478"/>
          <ac:picMkLst>
            <pc:docMk/>
            <pc:sldMk cId="2748028541" sldId="2076137762"/>
            <ac:picMk id="31" creationId="{60AB5F92-7F7D-493F-928D-A6B1C6024555}"/>
          </ac:picMkLst>
        </pc:picChg>
        <pc:cxnChg chg="add mod">
          <ac:chgData name="Chris Testa-O Neill" userId="5bbc7867-2897-41b3-9195-1c81bf62a82b" providerId="ADAL" clId="{6B0067DB-3DE8-40E3-A432-17999141C784}" dt="2021-11-18T12:47:49.366" v="200" actId="1076"/>
          <ac:cxnSpMkLst>
            <pc:docMk/>
            <pc:sldMk cId="2748028541" sldId="2076137762"/>
            <ac:cxnSpMk id="5" creationId="{1B077242-BCF0-4EFC-9F3B-8E994890D72F}"/>
          </ac:cxnSpMkLst>
        </pc:cxnChg>
        <pc:cxnChg chg="add mod">
          <ac:chgData name="Chris Testa-O Neill" userId="5bbc7867-2897-41b3-9195-1c81bf62a82b" providerId="ADAL" clId="{6B0067DB-3DE8-40E3-A432-17999141C784}" dt="2021-11-18T12:47:49.366" v="200" actId="1076"/>
          <ac:cxnSpMkLst>
            <pc:docMk/>
            <pc:sldMk cId="2748028541" sldId="2076137762"/>
            <ac:cxnSpMk id="8" creationId="{1CB19FFA-2023-47A3-9556-17C6EC16BF68}"/>
          </ac:cxnSpMkLst>
        </pc:cxnChg>
      </pc:sldChg>
      <pc:sldChg chg="addSp delSp modSp add del mod modAnim modNotesTx">
        <pc:chgData name="Chris Testa-O Neill" userId="5bbc7867-2897-41b3-9195-1c81bf62a82b" providerId="ADAL" clId="{6B0067DB-3DE8-40E3-A432-17999141C784}" dt="2021-11-18T12:51:24.803" v="295" actId="47"/>
        <pc:sldMkLst>
          <pc:docMk/>
          <pc:sldMk cId="2823399264" sldId="2076137763"/>
        </pc:sldMkLst>
        <pc:spChg chg="del">
          <ac:chgData name="Chris Testa-O Neill" userId="5bbc7867-2897-41b3-9195-1c81bf62a82b" providerId="ADAL" clId="{6B0067DB-3DE8-40E3-A432-17999141C784}" dt="2021-11-18T12:49:10.849" v="287" actId="478"/>
          <ac:spMkLst>
            <pc:docMk/>
            <pc:sldMk cId="2823399264" sldId="2076137763"/>
            <ac:spMk id="3" creationId="{B0142AE0-6615-488C-89BD-105332FBAAB9}"/>
          </ac:spMkLst>
        </pc:spChg>
        <pc:spChg chg="mod">
          <ac:chgData name="Chris Testa-O Neill" userId="5bbc7867-2897-41b3-9195-1c81bf62a82b" providerId="ADAL" clId="{6B0067DB-3DE8-40E3-A432-17999141C784}" dt="2021-11-18T12:48:57.137" v="286" actId="20577"/>
          <ac:spMkLst>
            <pc:docMk/>
            <pc:sldMk cId="2823399264" sldId="2076137763"/>
            <ac:spMk id="4" creationId="{C4C72420-0178-46C3-9340-B24DF8BCF567}"/>
          </ac:spMkLst>
        </pc:spChg>
        <pc:spChg chg="del">
          <ac:chgData name="Chris Testa-O Neill" userId="5bbc7867-2897-41b3-9195-1c81bf62a82b" providerId="ADAL" clId="{6B0067DB-3DE8-40E3-A432-17999141C784}" dt="2021-11-18T12:49:10.849" v="287" actId="478"/>
          <ac:spMkLst>
            <pc:docMk/>
            <pc:sldMk cId="2823399264" sldId="2076137763"/>
            <ac:spMk id="7" creationId="{8AF9A13D-E74A-4CCC-9698-45E230112219}"/>
          </ac:spMkLst>
        </pc:spChg>
        <pc:spChg chg="add mod">
          <ac:chgData name="Chris Testa-O Neill" userId="5bbc7867-2897-41b3-9195-1c81bf62a82b" providerId="ADAL" clId="{6B0067DB-3DE8-40E3-A432-17999141C784}" dt="2021-11-18T12:49:46.980" v="289" actId="1076"/>
          <ac:spMkLst>
            <pc:docMk/>
            <pc:sldMk cId="2823399264" sldId="2076137763"/>
            <ac:spMk id="12" creationId="{347DF7E7-0533-4361-85D9-DA82F0B56841}"/>
          </ac:spMkLst>
        </pc:spChg>
        <pc:spChg chg="add mod">
          <ac:chgData name="Chris Testa-O Neill" userId="5bbc7867-2897-41b3-9195-1c81bf62a82b" providerId="ADAL" clId="{6B0067DB-3DE8-40E3-A432-17999141C784}" dt="2021-11-18T12:49:46.980" v="289" actId="1076"/>
          <ac:spMkLst>
            <pc:docMk/>
            <pc:sldMk cId="2823399264" sldId="2076137763"/>
            <ac:spMk id="13" creationId="{03B4E7E9-F24B-4C02-BBFD-3061DFE262FB}"/>
          </ac:spMkLst>
        </pc:spChg>
        <pc:spChg chg="mod">
          <ac:chgData name="Chris Testa-O Neill" userId="5bbc7867-2897-41b3-9195-1c81bf62a82b" providerId="ADAL" clId="{6B0067DB-3DE8-40E3-A432-17999141C784}" dt="2021-11-18T12:49:40.866" v="288"/>
          <ac:spMkLst>
            <pc:docMk/>
            <pc:sldMk cId="2823399264" sldId="2076137763"/>
            <ac:spMk id="16" creationId="{8705404B-BAFE-4EFE-95FD-3E8B41BAF0D5}"/>
          </ac:spMkLst>
        </pc:spChg>
        <pc:spChg chg="mod">
          <ac:chgData name="Chris Testa-O Neill" userId="5bbc7867-2897-41b3-9195-1c81bf62a82b" providerId="ADAL" clId="{6B0067DB-3DE8-40E3-A432-17999141C784}" dt="2021-11-18T12:49:40.866" v="288"/>
          <ac:spMkLst>
            <pc:docMk/>
            <pc:sldMk cId="2823399264" sldId="2076137763"/>
            <ac:spMk id="17" creationId="{089336C3-B22B-4B03-804C-6FFCF97F28E4}"/>
          </ac:spMkLst>
        </pc:spChg>
        <pc:spChg chg="del">
          <ac:chgData name="Chris Testa-O Neill" userId="5bbc7867-2897-41b3-9195-1c81bf62a82b" providerId="ADAL" clId="{6B0067DB-3DE8-40E3-A432-17999141C784}" dt="2021-11-18T12:49:10.849" v="287" actId="478"/>
          <ac:spMkLst>
            <pc:docMk/>
            <pc:sldMk cId="2823399264" sldId="2076137763"/>
            <ac:spMk id="25" creationId="{F357A0A2-735F-4FFA-8131-D000DA6F219A}"/>
          </ac:spMkLst>
        </pc:spChg>
        <pc:grpChg chg="add mod">
          <ac:chgData name="Chris Testa-O Neill" userId="5bbc7867-2897-41b3-9195-1c81bf62a82b" providerId="ADAL" clId="{6B0067DB-3DE8-40E3-A432-17999141C784}" dt="2021-11-18T12:49:46.980" v="289" actId="1076"/>
          <ac:grpSpMkLst>
            <pc:docMk/>
            <pc:sldMk cId="2823399264" sldId="2076137763"/>
            <ac:grpSpMk id="15" creationId="{81DAC960-52C5-4A41-9004-190A99A87A80}"/>
          </ac:grpSpMkLst>
        </pc:grpChg>
        <pc:picChg chg="add mod">
          <ac:chgData name="Chris Testa-O Neill" userId="5bbc7867-2897-41b3-9195-1c81bf62a82b" providerId="ADAL" clId="{6B0067DB-3DE8-40E3-A432-17999141C784}" dt="2021-11-18T12:49:46.980" v="289" actId="1076"/>
          <ac:picMkLst>
            <pc:docMk/>
            <pc:sldMk cId="2823399264" sldId="2076137763"/>
            <ac:picMk id="14" creationId="{15C1DC3E-5D55-43BD-AD9C-33E8EC699118}"/>
          </ac:picMkLst>
        </pc:picChg>
        <pc:picChg chg="mod">
          <ac:chgData name="Chris Testa-O Neill" userId="5bbc7867-2897-41b3-9195-1c81bf62a82b" providerId="ADAL" clId="{6B0067DB-3DE8-40E3-A432-17999141C784}" dt="2021-11-18T12:49:40.866" v="288"/>
          <ac:picMkLst>
            <pc:docMk/>
            <pc:sldMk cId="2823399264" sldId="2076137763"/>
            <ac:picMk id="18" creationId="{CB690C1A-0A17-405C-AFA7-5581564E92C2}"/>
          </ac:picMkLst>
        </pc:picChg>
        <pc:cxnChg chg="del">
          <ac:chgData name="Chris Testa-O Neill" userId="5bbc7867-2897-41b3-9195-1c81bf62a82b" providerId="ADAL" clId="{6B0067DB-3DE8-40E3-A432-17999141C784}" dt="2021-11-18T12:49:10.849" v="287" actId="478"/>
          <ac:cxnSpMkLst>
            <pc:docMk/>
            <pc:sldMk cId="2823399264" sldId="2076137763"/>
            <ac:cxnSpMk id="5" creationId="{1B077242-BCF0-4EFC-9F3B-8E994890D72F}"/>
          </ac:cxnSpMkLst>
        </pc:cxnChg>
        <pc:cxnChg chg="del">
          <ac:chgData name="Chris Testa-O Neill" userId="5bbc7867-2897-41b3-9195-1c81bf62a82b" providerId="ADAL" clId="{6B0067DB-3DE8-40E3-A432-17999141C784}" dt="2021-11-18T12:49:10.849" v="287" actId="478"/>
          <ac:cxnSpMkLst>
            <pc:docMk/>
            <pc:sldMk cId="2823399264" sldId="2076137763"/>
            <ac:cxnSpMk id="8" creationId="{1CB19FFA-2023-47A3-9556-17C6EC16BF6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4/3/2022</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4/3/2022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park.apache.org/docs/latest/api/python/reference/api/pyspark.sql.DataFrame.html#pyspark-sql-datafra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285750" indent="-285750">
              <a:buFont typeface="Arial" panose="020B0604020202020204" pitchFamily="34" charset="0"/>
              <a:buChar char="•"/>
            </a:pPr>
            <a:r>
              <a:rPr lang="en-GB" dirty="0"/>
              <a:t>Describe Azure Databricks</a:t>
            </a:r>
          </a:p>
          <a:p>
            <a:pPr marL="285750" indent="-285750">
              <a:buFont typeface="Arial" panose="020B0604020202020204" pitchFamily="34" charset="0"/>
              <a:buChar char="•"/>
            </a:pPr>
            <a:r>
              <a:rPr lang="en-GB" dirty="0"/>
              <a:t>Working with DataFrames</a:t>
            </a:r>
          </a:p>
          <a:p>
            <a:pPr marL="285750" indent="-285750">
              <a:buFont typeface="Arial" panose="020B0604020202020204" pitchFamily="34" charset="0"/>
              <a:buChar char="•"/>
            </a:pPr>
            <a:r>
              <a:rPr lang="en-GB" dirty="0"/>
              <a:t>Manipulating and transforming data</a:t>
            </a:r>
          </a:p>
          <a:p>
            <a:pPr>
              <a:buFont typeface="Arial" panose="020B0604020202020204" pitchFamily="34" charset="0"/>
              <a:buChar char="•"/>
            </a:pPr>
            <a:endParaRPr lang="en-GB" b="0" dirty="0"/>
          </a:p>
          <a:p>
            <a:pPr>
              <a:buFont typeface="Arial" panose="020B0604020202020204" pitchFamily="34" charset="0"/>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Databricks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GB" sz="1200" dirty="0"/>
              <a:t>Fully-managed, cloud-based Spark platform for Big Data and Machine Learning workloads.</a:t>
            </a:r>
          </a:p>
          <a:p>
            <a:pPr marL="171450" indent="-171450">
              <a:buFont typeface="Arial" panose="020B0604020202020204" pitchFamily="34" charset="0"/>
              <a:buChar char="•"/>
            </a:pPr>
            <a:r>
              <a:rPr lang="en-GB" sz="1200" dirty="0"/>
              <a:t>Empowers developers to accelerate AI and innovation by simplifying the process of building enterprise-grade production data applications</a:t>
            </a:r>
          </a:p>
          <a:p>
            <a:pPr marL="171450" indent="-171450">
              <a:buFont typeface="Arial" panose="020B0604020202020204" pitchFamily="34" charset="0"/>
              <a:buChar char="•"/>
            </a:pPr>
            <a:r>
              <a:rPr lang="en-GB" sz="1200" dirty="0"/>
              <a:t>Integrates with Azure Data services commonly used by Data Engineers, including Azure Data Factory, Azure Synapse Analytics, Power BI and Azure Data Lake Storage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a:r>
              <a:rPr lang="en-US" b="0" i="0" dirty="0">
                <a:solidFill>
                  <a:srgbClr val="171717"/>
                </a:solidFill>
                <a:effectLst/>
                <a:latin typeface="Segoe UI" panose="020B0502040204020203" pitchFamily="34" charset="0"/>
              </a:rPr>
              <a:t>Azure Databricks is a full-managed data analytics platform optimized for Microsoft Azure. Azure Databricks offers three environments for developing data intensive applications: Databricks SQL, Databricks Data Science &amp; Engineering, and Databricks Machine Learning.</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SQL</a:t>
            </a:r>
            <a:r>
              <a:rPr lang="en-US" b="0" i="0" dirty="0">
                <a:solidFill>
                  <a:srgbClr val="171717"/>
                </a:solidFill>
                <a:effectLst/>
                <a:latin typeface="Segoe UI" panose="020B0502040204020203" pitchFamily="34" charset="0"/>
              </a:rPr>
              <a:t> provides an easy-to-use platform for analysts who want to run SQL queries on their data lake, create multiple visualization types to explore query results from different perspectives, and build and share dashboards.</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Data Science &amp; Engineering</a:t>
            </a:r>
            <a:r>
              <a:rPr lang="en-US" b="0" i="0" dirty="0">
                <a:solidFill>
                  <a:srgbClr val="171717"/>
                </a:solidFill>
                <a:effectLst/>
                <a:latin typeface="Segoe UI" panose="020B0502040204020203" pitchFamily="34" charset="0"/>
              </a:rPr>
              <a:t> (commonly referred to simply as “Workspace”) provides an interactive workspace that enables collaboration between data engineers, data scientists, and machine learning engineers. For a big data pipeline, the data (raw or structured) is ingested into Azure through Azure Data Factory in batches, or streamed near real-time using Apache Kafka, Event Hub, or IoT Hub. This data lands in a data lake for long term persisted storage, in Azure Blob Storage or Azure Data Lake Storage. As part of your analytics workflow, use Azure Databricks to read data from multiple data sources and turn it into breakthrough insights using Spark.</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Machine Learning</a:t>
            </a:r>
            <a:r>
              <a:rPr lang="en-US" b="0" i="0" dirty="0">
                <a:solidFill>
                  <a:srgbClr val="171717"/>
                </a:solidFill>
                <a:effectLst/>
                <a:latin typeface="Segoe UI" panose="020B0502040204020203" pitchFamily="34" charset="0"/>
              </a:rPr>
              <a:t> is an integrated end-to-end machine learning environment incorporating managed services for experiment tracking, model training, feature development and management, and feature and model serving.</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246571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1000" b="1" dirty="0"/>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You can use Azure Databricks in order to read multiple file types, both with and without a Schema. You can read and write from various formats such as CSV, Parquet, and JSON. </a:t>
            </a:r>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In addition to that, Azure Databricks can combine inputs from files and data stores, such as Azure SQL Database, Azure Data Lake storage, and Azure Synapse Analytics. </a:t>
            </a:r>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Within the notebook experience of Azure Databricks, you have multiple language support in order to read and write data by using code you prefer.  In addition, you can perform several transformation techniques and store that data for advanced analytics, while working together on the same notebook or workspace.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Instructor notes and guidance</a:t>
            </a:r>
          </a:p>
          <a:p>
            <a:pPr marR="0" lvl="0" indent="0" fontAlgn="auto">
              <a:lnSpc>
                <a:spcPct val="90000"/>
              </a:lnSpc>
              <a:spcBef>
                <a:spcPts val="0"/>
              </a:spcBef>
              <a:spcAft>
                <a:spcPts val="340"/>
              </a:spcAft>
              <a:buClrTx/>
              <a:buSzTx/>
              <a:tabLst/>
              <a:defRPr/>
            </a:pPr>
            <a:endParaRPr lang="en-US" sz="1200" dirty="0">
              <a:solidFill>
                <a:srgbClr val="171717"/>
              </a:solidFill>
              <a:latin typeface="Segoe UI" panose="020B0502040204020203" pitchFamily="34" charset="0"/>
            </a:endParaRPr>
          </a:p>
          <a:p>
            <a:pPr marL="0" marR="0" lvl="0" indent="0" algn="l" defTabSz="914400" rtl="0" eaLnBrk="1" fontAlgn="auto" latinLnBrk="0" hangingPunct="1">
              <a:lnSpc>
                <a:spcPct val="90000"/>
              </a:lnSpc>
              <a:spcBef>
                <a:spcPts val="0"/>
              </a:spcBef>
              <a:spcAft>
                <a:spcPts val="340"/>
              </a:spcAft>
              <a:buClrTx/>
              <a:buSzTx/>
              <a:buFontTx/>
              <a:buNone/>
              <a:tabLst/>
              <a:defRPr/>
            </a:pPr>
            <a:r>
              <a:rPr lang="en-US" sz="1200" dirty="0">
                <a:solidFill>
                  <a:srgbClr val="171717"/>
                </a:solidFill>
                <a:latin typeface="Segoe UI" panose="020B0502040204020203" pitchFamily="34" charset="0"/>
              </a:rPr>
              <a:t>This slide focusses on reading and writing data and the ease to do so in Azure Databricks, as some customers already use Azure Databricks. </a:t>
            </a:r>
            <a:r>
              <a:rPr lang="en-GB" sz="1200" dirty="0">
                <a:solidFill>
                  <a:srgbClr val="171717"/>
                </a:solidFill>
                <a:latin typeface="Segoe UI"/>
                <a:cs typeface="Segoe UI"/>
              </a:rPr>
              <a:t>Call out to the students, that in the lab for this module, they will experience working with Azure Databricks and how reading and writing data with the use of DataFrames works within Azure Databricks. </a:t>
            </a:r>
            <a:endParaRPr lang="en-GB" sz="1200" dirty="0">
              <a:solidFill>
                <a:srgbClr val="171717"/>
              </a:solidFill>
              <a:latin typeface="Segoe UI" panose="020B0502040204020203" pitchFamily="34" charset="0"/>
              <a:cs typeface="Segoe UI"/>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3912559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data using DataFrames in Azure Databricks</a:t>
            </a:r>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800" b="1" dirty="0"/>
          </a:p>
          <a:p>
            <a:pPr>
              <a:lnSpc>
                <a:spcPct val="117999"/>
              </a:lnSpc>
            </a:pPr>
            <a:r>
              <a:rPr lang="en-US" sz="900" b="1" i="1" dirty="0">
                <a:solidFill>
                  <a:srgbClr val="171717"/>
                </a:solidFill>
                <a:latin typeface="Segoe UI"/>
                <a:cs typeface="Segoe UI"/>
              </a:rPr>
              <a:t>General info:</a:t>
            </a:r>
          </a:p>
          <a:p>
            <a:pPr>
              <a:lnSpc>
                <a:spcPct val="117999"/>
              </a:lnSpc>
            </a:pPr>
            <a:endParaRPr lang="en-US" sz="900" b="1" i="1" dirty="0">
              <a:solidFill>
                <a:srgbClr val="171717"/>
              </a:solidFill>
              <a:latin typeface="Segoe UI"/>
              <a:cs typeface="Segoe UI"/>
            </a:endParaRPr>
          </a:p>
          <a:p>
            <a:r>
              <a:rPr lang="en-GB" sz="800" b="0" i="0" dirty="0">
                <a:solidFill>
                  <a:srgbClr val="171717"/>
                </a:solidFill>
                <a:effectLst/>
                <a:latin typeface="Segoe UI" panose="020B0502040204020203" pitchFamily="34" charset="0"/>
              </a:rPr>
              <a:t>The Apache Spark </a:t>
            </a:r>
            <a:r>
              <a:rPr lang="en-GB" sz="800" b="0" i="0" u="none" strike="noStrike" dirty="0">
                <a:effectLst/>
                <a:latin typeface="Segoe UI" panose="020B0502040204020203" pitchFamily="34" charset="0"/>
                <a:hlinkClick r:id="rId3"/>
              </a:rPr>
              <a:t>DataFrame API</a:t>
            </a:r>
            <a:r>
              <a:rPr lang="en-GB" sz="800" b="0" i="0" dirty="0">
                <a:solidFill>
                  <a:srgbClr val="171717"/>
                </a:solidFill>
                <a:effectLst/>
                <a:latin typeface="Segoe UI" panose="020B0502040204020203" pitchFamily="34" charset="0"/>
              </a:rPr>
              <a:t> provides a rich set of functions (select columns, filter, join, aggregate, and so on) that allow you to solve common data analysis problems efficiently. DataFrames also allow you to mix operations seamlessly with custom Python, SQL, R, and Scala code. Within the notebook experience in Azure Databricks, files can be read in a single command. </a:t>
            </a:r>
          </a:p>
          <a:p>
            <a:endParaRPr lang="en-GB" sz="800" b="1" i="1" dirty="0">
              <a:solidFill>
                <a:srgbClr val="171717"/>
              </a:solidFill>
              <a:effectLst/>
              <a:latin typeface="Segoe UI" panose="020B0502040204020203" pitchFamily="34" charset="0"/>
              <a:cs typeface="Segoe UI"/>
            </a:endParaRPr>
          </a:p>
          <a:p>
            <a:pPr algn="l"/>
            <a:r>
              <a:rPr lang="en-GB" sz="900" b="1" i="1" dirty="0">
                <a:solidFill>
                  <a:srgbClr val="171717"/>
                </a:solidFill>
                <a:effectLst/>
                <a:latin typeface="Segoe UI"/>
                <a:cs typeface="Segoe UI"/>
              </a:rPr>
              <a:t>What are DataFrames?</a:t>
            </a:r>
          </a:p>
          <a:p>
            <a:pPr algn="l"/>
            <a:endParaRPr lang="en-GB" sz="900" b="1" i="1" dirty="0">
              <a:solidFill>
                <a:srgbClr val="171717"/>
              </a:solidFill>
              <a:effectLst/>
              <a:latin typeface="Segoe UI"/>
              <a:cs typeface="Segoe UI"/>
            </a:endParaRPr>
          </a:p>
          <a:p>
            <a:pPr algn="l"/>
            <a:r>
              <a:rPr lang="en-GB" sz="900" b="0" i="0" dirty="0">
                <a:solidFill>
                  <a:srgbClr val="171717"/>
                </a:solidFill>
                <a:effectLst/>
                <a:latin typeface="Segoe UI" panose="020B0502040204020203" pitchFamily="34" charset="0"/>
              </a:rPr>
              <a:t>You could view DataFrames as you might see data in Microsoft Excel. It's like a box with squares in it, that organizes data, which we could also refer to as a table of data. It is a single set of two-dimensional data that can have multiple rows and columns in the data. Each row, is a sample of data. Each column is a variable or parameter that describes the data.</a:t>
            </a:r>
          </a:p>
          <a:p>
            <a:pPr algn="l"/>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What would happen though, if you have thousands and thousands boxes?</a:t>
            </a:r>
          </a:p>
          <a:p>
            <a:pPr algn="l"/>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A DataFrame creates a data structure and it's one of the core data structures in Spark. In Spark, a DataFrame is seen as a distributed collection of data that is organized into columns that have names.</a:t>
            </a:r>
          </a:p>
          <a:p>
            <a:pPr algn="l"/>
            <a:r>
              <a:rPr lang="en-GB" sz="900" b="0" i="0" dirty="0">
                <a:solidFill>
                  <a:srgbClr val="171717"/>
                </a:solidFill>
                <a:effectLst/>
                <a:latin typeface="Segoe UI" panose="020B0502040204020203" pitchFamily="34" charset="0"/>
              </a:rPr>
              <a:t>As you start reading or loading data that is unstructured, semi-structured, or structured. A DataFrame can start transforming that data in order to gain insights. You can use different languages that have different functionalities, like using Spark SQL, PySpark, and others to read and manipulate the data as you require.</a:t>
            </a:r>
          </a:p>
          <a:p>
            <a:pPr algn="l"/>
            <a:endParaRPr lang="en-GB" sz="900"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1100" dirty="0">
                <a:solidFill>
                  <a:srgbClr val="000000"/>
                </a:solidFill>
                <a:latin typeface="Calibri"/>
                <a:cs typeface="Calibri"/>
              </a:rPr>
              <a:t>This slide depicts code that uses the DataFrame API in Apache Spark. Above you find an example of a DataFrame called </a:t>
            </a:r>
            <a:r>
              <a:rPr lang="en-GB" sz="1100" dirty="0" err="1">
                <a:solidFill>
                  <a:srgbClr val="000000"/>
                </a:solidFill>
                <a:latin typeface="Calibri"/>
                <a:cs typeface="Calibri"/>
              </a:rPr>
              <a:t>pagecountsEnAllDF</a:t>
            </a:r>
            <a:r>
              <a:rPr lang="en-GB" sz="1100" dirty="0">
                <a:solidFill>
                  <a:srgbClr val="000000"/>
                </a:solidFill>
                <a:latin typeface="Calibri"/>
                <a:cs typeface="Calibri"/>
              </a:rPr>
              <a:t> (that is highlighted in the graphic) in the code being created, followed by a mix of DataFrame functions in the same statement. In this example, the results are being cached and has a count being performed. Students will work with DataFrames in the lab themselves, and explore what DataFrames look like, how to create one, and how to work with transformations.  </a:t>
            </a:r>
            <a:endParaRPr lang="en-GB" sz="1100" b="0" i="0" u="none" strike="noStrike" dirty="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326563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some common manipulation and transformation capabilities with Azure Databricks</a:t>
            </a: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0" i="0" u="none" dirty="0">
                <a:solidFill>
                  <a:srgbClr val="171717"/>
                </a:solidFill>
                <a:effectLst/>
                <a:latin typeface="Segoe UI"/>
                <a:cs typeface="Segoe UI"/>
                <a:sym typeface="Helvetica Neue"/>
              </a:rPr>
              <a:t>There are a number of advanced transformation that can be performed in Azure Databricks, here are some common transformations used:</a:t>
            </a:r>
          </a:p>
          <a:p>
            <a:pPr algn="l">
              <a:buFont typeface="Arial" panose="020B0604020202020204" pitchFamily="34" charset="0"/>
              <a:buNone/>
            </a:pPr>
            <a:endParaRPr lang="en-GB" sz="1200" b="1" i="1" dirty="0">
              <a:solidFill>
                <a:srgbClr val="171717"/>
              </a:solidFill>
              <a:effectLst/>
              <a:latin typeface="Segoe UI"/>
              <a:cs typeface="Segoe UI"/>
              <a:sym typeface="Helvetica Neue"/>
            </a:endParaRPr>
          </a:p>
          <a:p>
            <a:pPr algn="l">
              <a:buFont typeface="Arial" panose="020B0604020202020204" pitchFamily="34" charset="0"/>
              <a:buNone/>
            </a:pPr>
            <a:r>
              <a:rPr lang="en-GB" sz="1200" b="1" i="1" dirty="0" err="1">
                <a:solidFill>
                  <a:srgbClr val="171717"/>
                </a:solidFill>
                <a:effectLst/>
                <a:latin typeface="Segoe UI"/>
                <a:cs typeface="Segoe UI"/>
                <a:sym typeface="Helvetica Neue"/>
              </a:rPr>
              <a:t>DateTime</a:t>
            </a:r>
            <a:r>
              <a:rPr lang="en-GB" sz="1200" b="1" i="1" dirty="0">
                <a:solidFill>
                  <a:srgbClr val="171717"/>
                </a:solidFill>
                <a:effectLst/>
                <a:latin typeface="Segoe UI"/>
                <a:cs typeface="Segoe UI"/>
                <a:sym typeface="Helvetica Neue"/>
              </a:rPr>
              <a:t> manipulation:</a:t>
            </a:r>
          </a:p>
          <a:p>
            <a:pPr algn="l">
              <a:buFont typeface="Arial" panose="020B0604020202020204" pitchFamily="34" charset="0"/>
              <a:buNone/>
            </a:pPr>
            <a:endParaRPr lang="en-GB" sz="1200" b="1" i="1" dirty="0">
              <a:solidFill>
                <a:srgbClr val="171717"/>
              </a:solidFill>
              <a:effectLst/>
              <a:latin typeface="Segoe UI"/>
              <a:cs typeface="Segoe UI"/>
            </a:endParaRPr>
          </a:p>
          <a:p>
            <a:pPr algn="l">
              <a:buFont typeface="Arial" panose="020B0604020202020204" pitchFamily="34" charset="0"/>
              <a:buNone/>
            </a:pPr>
            <a:r>
              <a:rPr lang="en-GB" sz="1200" b="0" i="0" dirty="0">
                <a:solidFill>
                  <a:srgbClr val="171717"/>
                </a:solidFill>
                <a:effectLst/>
                <a:latin typeface="Segoe UI" panose="020B0502040204020203" pitchFamily="34" charset="0"/>
                <a:sym typeface="Helvetica Neue"/>
              </a:rPr>
              <a:t>Sometimes you need to normalize data where different </a:t>
            </a:r>
            <a:r>
              <a:rPr lang="en-GB" sz="1200" b="0" i="0" dirty="0" err="1">
                <a:solidFill>
                  <a:srgbClr val="171717"/>
                </a:solidFill>
                <a:effectLst/>
                <a:latin typeface="Segoe UI" panose="020B0502040204020203" pitchFamily="34" charset="0"/>
                <a:sym typeface="Helvetica Neue"/>
              </a:rPr>
              <a:t>DateTime</a:t>
            </a:r>
            <a:r>
              <a:rPr lang="en-GB" sz="1200" b="0" i="0" dirty="0">
                <a:solidFill>
                  <a:srgbClr val="171717"/>
                </a:solidFill>
                <a:effectLst/>
                <a:latin typeface="Segoe UI" panose="020B0502040204020203" pitchFamily="34" charset="0"/>
                <a:sym typeface="Helvetica Neue"/>
              </a:rPr>
              <a:t> formats have been used. Within Azure Databricks, you can use different functions to manipulate </a:t>
            </a:r>
            <a:r>
              <a:rPr lang="en-GB" sz="1200" b="0" i="0" dirty="0" err="1">
                <a:solidFill>
                  <a:srgbClr val="171717"/>
                </a:solidFill>
                <a:effectLst/>
                <a:latin typeface="Segoe UI" panose="020B0502040204020203" pitchFamily="34" charset="0"/>
                <a:sym typeface="Helvetica Neue"/>
              </a:rPr>
              <a:t>DateTime</a:t>
            </a:r>
            <a:r>
              <a:rPr lang="en-GB" sz="1200" b="0" i="0" dirty="0">
                <a:solidFill>
                  <a:srgbClr val="171717"/>
                </a:solidFill>
                <a:effectLst/>
                <a:latin typeface="Segoe UI" panose="020B0502040204020203" pitchFamily="34" charset="0"/>
                <a:sym typeface="Helvetica Neue"/>
              </a:rPr>
              <a:t> and use it across DataFrames. </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1" i="1" dirty="0">
                <a:solidFill>
                  <a:srgbClr val="171717"/>
                </a:solidFill>
                <a:effectLst/>
                <a:latin typeface="Segoe UI"/>
                <a:cs typeface="Segoe UI"/>
                <a:sym typeface="Helvetica Neue"/>
              </a:rPr>
              <a:t>Aggregate functions:</a:t>
            </a:r>
          </a:p>
          <a:p>
            <a:pPr algn="l">
              <a:buFont typeface="Arial" panose="020B0604020202020204" pitchFamily="34" charset="0"/>
              <a:buNone/>
            </a:pPr>
            <a:endParaRPr lang="en-GB" sz="1200" b="1" i="1" dirty="0">
              <a:solidFill>
                <a:srgbClr val="171717"/>
              </a:solidFill>
              <a:effectLst/>
              <a:latin typeface="Segoe UI"/>
              <a:cs typeface="Segoe UI"/>
            </a:endParaRPr>
          </a:p>
          <a:p>
            <a:pPr algn="l"/>
            <a:r>
              <a:rPr lang="en-GB" sz="1800" b="0" i="0" dirty="0">
                <a:effectLst/>
                <a:latin typeface="Helvetica Neue"/>
              </a:rPr>
              <a:t>Aggregating data is one of the more common tasks when working with big data. When there is a question such as what are the total sales, you might think off using an aggregate function. A common used function is the </a:t>
            </a:r>
            <a:r>
              <a:rPr lang="en-GB" sz="1800" b="0" i="0" dirty="0" err="1">
                <a:effectLst/>
                <a:latin typeface="Helvetica Neue"/>
              </a:rPr>
              <a:t>groupBy</a:t>
            </a:r>
            <a:r>
              <a:rPr lang="en-GB" sz="1800" b="0" i="0" dirty="0">
                <a:effectLst/>
                <a:latin typeface="Helvetica Neue"/>
              </a:rPr>
              <a:t>() function, which g</a:t>
            </a:r>
            <a:r>
              <a:rPr lang="en-GB" sz="1800" b="0" dirty="0">
                <a:effectLst/>
                <a:latin typeface="Helvetica Neue"/>
              </a:rPr>
              <a:t>roups the Dataset using the specified columns, so that we can run aggregation on them, we can see the aggregation per grouping. </a:t>
            </a:r>
            <a:r>
              <a:rPr lang="en-GB" sz="1800" b="0" i="0" dirty="0">
                <a:effectLst/>
                <a:latin typeface="Helvetica Neue"/>
              </a:rPr>
              <a:t>Unlike some other transformations, this transformation does not return a DataFrame. In Scala it returns a </a:t>
            </a:r>
            <a:r>
              <a:rPr lang="en-GB" sz="1800" b="0" i="0" dirty="0" err="1">
                <a:effectLst/>
                <a:latin typeface="Helvetica Neue"/>
              </a:rPr>
              <a:t>RelationalGroupedDataset</a:t>
            </a:r>
            <a:r>
              <a:rPr lang="en-GB" sz="1800" b="0" i="0" dirty="0">
                <a:effectLst/>
                <a:latin typeface="Helvetica Neue"/>
              </a:rPr>
              <a:t> object and in Python it returns a </a:t>
            </a:r>
            <a:r>
              <a:rPr lang="en-GB" sz="1800" b="0" i="0" dirty="0" err="1">
                <a:effectLst/>
                <a:latin typeface="Helvetica Neue"/>
              </a:rPr>
              <a:t>GroupedData</a:t>
            </a:r>
            <a:r>
              <a:rPr lang="en-GB" sz="1800" b="0" i="0" dirty="0">
                <a:effectLst/>
                <a:latin typeface="Helvetica Neue"/>
              </a:rPr>
              <a:t> objects. So be mindful these will not be persisted until you store the results in a DataFrame.</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1" i="1" dirty="0">
                <a:solidFill>
                  <a:srgbClr val="171717"/>
                </a:solidFill>
                <a:effectLst/>
                <a:latin typeface="Segoe UI"/>
                <a:cs typeface="Segoe UI"/>
                <a:sym typeface="Helvetica Neue"/>
              </a:rPr>
              <a:t>Deduplication of Data:</a:t>
            </a:r>
            <a:endParaRPr lang="en-GB" sz="1200" b="1" i="1" dirty="0">
              <a:solidFill>
                <a:srgbClr val="171717"/>
              </a:solidFill>
              <a:effectLst/>
              <a:latin typeface="Segoe UI"/>
              <a:cs typeface="Segoe UI"/>
            </a:endParaRPr>
          </a:p>
          <a:p>
            <a:pPr algn="l"/>
            <a:endParaRPr lang="en-GB" sz="1200" b="0" i="0" dirty="0">
              <a:solidFill>
                <a:srgbClr val="000000"/>
              </a:solidFill>
              <a:effectLst/>
              <a:latin typeface="Helvetica Neue"/>
            </a:endParaRPr>
          </a:p>
          <a:p>
            <a:pPr algn="l"/>
            <a:r>
              <a:rPr lang="en-GB" sz="1200" b="0" i="0" dirty="0">
                <a:solidFill>
                  <a:srgbClr val="000000"/>
                </a:solidFill>
                <a:effectLst/>
                <a:latin typeface="Helvetica Neue"/>
              </a:rPr>
              <a:t>In many scenarios, you will likely get data where there are duplicate records. In some of the records, the names could be mixed case, while in others, they are uppercase, which results in a deduplication of records. </a:t>
            </a:r>
            <a:endParaRPr lang="en-IE" sz="1000" dirty="0">
              <a:latin typeface="Helvetica Neue"/>
              <a:sym typeface="Helvetica Neue"/>
            </a:endParaRPr>
          </a:p>
          <a:p>
            <a:pPr marL="0" indent="0">
              <a:buNone/>
            </a:pPr>
            <a:endParaRPr lang="en-US" sz="10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Instructor notes and guidance</a:t>
            </a:r>
          </a:p>
          <a:p>
            <a:pPr marR="0" lvl="0" indent="0" fontAlgn="auto">
              <a:lnSpc>
                <a:spcPct val="90000"/>
              </a:lnSpc>
              <a:spcBef>
                <a:spcPts val="0"/>
              </a:spcBef>
              <a:spcAft>
                <a:spcPts val="340"/>
              </a:spcAft>
              <a:buClrTx/>
              <a:buSzTx/>
              <a:buFontTx/>
              <a:buNone/>
              <a:tabLst/>
              <a:defRPr/>
            </a:pPr>
            <a:endParaRPr lang="en-US" sz="1200" dirty="0">
              <a:solidFill>
                <a:srgbClr val="000000"/>
              </a:solidFill>
              <a:latin typeface="Helvetica Neue"/>
            </a:endParaRPr>
          </a:p>
          <a:p>
            <a:pPr marR="0" lvl="0" indent="0" fontAlgn="auto">
              <a:lnSpc>
                <a:spcPct val="90000"/>
              </a:lnSpc>
              <a:spcBef>
                <a:spcPts val="0"/>
              </a:spcBef>
              <a:spcAft>
                <a:spcPts val="340"/>
              </a:spcAft>
              <a:buClrTx/>
              <a:buSzTx/>
              <a:buFontTx/>
              <a:buNone/>
              <a:tabLst/>
              <a:defRPr/>
            </a:pPr>
            <a:r>
              <a:rPr lang="en-US" sz="1200" dirty="0">
                <a:solidFill>
                  <a:srgbClr val="000000"/>
                </a:solidFill>
                <a:latin typeface="Helvetica Neue"/>
              </a:rPr>
              <a:t>This slide showcases some example of advanced transformation methods that are commonly seen among customers.  In the lab, students will deep-dive into notebook examples of each of the advanced methods mentioned. The students will use the functions to play with </a:t>
            </a:r>
            <a:r>
              <a:rPr lang="en-US" sz="1200" dirty="0" err="1">
                <a:solidFill>
                  <a:srgbClr val="000000"/>
                </a:solidFill>
                <a:latin typeface="Helvetica Neue"/>
              </a:rPr>
              <a:t>DataTime</a:t>
            </a:r>
            <a:r>
              <a:rPr lang="en-US" sz="1200" dirty="0">
                <a:solidFill>
                  <a:srgbClr val="000000"/>
                </a:solidFill>
                <a:latin typeface="Helvetica Neue"/>
              </a:rPr>
              <a:t> manipulation, aggregate functions and deduplication functions of data. </a:t>
            </a: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281536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Data exploration and transformation in </a:t>
            </a:r>
            <a:br>
              <a:rPr lang="en-US" dirty="0"/>
            </a:br>
            <a:r>
              <a:rPr lang="en-US" dirty="0"/>
              <a:t>Azure Databricks</a:t>
            </a:r>
          </a:p>
        </p:txBody>
      </p:sp>
      <p:sp>
        <p:nvSpPr>
          <p:cNvPr id="5" name="Subtitle 4">
            <a:extLst>
              <a:ext uri="{FF2B5EF4-FFF2-40B4-BE49-F238E27FC236}">
                <a16:creationId xmlns:a16="http://schemas.microsoft.com/office/drawing/2014/main" id="{B17EAC9B-975E-7245-9911-5C1476D1E5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Using transformation methods in Azure Databricks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3" name="Rectangle 2">
            <a:extLst>
              <a:ext uri="{FF2B5EF4-FFF2-40B4-BE49-F238E27FC236}">
                <a16:creationId xmlns:a16="http://schemas.microsoft.com/office/drawing/2014/main" id="{E2AF6857-84F0-4A59-8AC9-3EB8F7679C18}"/>
              </a:ext>
            </a:extLst>
          </p:cNvPr>
          <p:cNvSpPr/>
          <p:nvPr/>
        </p:nvSpPr>
        <p:spPr>
          <a:xfrm>
            <a:off x="753912" y="1299220"/>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DateTime manipulation</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Enabling different DateTime techniques to use across DataFrames</a:t>
            </a:r>
          </a:p>
        </p:txBody>
      </p:sp>
      <p:cxnSp>
        <p:nvCxnSpPr>
          <p:cNvPr id="5" name="Straight Connector 4">
            <a:extLst>
              <a:ext uri="{FF2B5EF4-FFF2-40B4-BE49-F238E27FC236}">
                <a16:creationId xmlns:a16="http://schemas.microsoft.com/office/drawing/2014/main" id="{3A54AFB4-3B18-4A4C-9676-5CC6B51DDE0D}"/>
              </a:ext>
              <a:ext uri="{C183D7F6-B498-43B3-948B-1728B52AA6E4}">
                <adec:decorative xmlns:adec="http://schemas.microsoft.com/office/drawing/2017/decorative" val="1"/>
              </a:ext>
            </a:extLst>
          </p:cNvPr>
          <p:cNvCxnSpPr>
            <a:cxnSpLocks/>
          </p:cNvCxnSpPr>
          <p:nvPr/>
        </p:nvCxnSpPr>
        <p:spPr>
          <a:xfrm>
            <a:off x="738349" y="2432581"/>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219C1E9-2D47-4ADA-A615-8F7CF2EB9FC1}"/>
              </a:ext>
            </a:extLst>
          </p:cNvPr>
          <p:cNvSpPr/>
          <p:nvPr/>
        </p:nvSpPr>
        <p:spPr>
          <a:xfrm>
            <a:off x="753912" y="2739284"/>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Aggregate Functions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groupBy() function, sum(), count(), avg(), min(), max() functions</a:t>
            </a:r>
          </a:p>
        </p:txBody>
      </p:sp>
      <p:cxnSp>
        <p:nvCxnSpPr>
          <p:cNvPr id="8" name="Straight Connector 7">
            <a:extLst>
              <a:ext uri="{FF2B5EF4-FFF2-40B4-BE49-F238E27FC236}">
                <a16:creationId xmlns:a16="http://schemas.microsoft.com/office/drawing/2014/main" id="{DB450275-E11F-4B23-ACD0-0862290E3152}"/>
              </a:ext>
              <a:ext uri="{C183D7F6-B498-43B3-948B-1728B52AA6E4}">
                <adec:decorative xmlns:adec="http://schemas.microsoft.com/office/drawing/2017/decorative" val="1"/>
              </a:ext>
            </a:extLst>
          </p:cNvPr>
          <p:cNvCxnSpPr>
            <a:cxnSpLocks/>
          </p:cNvCxnSpPr>
          <p:nvPr/>
        </p:nvCxnSpPr>
        <p:spPr>
          <a:xfrm>
            <a:off x="753912" y="390139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460A23C-1767-498C-B7EE-5133BB90D94D}"/>
              </a:ext>
            </a:extLst>
          </p:cNvPr>
          <p:cNvSpPr/>
          <p:nvPr/>
        </p:nvSpPr>
        <p:spPr>
          <a:xfrm>
            <a:off x="753912" y="4180488"/>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Deduplication of Data</a:t>
            </a:r>
          </a:p>
          <a:p>
            <a:pPr defTabSz="914367">
              <a:spcBef>
                <a:spcPts val="588"/>
              </a:spcBef>
              <a:defRPr/>
            </a:pPr>
            <a:r>
              <a:rPr lang="en-GB" sz="2353" dirty="0">
                <a:solidFill>
                  <a:srgbClr val="000000"/>
                </a:solidFill>
                <a:latin typeface="Segoe UI"/>
                <a:cs typeface="Segoe UI Light" panose="020B0502040204020203" pitchFamily="34" charset="0"/>
              </a:rPr>
              <a:t>Removing duplicates, by ensuring you only keep 1 record</a:t>
            </a:r>
          </a:p>
        </p:txBody>
      </p:sp>
    </p:spTree>
    <p:extLst>
      <p:ext uri="{BB962C8B-B14F-4D97-AF65-F5344CB8AC3E}">
        <p14:creationId xmlns:p14="http://schemas.microsoft.com/office/powerpoint/2010/main" val="217713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a:t>LAB 3: </a:t>
            </a:r>
            <a:r>
              <a:rPr lang="en-US" dirty="0"/>
              <a:t>Data exploration and transformation in </a:t>
            </a:r>
            <a:br>
              <a:rPr lang="en-US" dirty="0"/>
            </a:br>
            <a:r>
              <a:rPr lang="en-US" dirty="0"/>
              <a:t>Azure Databricks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Describe Azure Databricks</a:t>
            </a:r>
          </a:p>
          <a:p>
            <a:r>
              <a:rPr lang="en-GB" dirty="0"/>
              <a:t>Working with DataFrames</a:t>
            </a:r>
          </a:p>
          <a:p>
            <a:r>
              <a:rPr lang="en-GB" dirty="0"/>
              <a:t>Manipulating and transforming data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Databricks</a:t>
            </a:r>
            <a:endParaRPr lang="en-US" dirty="0"/>
          </a:p>
        </p:txBody>
      </p:sp>
      <p:sp>
        <p:nvSpPr>
          <p:cNvPr id="5" name="Subtitle 4">
            <a:extLst>
              <a:ext uri="{FF2B5EF4-FFF2-40B4-BE49-F238E27FC236}">
                <a16:creationId xmlns:a16="http://schemas.microsoft.com/office/drawing/2014/main" id="{AD158569-D2FA-48A7-B5E5-66471798C9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Databricks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194318"/>
            <a:ext cx="7577136" cy="4749282"/>
          </a:xfrm>
        </p:spPr>
        <p:txBody>
          <a:bodyPr>
            <a:normAutofit fontScale="85000" lnSpcReduction="10000"/>
          </a:bodyPr>
          <a:lstStyle/>
          <a:p>
            <a:r>
              <a:rPr lang="en-GB" sz="2800" dirty="0"/>
              <a:t>Fully-managed, cloud-based Spark platform for Big Data and Machine </a:t>
            </a:r>
            <a:r>
              <a:rPr lang="en-GB" sz="2800"/>
              <a:t>Learning workloads</a:t>
            </a:r>
            <a:endParaRPr lang="en-GB" sz="2800" dirty="0"/>
          </a:p>
          <a:p>
            <a:r>
              <a:rPr lang="en-GB" sz="2800" dirty="0"/>
              <a:t>Empowers developers to accelerate AI and innovation by simplifying the process of building enterprise-grade production data applications</a:t>
            </a:r>
          </a:p>
          <a:p>
            <a:r>
              <a:rPr lang="en-GB" sz="2800" dirty="0"/>
              <a:t>Integrates with Azure Data services commonly used by Data Engineers, including Azure Data Factory, Azure Synapse Analytics, Power BI and Azure Data Lake Storage</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Databricks Environments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194318"/>
            <a:ext cx="7577136" cy="4749282"/>
          </a:xfrm>
        </p:spPr>
        <p:txBody>
          <a:bodyPr>
            <a:normAutofit/>
          </a:bodyPr>
          <a:lstStyle/>
          <a:p>
            <a:r>
              <a:rPr lang="en-GB" sz="2800" dirty="0"/>
              <a:t>Databricks SQL</a:t>
            </a:r>
          </a:p>
          <a:p>
            <a:r>
              <a:rPr lang="en-GB" sz="2800" dirty="0"/>
              <a:t>Databricks Data Science &amp; Engineering</a:t>
            </a:r>
          </a:p>
          <a:p>
            <a:r>
              <a:rPr lang="en-GB" sz="2800" dirty="0"/>
              <a:t>Databricks Machine Learning</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2651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Azure Databricks features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3" name="Rectangle 2">
            <a:extLst>
              <a:ext uri="{FF2B5EF4-FFF2-40B4-BE49-F238E27FC236}">
                <a16:creationId xmlns:a16="http://schemas.microsoft.com/office/drawing/2014/main" id="{B0142AE0-6615-488C-89BD-105332FBAAB9}"/>
              </a:ext>
            </a:extLst>
          </p:cNvPr>
          <p:cNvSpPr/>
          <p:nvPr/>
        </p:nvSpPr>
        <p:spPr>
          <a:xfrm>
            <a:off x="772573" y="1449405"/>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Multiple format support</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Reading data from CSV, PARQUET, JSON and many others</a:t>
            </a:r>
          </a:p>
        </p:txBody>
      </p:sp>
      <p:cxnSp>
        <p:nvCxnSpPr>
          <p:cNvPr id="5" name="Straight Connector 4">
            <a:extLst>
              <a:ext uri="{FF2B5EF4-FFF2-40B4-BE49-F238E27FC236}">
                <a16:creationId xmlns:a16="http://schemas.microsoft.com/office/drawing/2014/main" id="{1B077242-BCF0-4EFC-9F3B-8E994890D72F}"/>
              </a:ext>
              <a:ext uri="{C183D7F6-B498-43B3-948B-1728B52AA6E4}">
                <adec:decorative xmlns:adec="http://schemas.microsoft.com/office/drawing/2017/decorative" val="1"/>
              </a:ext>
            </a:extLst>
          </p:cNvPr>
          <p:cNvCxnSpPr>
            <a:cxnSpLocks/>
          </p:cNvCxnSpPr>
          <p:nvPr/>
        </p:nvCxnSpPr>
        <p:spPr>
          <a:xfrm>
            <a:off x="757010" y="2497863"/>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F9A13D-E74A-4CCC-9698-45E230112219}"/>
              </a:ext>
            </a:extLst>
          </p:cNvPr>
          <p:cNvSpPr/>
          <p:nvPr/>
        </p:nvSpPr>
        <p:spPr>
          <a:xfrm>
            <a:off x="772573" y="2739252"/>
            <a:ext cx="10156368" cy="160223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Integrated with several Azure Data Services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Reading and writing from and to Azure Data Lake Storage, Azure Synapse Analytics, etc. </a:t>
            </a:r>
          </a:p>
          <a:p>
            <a:pPr defTabSz="914367">
              <a:spcBef>
                <a:spcPts val="588"/>
              </a:spcBef>
              <a:defRPr/>
            </a:pPr>
            <a:endParaRPr lang="en-US" sz="2353" dirty="0">
              <a:solidFill>
                <a:srgbClr val="000000"/>
              </a:solidFill>
              <a:latin typeface="Segoe UI"/>
              <a:ea typeface="Segoe UI" pitchFamily="34" charset="0"/>
              <a:cs typeface="Segoe UI Light" panose="020B0502040204020203" pitchFamily="34" charset="0"/>
            </a:endParaRPr>
          </a:p>
        </p:txBody>
      </p:sp>
      <p:cxnSp>
        <p:nvCxnSpPr>
          <p:cNvPr id="8" name="Straight Connector 7">
            <a:extLst>
              <a:ext uri="{FF2B5EF4-FFF2-40B4-BE49-F238E27FC236}">
                <a16:creationId xmlns:a16="http://schemas.microsoft.com/office/drawing/2014/main" id="{1CB19FFA-2023-47A3-9556-17C6EC16BF68}"/>
              </a:ext>
              <a:ext uri="{C183D7F6-B498-43B3-948B-1728B52AA6E4}">
                <adec:decorative xmlns:adec="http://schemas.microsoft.com/office/drawing/2017/decorative" val="1"/>
              </a:ext>
            </a:extLst>
          </p:cNvPr>
          <p:cNvCxnSpPr>
            <a:cxnSpLocks/>
          </p:cNvCxnSpPr>
          <p:nvPr/>
        </p:nvCxnSpPr>
        <p:spPr>
          <a:xfrm>
            <a:off x="772573" y="4149549"/>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357A0A2-735F-4FFA-8131-D000DA6F219A}"/>
              </a:ext>
            </a:extLst>
          </p:cNvPr>
          <p:cNvSpPr/>
          <p:nvPr/>
        </p:nvSpPr>
        <p:spPr>
          <a:xfrm>
            <a:off x="772573" y="4330673"/>
            <a:ext cx="10156368" cy="799575"/>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Notebook experience</a:t>
            </a:r>
          </a:p>
          <a:p>
            <a:pPr defTabSz="914367">
              <a:spcBef>
                <a:spcPts val="588"/>
              </a:spcBef>
              <a:defRPr/>
            </a:pPr>
            <a:r>
              <a:rPr lang="en-US" sz="2353" dirty="0">
                <a:solidFill>
                  <a:srgbClr val="000000"/>
                </a:solidFill>
                <a:latin typeface="Segoe UI"/>
                <a:ea typeface="Segoe UI" pitchFamily="34" charset="0"/>
                <a:cs typeface="Segoe UI Light" panose="020B0502040204020203" pitchFamily="34" charset="0"/>
              </a:rPr>
              <a:t>Reading and writing by simply writing code in a shared notebook experience</a:t>
            </a:r>
          </a:p>
        </p:txBody>
      </p:sp>
    </p:spTree>
    <p:extLst>
      <p:ext uri="{BB962C8B-B14F-4D97-AF65-F5344CB8AC3E}">
        <p14:creationId xmlns:p14="http://schemas.microsoft.com/office/powerpoint/2010/main" val="274802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Working with DataFrames in Azure Databricks</a:t>
            </a:r>
          </a:p>
        </p:txBody>
      </p:sp>
      <p:sp>
        <p:nvSpPr>
          <p:cNvPr id="5" name="Subtitle 4">
            <a:extLst>
              <a:ext uri="{FF2B5EF4-FFF2-40B4-BE49-F238E27FC236}">
                <a16:creationId xmlns:a16="http://schemas.microsoft.com/office/drawing/2014/main" id="{E2B17C10-6C01-4592-9C49-4103E5B2D8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Work with DataFrames in Azure Databricks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12" name="Rectangle 11">
            <a:extLst>
              <a:ext uri="{FF2B5EF4-FFF2-40B4-BE49-F238E27FC236}">
                <a16:creationId xmlns:a16="http://schemas.microsoft.com/office/drawing/2014/main" id="{347DF7E7-0533-4361-85D9-DA82F0B56841}"/>
              </a:ext>
            </a:extLst>
          </p:cNvPr>
          <p:cNvSpPr/>
          <p:nvPr/>
        </p:nvSpPr>
        <p:spPr bwMode="auto">
          <a:xfrm>
            <a:off x="1193916" y="1124694"/>
            <a:ext cx="9482246"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Apache Spark DataFrame API reading data in a single command</a:t>
            </a:r>
          </a:p>
        </p:txBody>
      </p:sp>
      <p:sp>
        <p:nvSpPr>
          <p:cNvPr id="13" name="L-Shape 12">
            <a:extLst>
              <a:ext uri="{FF2B5EF4-FFF2-40B4-BE49-F238E27FC236}">
                <a16:creationId xmlns:a16="http://schemas.microsoft.com/office/drawing/2014/main" id="{03B4E7E9-F24B-4C02-BBFD-3061DFE262FB}"/>
              </a:ext>
              <a:ext uri="{C183D7F6-B498-43B3-948B-1728B52AA6E4}">
                <adec:decorative xmlns:adec="http://schemas.microsoft.com/office/drawing/2017/decorative" val="1"/>
              </a:ext>
            </a:extLst>
          </p:cNvPr>
          <p:cNvSpPr/>
          <p:nvPr/>
        </p:nvSpPr>
        <p:spPr bwMode="auto">
          <a:xfrm rot="13500000">
            <a:off x="684653" y="1261465"/>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14" name="Picture 13" descr="This image provides an example of Spark code that will create a DataFrame in Azure Databricks named pagecountsEnAllDF">
            <a:extLst>
              <a:ext uri="{FF2B5EF4-FFF2-40B4-BE49-F238E27FC236}">
                <a16:creationId xmlns:a16="http://schemas.microsoft.com/office/drawing/2014/main" id="{15C1DC3E-5D55-43BD-AD9C-33E8EC699118}"/>
              </a:ext>
            </a:extLst>
          </p:cNvPr>
          <p:cNvPicPr>
            <a:picLocks noChangeAspect="1"/>
          </p:cNvPicPr>
          <p:nvPr/>
        </p:nvPicPr>
        <p:blipFill>
          <a:blip r:embed="rId3"/>
          <a:stretch>
            <a:fillRect/>
          </a:stretch>
        </p:blipFill>
        <p:spPr>
          <a:xfrm>
            <a:off x="1193916" y="1738362"/>
            <a:ext cx="10387088" cy="2205054"/>
          </a:xfrm>
          <a:prstGeom prst="rect">
            <a:avLst/>
          </a:prstGeom>
        </p:spPr>
      </p:pic>
      <p:grpSp>
        <p:nvGrpSpPr>
          <p:cNvPr id="15" name="Group 14">
            <a:extLst>
              <a:ext uri="{FF2B5EF4-FFF2-40B4-BE49-F238E27FC236}">
                <a16:creationId xmlns:a16="http://schemas.microsoft.com/office/drawing/2014/main" id="{81DAC960-52C5-4A41-9004-190A99A87A80}"/>
              </a:ext>
              <a:ext uri="{C183D7F6-B498-43B3-948B-1728B52AA6E4}">
                <adec:decorative xmlns:adec="http://schemas.microsoft.com/office/drawing/2017/decorative" val="1"/>
              </a:ext>
            </a:extLst>
          </p:cNvPr>
          <p:cNvGrpSpPr/>
          <p:nvPr/>
        </p:nvGrpSpPr>
        <p:grpSpPr>
          <a:xfrm>
            <a:off x="684655" y="4108872"/>
            <a:ext cx="6948208" cy="2147204"/>
            <a:chOff x="530742" y="4351243"/>
            <a:chExt cx="6948208" cy="2147204"/>
          </a:xfrm>
        </p:grpSpPr>
        <p:sp>
          <p:nvSpPr>
            <p:cNvPr id="16" name="Rectangle 15">
              <a:extLst>
                <a:ext uri="{FF2B5EF4-FFF2-40B4-BE49-F238E27FC236}">
                  <a16:creationId xmlns:a16="http://schemas.microsoft.com/office/drawing/2014/main" id="{8705404B-BAFE-4EFE-95FD-3E8B41BAF0D5}"/>
                </a:ext>
              </a:extLst>
            </p:cNvPr>
            <p:cNvSpPr/>
            <p:nvPr/>
          </p:nvSpPr>
          <p:spPr bwMode="auto">
            <a:xfrm>
              <a:off x="1040003" y="4351243"/>
              <a:ext cx="4527079"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Mix DataFrame operations</a:t>
              </a:r>
            </a:p>
          </p:txBody>
        </p:sp>
        <p:sp>
          <p:nvSpPr>
            <p:cNvPr id="17" name="L-Shape 16">
              <a:extLst>
                <a:ext uri="{FF2B5EF4-FFF2-40B4-BE49-F238E27FC236}">
                  <a16:creationId xmlns:a16="http://schemas.microsoft.com/office/drawing/2014/main" id="{089336C3-B22B-4B03-804C-6FFCF97F28E4}"/>
                </a:ext>
                <a:ext uri="{C183D7F6-B498-43B3-948B-1728B52AA6E4}">
                  <adec:decorative xmlns:adec="http://schemas.microsoft.com/office/drawing/2017/decorative" val="1"/>
                </a:ext>
              </a:extLst>
            </p:cNvPr>
            <p:cNvSpPr/>
            <p:nvPr/>
          </p:nvSpPr>
          <p:spPr bwMode="auto">
            <a:xfrm rot="13500000">
              <a:off x="530742" y="4497632"/>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18" name="Picture 17" descr="This image shows how you can mix DataFrame functions in the same statement. IN this example the results are being cached and has a count being performed">
              <a:extLst>
                <a:ext uri="{FF2B5EF4-FFF2-40B4-BE49-F238E27FC236}">
                  <a16:creationId xmlns:a16="http://schemas.microsoft.com/office/drawing/2014/main" id="{CB690C1A-0A17-405C-AFA7-5581564E92C2}"/>
                </a:ext>
              </a:extLst>
            </p:cNvPr>
            <p:cNvPicPr>
              <a:picLocks noChangeAspect="1"/>
            </p:cNvPicPr>
            <p:nvPr/>
          </p:nvPicPr>
          <p:blipFill>
            <a:blip r:embed="rId4"/>
            <a:stretch>
              <a:fillRect/>
            </a:stretch>
          </p:blipFill>
          <p:spPr>
            <a:xfrm>
              <a:off x="1040003" y="4964911"/>
              <a:ext cx="6438947" cy="1533536"/>
            </a:xfrm>
            <a:prstGeom prst="rect">
              <a:avLst/>
            </a:prstGeom>
          </p:spPr>
        </p:pic>
      </p:grpSp>
    </p:spTree>
    <p:extLst>
      <p:ext uri="{BB962C8B-B14F-4D97-AF65-F5344CB8AC3E}">
        <p14:creationId xmlns:p14="http://schemas.microsoft.com/office/powerpoint/2010/main" val="282339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Manipulating and transforming data in Azure Databricks</a:t>
            </a:r>
            <a:endParaRPr lang="en-US" dirty="0"/>
          </a:p>
        </p:txBody>
      </p:sp>
    </p:spTree>
    <p:extLst>
      <p:ext uri="{BB962C8B-B14F-4D97-AF65-F5344CB8AC3E}">
        <p14:creationId xmlns:p14="http://schemas.microsoft.com/office/powerpoint/2010/main" val="232016569"/>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4623</TotalTime>
  <Words>1548</Words>
  <Application>Microsoft Office PowerPoint</Application>
  <PresentationFormat>Widescreen</PresentationFormat>
  <Paragraphs>150</Paragraphs>
  <Slides>11</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Catamaran ExtraBold</vt:lpstr>
      <vt:lpstr>Helvetica Neue</vt:lpstr>
      <vt:lpstr>Lucida Sans</vt:lpstr>
      <vt:lpstr>Montserrat</vt:lpstr>
      <vt:lpstr>Segoe UI</vt:lpstr>
      <vt:lpstr>Segoe UI Light</vt:lpstr>
      <vt:lpstr>Segoe UI Semibold</vt:lpstr>
      <vt:lpstr>Segoe UI Semilight</vt:lpstr>
      <vt:lpstr>Office Theme</vt:lpstr>
      <vt:lpstr>Data exploration and transformation in  Azure Databricks</vt:lpstr>
      <vt:lpstr>Agenda</vt:lpstr>
      <vt:lpstr>Describe Azure Databricks</vt:lpstr>
      <vt:lpstr>Azure Databricks</vt:lpstr>
      <vt:lpstr>Azure Databricks Environments</vt:lpstr>
      <vt:lpstr>Azure Databricks features</vt:lpstr>
      <vt:lpstr>Working with DataFrames in Azure Databricks</vt:lpstr>
      <vt:lpstr>Work with DataFrames in Azure Databricks</vt:lpstr>
      <vt:lpstr>Manipulating and transforming data in Azure Databricks</vt:lpstr>
      <vt:lpstr>Using transformation methods in Azure Databricks</vt:lpstr>
      <vt:lpstr>LAB 3: Data exploration and transformation in  Azure Databricks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Hulen</cp:lastModifiedBy>
  <cp:revision>34</cp:revision>
  <dcterms:created xsi:type="dcterms:W3CDTF">2021-04-14T17:02:56Z</dcterms:created>
  <dcterms:modified xsi:type="dcterms:W3CDTF">2022-04-03T22:34:13Z</dcterms:modified>
</cp:coreProperties>
</file>