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8" r:id="rId3"/>
    <p:sldId id="423" r:id="rId4"/>
    <p:sldId id="424" r:id="rId5"/>
    <p:sldId id="213480463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CDAF2-4DAB-4AFB-81BD-CDA6B64800B2}" v="60" dt="2021-10-22T13:23:22.4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65310" autoAdjust="0"/>
  </p:normalViewPr>
  <p:slideViewPr>
    <p:cSldViewPr snapToGrid="0" showGuides="1">
      <p:cViewPr varScale="1">
        <p:scale>
          <a:sx n="63" d="100"/>
          <a:sy n="63" d="100"/>
        </p:scale>
        <p:origin x="1043" y="3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0E6CDAF2-4DAB-4AFB-81BD-CDA6B64800B2}"/>
    <pc:docChg chg="undo custSel addSld delSld modSld sldOrd">
      <pc:chgData name="Chris Testa-O Neill" userId="5bbc7867-2897-41b3-9195-1c81bf62a82b" providerId="ADAL" clId="{0E6CDAF2-4DAB-4AFB-81BD-CDA6B64800B2}" dt="2021-10-22T13:23:22.409" v="1640" actId="13244"/>
      <pc:docMkLst>
        <pc:docMk/>
      </pc:docMkLst>
      <pc:sldChg chg="modSp mod">
        <pc:chgData name="Chris Testa-O Neill" userId="5bbc7867-2897-41b3-9195-1c81bf62a82b" providerId="ADAL" clId="{0E6CDAF2-4DAB-4AFB-81BD-CDA6B64800B2}" dt="2021-10-21T14:36:23.065" v="0"/>
        <pc:sldMkLst>
          <pc:docMk/>
          <pc:sldMk cId="3478225333" sldId="256"/>
        </pc:sldMkLst>
        <pc:spChg chg="mod">
          <ac:chgData name="Chris Testa-O Neill" userId="5bbc7867-2897-41b3-9195-1c81bf62a82b" providerId="ADAL" clId="{0E6CDAF2-4DAB-4AFB-81BD-CDA6B64800B2}" dt="2021-10-21T14:36:23.065" v="0"/>
          <ac:spMkLst>
            <pc:docMk/>
            <pc:sldMk cId="3478225333" sldId="256"/>
            <ac:spMk id="2" creationId="{21A99087-F939-4EAF-AD38-211701C7799F}"/>
          </ac:spMkLst>
        </pc:spChg>
      </pc:sldChg>
      <pc:sldChg chg="addSp delSp modSp mod modNotesTx">
        <pc:chgData name="Chris Testa-O Neill" userId="5bbc7867-2897-41b3-9195-1c81bf62a82b" providerId="ADAL" clId="{0E6CDAF2-4DAB-4AFB-81BD-CDA6B64800B2}" dt="2021-10-22T13:12:40.373" v="106" actId="313"/>
        <pc:sldMkLst>
          <pc:docMk/>
          <pc:sldMk cId="1380369443" sldId="257"/>
        </pc:sldMkLst>
        <pc:spChg chg="mod">
          <ac:chgData name="Chris Testa-O Neill" userId="5bbc7867-2897-41b3-9195-1c81bf62a82b" providerId="ADAL" clId="{0E6CDAF2-4DAB-4AFB-81BD-CDA6B64800B2}" dt="2021-10-21T14:37:21.910" v="3"/>
          <ac:spMkLst>
            <pc:docMk/>
            <pc:sldMk cId="1380369443" sldId="257"/>
            <ac:spMk id="2" creationId="{21A99087-F939-4EAF-AD38-211701C7799F}"/>
          </ac:spMkLst>
        </pc:spChg>
        <pc:spChg chg="add del mod">
          <ac:chgData name="Chris Testa-O Neill" userId="5bbc7867-2897-41b3-9195-1c81bf62a82b" providerId="ADAL" clId="{0E6CDAF2-4DAB-4AFB-81BD-CDA6B64800B2}" dt="2021-10-21T14:37:50.058" v="5"/>
          <ac:spMkLst>
            <pc:docMk/>
            <pc:sldMk cId="1380369443" sldId="257"/>
            <ac:spMk id="5" creationId="{4C38B3A8-355C-4DB1-BAB8-BDFDED1C4667}"/>
          </ac:spMkLst>
        </pc:spChg>
        <pc:spChg chg="add del mod">
          <ac:chgData name="Chris Testa-O Neill" userId="5bbc7867-2897-41b3-9195-1c81bf62a82b" providerId="ADAL" clId="{0E6CDAF2-4DAB-4AFB-81BD-CDA6B64800B2}" dt="2021-10-21T14:37:54.310" v="7"/>
          <ac:spMkLst>
            <pc:docMk/>
            <pc:sldMk cId="1380369443" sldId="257"/>
            <ac:spMk id="6" creationId="{B39C4D43-24D4-443D-A28D-DFF298712813}"/>
          </ac:spMkLst>
        </pc:spChg>
      </pc:sldChg>
      <pc:sldChg chg="modSp mod ord modNotesTx">
        <pc:chgData name="Chris Testa-O Neill" userId="5bbc7867-2897-41b3-9195-1c81bf62a82b" providerId="ADAL" clId="{0E6CDAF2-4DAB-4AFB-81BD-CDA6B64800B2}" dt="2021-10-22T13:22:03.834" v="1622"/>
        <pc:sldMkLst>
          <pc:docMk/>
          <pc:sldMk cId="2118431511" sldId="258"/>
        </pc:sldMkLst>
        <pc:spChg chg="mod">
          <ac:chgData name="Chris Testa-O Neill" userId="5bbc7867-2897-41b3-9195-1c81bf62a82b" providerId="ADAL" clId="{0E6CDAF2-4DAB-4AFB-81BD-CDA6B64800B2}" dt="2021-10-21T14:41:28.431" v="46" actId="20577"/>
          <ac:spMkLst>
            <pc:docMk/>
            <pc:sldMk cId="2118431511" sldId="258"/>
            <ac:spMk id="2" creationId="{21A99087-F939-4EAF-AD38-211701C7799F}"/>
          </ac:spMkLst>
        </pc:spChg>
        <pc:spChg chg="mod">
          <ac:chgData name="Chris Testa-O Neill" userId="5bbc7867-2897-41b3-9195-1c81bf62a82b" providerId="ADAL" clId="{0E6CDAF2-4DAB-4AFB-81BD-CDA6B64800B2}" dt="2021-10-22T13:22:03.834" v="1622"/>
          <ac:spMkLst>
            <pc:docMk/>
            <pc:sldMk cId="2118431511" sldId="258"/>
            <ac:spMk id="3" creationId="{78BC2C14-5B54-4319-BA1D-46B0C6B5B674}"/>
          </ac:spMkLst>
        </pc:spChg>
      </pc:sldChg>
      <pc:sldChg chg="modSp mod ord modNotesTx">
        <pc:chgData name="Chris Testa-O Neill" userId="5bbc7867-2897-41b3-9195-1c81bf62a82b" providerId="ADAL" clId="{0E6CDAF2-4DAB-4AFB-81BD-CDA6B64800B2}" dt="2021-10-21T14:48:34.441" v="84"/>
        <pc:sldMkLst>
          <pc:docMk/>
          <pc:sldMk cId="232016569" sldId="259"/>
        </pc:sldMkLst>
        <pc:spChg chg="mod">
          <ac:chgData name="Chris Testa-O Neill" userId="5bbc7867-2897-41b3-9195-1c81bf62a82b" providerId="ADAL" clId="{0E6CDAF2-4DAB-4AFB-81BD-CDA6B64800B2}" dt="2021-10-21T14:46:51.653" v="75"/>
          <ac:spMkLst>
            <pc:docMk/>
            <pc:sldMk cId="232016569" sldId="259"/>
            <ac:spMk id="2" creationId="{21A99087-F939-4EAF-AD38-211701C7799F}"/>
          </ac:spMkLst>
        </pc:spChg>
      </pc:sldChg>
      <pc:sldChg chg="addSp delSp modSp del mod">
        <pc:chgData name="Chris Testa-O Neill" userId="5bbc7867-2897-41b3-9195-1c81bf62a82b" providerId="ADAL" clId="{0E6CDAF2-4DAB-4AFB-81BD-CDA6B64800B2}" dt="2021-10-21T14:44:39.557" v="55" actId="47"/>
        <pc:sldMkLst>
          <pc:docMk/>
          <pc:sldMk cId="4064398181" sldId="273"/>
        </pc:sldMkLst>
        <pc:spChg chg="del">
          <ac:chgData name="Chris Testa-O Neill" userId="5bbc7867-2897-41b3-9195-1c81bf62a82b" providerId="ADAL" clId="{0E6CDAF2-4DAB-4AFB-81BD-CDA6B64800B2}" dt="2021-10-21T14:44:08.106" v="50" actId="478"/>
          <ac:spMkLst>
            <pc:docMk/>
            <pc:sldMk cId="4064398181" sldId="273"/>
            <ac:spMk id="8" creationId="{8A754C3E-84C7-4621-93E3-19D3322F8C24}"/>
          </ac:spMkLst>
        </pc:spChg>
        <pc:picChg chg="add del mod">
          <ac:chgData name="Chris Testa-O Neill" userId="5bbc7867-2897-41b3-9195-1c81bf62a82b" providerId="ADAL" clId="{0E6CDAF2-4DAB-4AFB-81BD-CDA6B64800B2}" dt="2021-10-21T14:44:32.068" v="54" actId="478"/>
          <ac:picMkLst>
            <pc:docMk/>
            <pc:sldMk cId="4064398181" sldId="273"/>
            <ac:picMk id="2" creationId="{4872422F-DC5A-42B8-B471-B3E666011082}"/>
          </ac:picMkLst>
        </pc:picChg>
      </pc:sldChg>
      <pc:sldChg chg="del">
        <pc:chgData name="Chris Testa-O Neill" userId="5bbc7867-2897-41b3-9195-1c81bf62a82b" providerId="ADAL" clId="{0E6CDAF2-4DAB-4AFB-81BD-CDA6B64800B2}" dt="2021-10-21T14:43:26.527" v="49"/>
        <pc:sldMkLst>
          <pc:docMk/>
          <pc:sldMk cId="692994915" sldId="274"/>
        </pc:sldMkLst>
      </pc:sldChg>
      <pc:sldChg chg="del">
        <pc:chgData name="Chris Testa-O Neill" userId="5bbc7867-2897-41b3-9195-1c81bf62a82b" providerId="ADAL" clId="{0E6CDAF2-4DAB-4AFB-81BD-CDA6B64800B2}" dt="2021-10-21T14:43:26.527" v="49"/>
        <pc:sldMkLst>
          <pc:docMk/>
          <pc:sldMk cId="3646350897" sldId="275"/>
        </pc:sldMkLst>
      </pc:sldChg>
      <pc:sldChg chg="del">
        <pc:chgData name="Chris Testa-O Neill" userId="5bbc7867-2897-41b3-9195-1c81bf62a82b" providerId="ADAL" clId="{0E6CDAF2-4DAB-4AFB-81BD-CDA6B64800B2}" dt="2021-10-21T14:43:26.527" v="49"/>
        <pc:sldMkLst>
          <pc:docMk/>
          <pc:sldMk cId="1319345838" sldId="276"/>
        </pc:sldMkLst>
      </pc:sldChg>
      <pc:sldChg chg="del">
        <pc:chgData name="Chris Testa-O Neill" userId="5bbc7867-2897-41b3-9195-1c81bf62a82b" providerId="ADAL" clId="{0E6CDAF2-4DAB-4AFB-81BD-CDA6B64800B2}" dt="2021-10-21T14:43:26.527" v="49"/>
        <pc:sldMkLst>
          <pc:docMk/>
          <pc:sldMk cId="175111734" sldId="277"/>
        </pc:sldMkLst>
      </pc:sldChg>
      <pc:sldChg chg="modSp mod modNotesTx">
        <pc:chgData name="Chris Testa-O Neill" userId="5bbc7867-2897-41b3-9195-1c81bf62a82b" providerId="ADAL" clId="{0E6CDAF2-4DAB-4AFB-81BD-CDA6B64800B2}" dt="2021-10-22T13:21:07.596" v="1607"/>
        <pc:sldMkLst>
          <pc:docMk/>
          <pc:sldMk cId="2612443108" sldId="418"/>
        </pc:sldMkLst>
        <pc:spChg chg="mod">
          <ac:chgData name="Chris Testa-O Neill" userId="5bbc7867-2897-41b3-9195-1c81bf62a82b" providerId="ADAL" clId="{0E6CDAF2-4DAB-4AFB-81BD-CDA6B64800B2}" dt="2021-10-22T13:21:07.596" v="1607"/>
          <ac:spMkLst>
            <pc:docMk/>
            <pc:sldMk cId="2612443108" sldId="418"/>
            <ac:spMk id="5" creationId="{93A81A48-6E77-4B8D-9889-50FC5AB69B4A}"/>
          </ac:spMkLst>
        </pc:spChg>
      </pc:sldChg>
      <pc:sldChg chg="del">
        <pc:chgData name="Chris Testa-O Neill" userId="5bbc7867-2897-41b3-9195-1c81bf62a82b" providerId="ADAL" clId="{0E6CDAF2-4DAB-4AFB-81BD-CDA6B64800B2}" dt="2021-10-21T14:50:40.570" v="99" actId="47"/>
        <pc:sldMkLst>
          <pc:docMk/>
          <pc:sldMk cId="2592538289" sldId="419"/>
        </pc:sldMkLst>
      </pc:sldChg>
      <pc:sldChg chg="del">
        <pc:chgData name="Chris Testa-O Neill" userId="5bbc7867-2897-41b3-9195-1c81bf62a82b" providerId="ADAL" clId="{0E6CDAF2-4DAB-4AFB-81BD-CDA6B64800B2}" dt="2021-10-21T14:50:42.091" v="100" actId="47"/>
        <pc:sldMkLst>
          <pc:docMk/>
          <pc:sldMk cId="2192128256" sldId="420"/>
        </pc:sldMkLst>
      </pc:sldChg>
      <pc:sldChg chg="addSp delSp modSp mod ord delAnim modAnim modNotesTx">
        <pc:chgData name="Chris Testa-O Neill" userId="5bbc7867-2897-41b3-9195-1c81bf62a82b" providerId="ADAL" clId="{0E6CDAF2-4DAB-4AFB-81BD-CDA6B64800B2}" dt="2021-10-22T13:22:32.419" v="1633"/>
        <pc:sldMkLst>
          <pc:docMk/>
          <pc:sldMk cId="4047847801" sldId="421"/>
        </pc:sldMkLst>
        <pc:spChg chg="del">
          <ac:chgData name="Chris Testa-O Neill" userId="5bbc7867-2897-41b3-9195-1c81bf62a82b" providerId="ADAL" clId="{0E6CDAF2-4DAB-4AFB-81BD-CDA6B64800B2}" dt="2021-10-21T14:45:01.090" v="62" actId="478"/>
          <ac:spMkLst>
            <pc:docMk/>
            <pc:sldMk cId="4047847801" sldId="421"/>
            <ac:spMk id="3" creationId="{6CFACEB2-BB77-417B-A417-23AFBA929345}"/>
          </ac:spMkLst>
        </pc:spChg>
        <pc:spChg chg="mod">
          <ac:chgData name="Chris Testa-O Neill" userId="5bbc7867-2897-41b3-9195-1c81bf62a82b" providerId="ADAL" clId="{0E6CDAF2-4DAB-4AFB-81BD-CDA6B64800B2}" dt="2021-10-21T14:44:55.798" v="61" actId="27636"/>
          <ac:spMkLst>
            <pc:docMk/>
            <pc:sldMk cId="4047847801" sldId="421"/>
            <ac:spMk id="5" creationId="{42E837BB-922D-4315-A68F-DCF835BA7C4E}"/>
          </ac:spMkLst>
        </pc:spChg>
        <pc:spChg chg="del">
          <ac:chgData name="Chris Testa-O Neill" userId="5bbc7867-2897-41b3-9195-1c81bf62a82b" providerId="ADAL" clId="{0E6CDAF2-4DAB-4AFB-81BD-CDA6B64800B2}" dt="2021-10-21T14:45:01.090" v="62" actId="478"/>
          <ac:spMkLst>
            <pc:docMk/>
            <pc:sldMk cId="4047847801" sldId="421"/>
            <ac:spMk id="7" creationId="{0D2D3EC8-50BA-4FD9-A167-BD69E36816F8}"/>
          </ac:spMkLst>
        </pc:spChg>
        <pc:spChg chg="del">
          <ac:chgData name="Chris Testa-O Neill" userId="5bbc7867-2897-41b3-9195-1c81bf62a82b" providerId="ADAL" clId="{0E6CDAF2-4DAB-4AFB-81BD-CDA6B64800B2}" dt="2021-10-21T14:45:01.090" v="62" actId="478"/>
          <ac:spMkLst>
            <pc:docMk/>
            <pc:sldMk cId="4047847801" sldId="421"/>
            <ac:spMk id="8" creationId="{E331C319-4B25-4D62-BCD3-513AC5B80BA8}"/>
          </ac:spMkLst>
        </pc:spChg>
        <pc:spChg chg="add del mod">
          <ac:chgData name="Chris Testa-O Neill" userId="5bbc7867-2897-41b3-9195-1c81bf62a82b" providerId="ADAL" clId="{0E6CDAF2-4DAB-4AFB-81BD-CDA6B64800B2}" dt="2021-10-21T14:45:09.098" v="63" actId="478"/>
          <ac:spMkLst>
            <pc:docMk/>
            <pc:sldMk cId="4047847801" sldId="421"/>
            <ac:spMk id="19" creationId="{CF290457-0D8F-4F4F-973A-DBA306CA9E43}"/>
          </ac:spMkLst>
        </pc:spChg>
        <pc:spChg chg="add del mod">
          <ac:chgData name="Chris Testa-O Neill" userId="5bbc7867-2897-41b3-9195-1c81bf62a82b" providerId="ADAL" clId="{0E6CDAF2-4DAB-4AFB-81BD-CDA6B64800B2}" dt="2021-10-21T14:45:09.098" v="63" actId="478"/>
          <ac:spMkLst>
            <pc:docMk/>
            <pc:sldMk cId="4047847801" sldId="421"/>
            <ac:spMk id="21" creationId="{CFEEF759-99F5-422C-9371-0AC5E8C98424}"/>
          </ac:spMkLst>
        </pc:spChg>
        <pc:spChg chg="mod">
          <ac:chgData name="Chris Testa-O Neill" userId="5bbc7867-2897-41b3-9195-1c81bf62a82b" providerId="ADAL" clId="{0E6CDAF2-4DAB-4AFB-81BD-CDA6B64800B2}" dt="2021-10-22T13:22:27.670" v="1628"/>
          <ac:spMkLst>
            <pc:docMk/>
            <pc:sldMk cId="4047847801" sldId="421"/>
            <ac:spMk id="23" creationId="{3A712A40-325E-4D37-9A92-921BD05BF7C5}"/>
          </ac:spMkLst>
        </pc:spChg>
        <pc:spChg chg="mod">
          <ac:chgData name="Chris Testa-O Neill" userId="5bbc7867-2897-41b3-9195-1c81bf62a82b" providerId="ADAL" clId="{0E6CDAF2-4DAB-4AFB-81BD-CDA6B64800B2}" dt="2021-10-22T13:22:32.419" v="1633"/>
          <ac:spMkLst>
            <pc:docMk/>
            <pc:sldMk cId="4047847801" sldId="421"/>
            <ac:spMk id="24" creationId="{53D9F9D2-2203-4E3C-A021-F26D0D9ABDB5}"/>
          </ac:spMkLst>
        </pc:spChg>
        <pc:spChg chg="add del mod">
          <ac:chgData name="Chris Testa-O Neill" userId="5bbc7867-2897-41b3-9195-1c81bf62a82b" providerId="ADAL" clId="{0E6CDAF2-4DAB-4AFB-81BD-CDA6B64800B2}" dt="2021-10-21T14:45:09.098" v="63" actId="478"/>
          <ac:spMkLst>
            <pc:docMk/>
            <pc:sldMk cId="4047847801" sldId="421"/>
            <ac:spMk id="29" creationId="{B541810C-AEB9-43C6-B148-D543382057D9}"/>
          </ac:spMkLst>
        </pc:spChg>
        <pc:spChg chg="add mod">
          <ac:chgData name="Chris Testa-O Neill" userId="5bbc7867-2897-41b3-9195-1c81bf62a82b" providerId="ADAL" clId="{0E6CDAF2-4DAB-4AFB-81BD-CDA6B64800B2}" dt="2021-10-21T14:45:39.868" v="71" actId="6549"/>
          <ac:spMkLst>
            <pc:docMk/>
            <pc:sldMk cId="4047847801" sldId="421"/>
            <ac:spMk id="32" creationId="{E5D5E3FC-3F23-4A6F-B1FF-07BC6FB00C29}"/>
          </ac:spMkLst>
        </pc:spChg>
        <pc:spChg chg="add mod">
          <ac:chgData name="Chris Testa-O Neill" userId="5bbc7867-2897-41b3-9195-1c81bf62a82b" providerId="ADAL" clId="{0E6CDAF2-4DAB-4AFB-81BD-CDA6B64800B2}" dt="2021-10-22T13:18:02.288" v="1051" actId="14100"/>
          <ac:spMkLst>
            <pc:docMk/>
            <pc:sldMk cId="4047847801" sldId="421"/>
            <ac:spMk id="36" creationId="{F3A1BBD1-CCC4-44E6-AA1D-3665923F2E46}"/>
          </ac:spMkLst>
        </pc:spChg>
        <pc:grpChg chg="add mod">
          <ac:chgData name="Chris Testa-O Neill" userId="5bbc7867-2897-41b3-9195-1c81bf62a82b" providerId="ADAL" clId="{0E6CDAF2-4DAB-4AFB-81BD-CDA6B64800B2}" dt="2021-10-22T13:17:54.337" v="1049" actId="962"/>
          <ac:grpSpMkLst>
            <pc:docMk/>
            <pc:sldMk cId="4047847801" sldId="421"/>
            <ac:grpSpMk id="2" creationId="{11C8FDD7-EE18-40C5-9F08-679CCAB14A44}"/>
          </ac:grpSpMkLst>
        </pc:grpChg>
        <pc:picChg chg="del">
          <ac:chgData name="Chris Testa-O Neill" userId="5bbc7867-2897-41b3-9195-1c81bf62a82b" providerId="ADAL" clId="{0E6CDAF2-4DAB-4AFB-81BD-CDA6B64800B2}" dt="2021-10-21T14:45:01.090" v="62" actId="478"/>
          <ac:picMkLst>
            <pc:docMk/>
            <pc:sldMk cId="4047847801" sldId="421"/>
            <ac:picMk id="22" creationId="{A53F196D-7C1B-49A6-94BC-34AAC122F8B5}"/>
          </ac:picMkLst>
        </pc:picChg>
        <pc:picChg chg="del">
          <ac:chgData name="Chris Testa-O Neill" userId="5bbc7867-2897-41b3-9195-1c81bf62a82b" providerId="ADAL" clId="{0E6CDAF2-4DAB-4AFB-81BD-CDA6B64800B2}" dt="2021-10-21T14:45:01.090" v="62" actId="478"/>
          <ac:picMkLst>
            <pc:docMk/>
            <pc:sldMk cId="4047847801" sldId="421"/>
            <ac:picMk id="25" creationId="{4C196DB4-0FA7-425B-92BE-8D8CD834E927}"/>
          </ac:picMkLst>
        </pc:picChg>
        <pc:picChg chg="del">
          <ac:chgData name="Chris Testa-O Neill" userId="5bbc7867-2897-41b3-9195-1c81bf62a82b" providerId="ADAL" clId="{0E6CDAF2-4DAB-4AFB-81BD-CDA6B64800B2}" dt="2021-10-21T14:45:01.090" v="62" actId="478"/>
          <ac:picMkLst>
            <pc:docMk/>
            <pc:sldMk cId="4047847801" sldId="421"/>
            <ac:picMk id="27" creationId="{8FC0CDFD-2363-429E-BC7A-3A626C7309E9}"/>
          </ac:picMkLst>
        </pc:picChg>
        <pc:picChg chg="add mod">
          <ac:chgData name="Chris Testa-O Neill" userId="5bbc7867-2897-41b3-9195-1c81bf62a82b" providerId="ADAL" clId="{0E6CDAF2-4DAB-4AFB-81BD-CDA6B64800B2}" dt="2021-10-21T14:45:22.652" v="64"/>
          <ac:picMkLst>
            <pc:docMk/>
            <pc:sldMk cId="4047847801" sldId="421"/>
            <ac:picMk id="31" creationId="{CE0D20E3-46A4-4791-AD7D-1B71E0780775}"/>
          </ac:picMkLst>
        </pc:picChg>
        <pc:picChg chg="add mod">
          <ac:chgData name="Chris Testa-O Neill" userId="5bbc7867-2897-41b3-9195-1c81bf62a82b" providerId="ADAL" clId="{0E6CDAF2-4DAB-4AFB-81BD-CDA6B64800B2}" dt="2021-10-21T14:45:22.652" v="64"/>
          <ac:picMkLst>
            <pc:docMk/>
            <pc:sldMk cId="4047847801" sldId="421"/>
            <ac:picMk id="33" creationId="{A8257E30-1ECB-42B0-9F51-EC4D77D265FD}"/>
          </ac:picMkLst>
        </pc:picChg>
        <pc:picChg chg="add mod">
          <ac:chgData name="Chris Testa-O Neill" userId="5bbc7867-2897-41b3-9195-1c81bf62a82b" providerId="ADAL" clId="{0E6CDAF2-4DAB-4AFB-81BD-CDA6B64800B2}" dt="2021-10-22T13:22:17.866" v="1623" actId="962"/>
          <ac:picMkLst>
            <pc:docMk/>
            <pc:sldMk cId="4047847801" sldId="421"/>
            <ac:picMk id="34" creationId="{79621DC4-CE13-456C-9483-11365B3CE606}"/>
          </ac:picMkLst>
        </pc:picChg>
        <pc:cxnChg chg="del">
          <ac:chgData name="Chris Testa-O Neill" userId="5bbc7867-2897-41b3-9195-1c81bf62a82b" providerId="ADAL" clId="{0E6CDAF2-4DAB-4AFB-81BD-CDA6B64800B2}" dt="2021-10-21T14:45:01.090" v="62" actId="478"/>
          <ac:cxnSpMkLst>
            <pc:docMk/>
            <pc:sldMk cId="4047847801" sldId="421"/>
            <ac:cxnSpMk id="14" creationId="{EBDE7C79-9AD0-4B95-88DD-33F7D8E1976E}"/>
          </ac:cxnSpMkLst>
        </pc:cxnChg>
        <pc:cxnChg chg="del">
          <ac:chgData name="Chris Testa-O Neill" userId="5bbc7867-2897-41b3-9195-1c81bf62a82b" providerId="ADAL" clId="{0E6CDAF2-4DAB-4AFB-81BD-CDA6B64800B2}" dt="2021-10-21T14:45:01.090" v="62" actId="478"/>
          <ac:cxnSpMkLst>
            <pc:docMk/>
            <pc:sldMk cId="4047847801" sldId="421"/>
            <ac:cxnSpMk id="26" creationId="{5231CEE8-314E-4EFE-8FE5-A009316CE74E}"/>
          </ac:cxnSpMkLst>
        </pc:cxnChg>
        <pc:cxnChg chg="add mod">
          <ac:chgData name="Chris Testa-O Neill" userId="5bbc7867-2897-41b3-9195-1c81bf62a82b" providerId="ADAL" clId="{0E6CDAF2-4DAB-4AFB-81BD-CDA6B64800B2}" dt="2021-10-21T14:45:22.652" v="64"/>
          <ac:cxnSpMkLst>
            <pc:docMk/>
            <pc:sldMk cId="4047847801" sldId="421"/>
            <ac:cxnSpMk id="35" creationId="{D0282017-9AC4-48B7-AE4A-E8D0CF8D1F96}"/>
          </ac:cxnSpMkLst>
        </pc:cxnChg>
      </pc:sldChg>
      <pc:sldChg chg="del">
        <pc:chgData name="Chris Testa-O Neill" userId="5bbc7867-2897-41b3-9195-1c81bf62a82b" providerId="ADAL" clId="{0E6CDAF2-4DAB-4AFB-81BD-CDA6B64800B2}" dt="2021-10-21T14:50:45.742" v="101" actId="47"/>
        <pc:sldMkLst>
          <pc:docMk/>
          <pc:sldMk cId="436125371" sldId="422"/>
        </pc:sldMkLst>
      </pc:sldChg>
      <pc:sldChg chg="addSp delSp modSp mod ord modAnim modNotesTx">
        <pc:chgData name="Chris Testa-O Neill" userId="5bbc7867-2897-41b3-9195-1c81bf62a82b" providerId="ADAL" clId="{0E6CDAF2-4DAB-4AFB-81BD-CDA6B64800B2}" dt="2021-10-22T13:23:01.291" v="1638" actId="13244"/>
        <pc:sldMkLst>
          <pc:docMk/>
          <pc:sldMk cId="2177137851" sldId="423"/>
        </pc:sldMkLst>
        <pc:spChg chg="mod">
          <ac:chgData name="Chris Testa-O Neill" userId="5bbc7867-2897-41b3-9195-1c81bf62a82b" providerId="ADAL" clId="{0E6CDAF2-4DAB-4AFB-81BD-CDA6B64800B2}" dt="2021-10-21T14:47:32.160" v="80" actId="27636"/>
          <ac:spMkLst>
            <pc:docMk/>
            <pc:sldMk cId="2177137851" sldId="423"/>
            <ac:spMk id="4" creationId="{C4C72420-0178-46C3-9340-B24DF8BCF567}"/>
          </ac:spMkLst>
        </pc:spChg>
        <pc:spChg chg="mod">
          <ac:chgData name="Chris Testa-O Neill" userId="5bbc7867-2897-41b3-9195-1c81bf62a82b" providerId="ADAL" clId="{0E6CDAF2-4DAB-4AFB-81BD-CDA6B64800B2}" dt="2021-10-22T13:22:44.244" v="1634" actId="13244"/>
          <ac:spMkLst>
            <pc:docMk/>
            <pc:sldMk cId="2177137851" sldId="423"/>
            <ac:spMk id="10" creationId="{D039EBF2-1C70-4300-878F-AFBAD4647DE6}"/>
          </ac:spMkLst>
        </pc:spChg>
        <pc:spChg chg="mod">
          <ac:chgData name="Chris Testa-O Neill" userId="5bbc7867-2897-41b3-9195-1c81bf62a82b" providerId="ADAL" clId="{0E6CDAF2-4DAB-4AFB-81BD-CDA6B64800B2}" dt="2021-10-22T13:22:46.284" v="1635" actId="13244"/>
          <ac:spMkLst>
            <pc:docMk/>
            <pc:sldMk cId="2177137851" sldId="423"/>
            <ac:spMk id="11" creationId="{380114BB-7E4B-4A3E-9FBA-3445EAA7F5AD}"/>
          </ac:spMkLst>
        </pc:spChg>
        <pc:spChg chg="del">
          <ac:chgData name="Chris Testa-O Neill" userId="5bbc7867-2897-41b3-9195-1c81bf62a82b" providerId="ADAL" clId="{0E6CDAF2-4DAB-4AFB-81BD-CDA6B64800B2}" dt="2021-10-21T14:47:20.721" v="78" actId="478"/>
          <ac:spMkLst>
            <pc:docMk/>
            <pc:sldMk cId="2177137851" sldId="423"/>
            <ac:spMk id="14" creationId="{433315F4-B5F7-43D8-AF80-0E5700B5B64C}"/>
          </ac:spMkLst>
        </pc:spChg>
        <pc:spChg chg="del">
          <ac:chgData name="Chris Testa-O Neill" userId="5bbc7867-2897-41b3-9195-1c81bf62a82b" providerId="ADAL" clId="{0E6CDAF2-4DAB-4AFB-81BD-CDA6B64800B2}" dt="2021-10-21T14:47:20.721" v="78" actId="478"/>
          <ac:spMkLst>
            <pc:docMk/>
            <pc:sldMk cId="2177137851" sldId="423"/>
            <ac:spMk id="15" creationId="{A3156503-9EF9-495C-8BDD-BD12929BA400}"/>
          </ac:spMkLst>
        </pc:spChg>
        <pc:spChg chg="del">
          <ac:chgData name="Chris Testa-O Neill" userId="5bbc7867-2897-41b3-9195-1c81bf62a82b" providerId="ADAL" clId="{0E6CDAF2-4DAB-4AFB-81BD-CDA6B64800B2}" dt="2021-10-21T14:47:20.721" v="78" actId="478"/>
          <ac:spMkLst>
            <pc:docMk/>
            <pc:sldMk cId="2177137851" sldId="423"/>
            <ac:spMk id="16" creationId="{C3C3336D-D9EC-4925-BE5C-0F7A4E2A2981}"/>
          </ac:spMkLst>
        </pc:spChg>
        <pc:picChg chg="del">
          <ac:chgData name="Chris Testa-O Neill" userId="5bbc7867-2897-41b3-9195-1c81bf62a82b" providerId="ADAL" clId="{0E6CDAF2-4DAB-4AFB-81BD-CDA6B64800B2}" dt="2021-10-21T14:47:20.721" v="78" actId="478"/>
          <ac:picMkLst>
            <pc:docMk/>
            <pc:sldMk cId="2177137851" sldId="423"/>
            <ac:picMk id="12" creationId="{B7074DFF-1281-43F6-8C43-070B22AAEB93}"/>
          </ac:picMkLst>
        </pc:picChg>
        <pc:picChg chg="del">
          <ac:chgData name="Chris Testa-O Neill" userId="5bbc7867-2897-41b3-9195-1c81bf62a82b" providerId="ADAL" clId="{0E6CDAF2-4DAB-4AFB-81BD-CDA6B64800B2}" dt="2021-10-21T14:47:20.721" v="78" actId="478"/>
          <ac:picMkLst>
            <pc:docMk/>
            <pc:sldMk cId="2177137851" sldId="423"/>
            <ac:picMk id="13" creationId="{67F8805F-5D73-4CC7-8C62-9F643149AC52}"/>
          </ac:picMkLst>
        </pc:picChg>
        <pc:picChg chg="add mod">
          <ac:chgData name="Chris Testa-O Neill" userId="5bbc7867-2897-41b3-9195-1c81bf62a82b" providerId="ADAL" clId="{0E6CDAF2-4DAB-4AFB-81BD-CDA6B64800B2}" dt="2021-10-22T13:18:49.985" v="1281" actId="962"/>
          <ac:picMkLst>
            <pc:docMk/>
            <pc:sldMk cId="2177137851" sldId="423"/>
            <ac:picMk id="17" creationId="{91C5E305-9E09-487D-BDFE-E4571D8C524E}"/>
          </ac:picMkLst>
        </pc:picChg>
        <pc:picChg chg="add mod">
          <ac:chgData name="Chris Testa-O Neill" userId="5bbc7867-2897-41b3-9195-1c81bf62a82b" providerId="ADAL" clId="{0E6CDAF2-4DAB-4AFB-81BD-CDA6B64800B2}" dt="2021-10-22T13:19:12.973" v="1333" actId="962"/>
          <ac:picMkLst>
            <pc:docMk/>
            <pc:sldMk cId="2177137851" sldId="423"/>
            <ac:picMk id="18" creationId="{DAD68B6D-ACFB-45F5-9F06-DEE415544555}"/>
          </ac:picMkLst>
        </pc:picChg>
        <pc:picChg chg="add mod">
          <ac:chgData name="Chris Testa-O Neill" userId="5bbc7867-2897-41b3-9195-1c81bf62a82b" providerId="ADAL" clId="{0E6CDAF2-4DAB-4AFB-81BD-CDA6B64800B2}" dt="2021-10-22T13:19:26.256" v="1371" actId="962"/>
          <ac:picMkLst>
            <pc:docMk/>
            <pc:sldMk cId="2177137851" sldId="423"/>
            <ac:picMk id="19" creationId="{9F44E832-3B59-48C4-AABC-FAF9165B800A}"/>
          </ac:picMkLst>
        </pc:picChg>
        <pc:picChg chg="add mod">
          <ac:chgData name="Chris Testa-O Neill" userId="5bbc7867-2897-41b3-9195-1c81bf62a82b" providerId="ADAL" clId="{0E6CDAF2-4DAB-4AFB-81BD-CDA6B64800B2}" dt="2021-10-22T13:19:45.760" v="1435" actId="962"/>
          <ac:picMkLst>
            <pc:docMk/>
            <pc:sldMk cId="2177137851" sldId="423"/>
            <ac:picMk id="20" creationId="{6B34229E-64D2-4EC3-99E4-7A74162314A3}"/>
          </ac:picMkLst>
        </pc:picChg>
        <pc:picChg chg="add mod">
          <ac:chgData name="Chris Testa-O Neill" userId="5bbc7867-2897-41b3-9195-1c81bf62a82b" providerId="ADAL" clId="{0E6CDAF2-4DAB-4AFB-81BD-CDA6B64800B2}" dt="2021-10-22T13:22:55.065" v="1636" actId="13244"/>
          <ac:picMkLst>
            <pc:docMk/>
            <pc:sldMk cId="2177137851" sldId="423"/>
            <ac:picMk id="21" creationId="{A458AB0E-95AC-4481-9F5F-13CAD88CB576}"/>
          </ac:picMkLst>
        </pc:picChg>
        <pc:picChg chg="add mod">
          <ac:chgData name="Chris Testa-O Neill" userId="5bbc7867-2897-41b3-9195-1c81bf62a82b" providerId="ADAL" clId="{0E6CDAF2-4DAB-4AFB-81BD-CDA6B64800B2}" dt="2021-10-22T13:22:58.327" v="1637" actId="13244"/>
          <ac:picMkLst>
            <pc:docMk/>
            <pc:sldMk cId="2177137851" sldId="423"/>
            <ac:picMk id="22" creationId="{837A6F71-E163-4A92-AB89-00568D715073}"/>
          </ac:picMkLst>
        </pc:picChg>
        <pc:picChg chg="add mod">
          <ac:chgData name="Chris Testa-O Neill" userId="5bbc7867-2897-41b3-9195-1c81bf62a82b" providerId="ADAL" clId="{0E6CDAF2-4DAB-4AFB-81BD-CDA6B64800B2}" dt="2021-10-22T13:23:01.291" v="1638" actId="13244"/>
          <ac:picMkLst>
            <pc:docMk/>
            <pc:sldMk cId="2177137851" sldId="423"/>
            <ac:picMk id="23" creationId="{C750EE0E-6837-4D73-A1BE-E6B7221CE9FB}"/>
          </ac:picMkLst>
        </pc:picChg>
      </pc:sldChg>
      <pc:sldChg chg="modSp mod">
        <pc:chgData name="Chris Testa-O Neill" userId="5bbc7867-2897-41b3-9195-1c81bf62a82b" providerId="ADAL" clId="{0E6CDAF2-4DAB-4AFB-81BD-CDA6B64800B2}" dt="2021-10-21T14:51:01.610" v="102"/>
        <pc:sldMkLst>
          <pc:docMk/>
          <pc:sldMk cId="86463890" sldId="424"/>
        </pc:sldMkLst>
        <pc:spChg chg="mod">
          <ac:chgData name="Chris Testa-O Neill" userId="5bbc7867-2897-41b3-9195-1c81bf62a82b" providerId="ADAL" clId="{0E6CDAF2-4DAB-4AFB-81BD-CDA6B64800B2}" dt="2021-10-21T14:51:01.610" v="102"/>
          <ac:spMkLst>
            <pc:docMk/>
            <pc:sldMk cId="86463890" sldId="424"/>
            <ac:spMk id="2" creationId="{21A99087-F939-4EAF-AD38-211701C7799F}"/>
          </ac:spMkLst>
        </pc:spChg>
      </pc:sldChg>
      <pc:sldChg chg="modSp mod">
        <pc:chgData name="Chris Testa-O Neill" userId="5bbc7867-2897-41b3-9195-1c81bf62a82b" providerId="ADAL" clId="{0E6CDAF2-4DAB-4AFB-81BD-CDA6B64800B2}" dt="2021-10-22T13:20:53.185" v="1605" actId="33553"/>
        <pc:sldMkLst>
          <pc:docMk/>
          <pc:sldMk cId="3747424516" sldId="2076137761"/>
        </pc:sldMkLst>
        <pc:spChg chg="mod">
          <ac:chgData name="Chris Testa-O Neill" userId="5bbc7867-2897-41b3-9195-1c81bf62a82b" providerId="ADAL" clId="{0E6CDAF2-4DAB-4AFB-81BD-CDA6B64800B2}" dt="2021-10-22T13:20:53.185" v="1605" actId="33553"/>
          <ac:spMkLst>
            <pc:docMk/>
            <pc:sldMk cId="3747424516" sldId="2076137761"/>
            <ac:spMk id="5" creationId="{EC99176B-B077-CD47-B52F-31E096175EF2}"/>
          </ac:spMkLst>
        </pc:spChg>
      </pc:sldChg>
      <pc:sldChg chg="addSp delSp modSp add mod modNotesTx">
        <pc:chgData name="Chris Testa-O Neill" userId="5bbc7867-2897-41b3-9195-1c81bf62a82b" providerId="ADAL" clId="{0E6CDAF2-4DAB-4AFB-81BD-CDA6B64800B2}" dt="2021-10-22T13:21:30.070" v="1612" actId="13244"/>
        <pc:sldMkLst>
          <pc:docMk/>
          <pc:sldMk cId="3213599149" sldId="2076137762"/>
        </pc:sldMkLst>
        <pc:spChg chg="del">
          <ac:chgData name="Chris Testa-O Neill" userId="5bbc7867-2897-41b3-9195-1c81bf62a82b" providerId="ADAL" clId="{0E6CDAF2-4DAB-4AFB-81BD-CDA6B64800B2}" dt="2021-10-21T14:38:07.123" v="9" actId="478"/>
          <ac:spMkLst>
            <pc:docMk/>
            <pc:sldMk cId="3213599149" sldId="2076137762"/>
            <ac:spMk id="3" creationId="{6CFACEB2-BB77-417B-A417-23AFBA929345}"/>
          </ac:spMkLst>
        </pc:spChg>
        <pc:spChg chg="add del mod">
          <ac:chgData name="Chris Testa-O Neill" userId="5bbc7867-2897-41b3-9195-1c81bf62a82b" providerId="ADAL" clId="{0E6CDAF2-4DAB-4AFB-81BD-CDA6B64800B2}" dt="2021-10-21T14:38:13.625" v="10" actId="478"/>
          <ac:spMkLst>
            <pc:docMk/>
            <pc:sldMk cId="3213599149" sldId="2076137762"/>
            <ac:spMk id="4" creationId="{98756672-CC7F-4041-9446-03E36C832377}"/>
          </ac:spMkLst>
        </pc:spChg>
        <pc:spChg chg="mod">
          <ac:chgData name="Chris Testa-O Neill" userId="5bbc7867-2897-41b3-9195-1c81bf62a82b" providerId="ADAL" clId="{0E6CDAF2-4DAB-4AFB-81BD-CDA6B64800B2}" dt="2021-10-22T13:21:30.070" v="1612" actId="13244"/>
          <ac:spMkLst>
            <pc:docMk/>
            <pc:sldMk cId="3213599149" sldId="2076137762"/>
            <ac:spMk id="5" creationId="{42E837BB-922D-4315-A68F-DCF835BA7C4E}"/>
          </ac:spMkLst>
        </pc:spChg>
        <pc:spChg chg="del">
          <ac:chgData name="Chris Testa-O Neill" userId="5bbc7867-2897-41b3-9195-1c81bf62a82b" providerId="ADAL" clId="{0E6CDAF2-4DAB-4AFB-81BD-CDA6B64800B2}" dt="2021-10-21T14:38:07.123" v="9" actId="478"/>
          <ac:spMkLst>
            <pc:docMk/>
            <pc:sldMk cId="3213599149" sldId="2076137762"/>
            <ac:spMk id="7" creationId="{0D2D3EC8-50BA-4FD9-A167-BD69E36816F8}"/>
          </ac:spMkLst>
        </pc:spChg>
        <pc:spChg chg="del">
          <ac:chgData name="Chris Testa-O Neill" userId="5bbc7867-2897-41b3-9195-1c81bf62a82b" providerId="ADAL" clId="{0E6CDAF2-4DAB-4AFB-81BD-CDA6B64800B2}" dt="2021-10-21T14:38:07.123" v="9" actId="478"/>
          <ac:spMkLst>
            <pc:docMk/>
            <pc:sldMk cId="3213599149" sldId="2076137762"/>
            <ac:spMk id="8" creationId="{E331C319-4B25-4D62-BCD3-513AC5B80BA8}"/>
          </ac:spMkLst>
        </pc:spChg>
        <pc:spChg chg="add del mod">
          <ac:chgData name="Chris Testa-O Neill" userId="5bbc7867-2897-41b3-9195-1c81bf62a82b" providerId="ADAL" clId="{0E6CDAF2-4DAB-4AFB-81BD-CDA6B64800B2}" dt="2021-10-21T14:38:13.625" v="10" actId="478"/>
          <ac:spMkLst>
            <pc:docMk/>
            <pc:sldMk cId="3213599149" sldId="2076137762"/>
            <ac:spMk id="9" creationId="{76050D35-EE13-4444-A46A-8BC9701C9A23}"/>
          </ac:spMkLst>
        </pc:spChg>
        <pc:spChg chg="add del mod">
          <ac:chgData name="Chris Testa-O Neill" userId="5bbc7867-2897-41b3-9195-1c81bf62a82b" providerId="ADAL" clId="{0E6CDAF2-4DAB-4AFB-81BD-CDA6B64800B2}" dt="2021-10-21T14:38:13.625" v="10" actId="478"/>
          <ac:spMkLst>
            <pc:docMk/>
            <pc:sldMk cId="3213599149" sldId="2076137762"/>
            <ac:spMk id="11" creationId="{4155497F-8A14-4011-8936-D85B400968BE}"/>
          </ac:spMkLst>
        </pc:spChg>
        <pc:spChg chg="mod">
          <ac:chgData name="Chris Testa-O Neill" userId="5bbc7867-2897-41b3-9195-1c81bf62a82b" providerId="ADAL" clId="{0E6CDAF2-4DAB-4AFB-81BD-CDA6B64800B2}" dt="2021-10-22T13:21:18.114" v="1608" actId="13244"/>
          <ac:spMkLst>
            <pc:docMk/>
            <pc:sldMk cId="3213599149" sldId="2076137762"/>
            <ac:spMk id="23" creationId="{3A712A40-325E-4D37-9A92-921BD05BF7C5}"/>
          </ac:spMkLst>
        </pc:spChg>
        <pc:spChg chg="mod">
          <ac:chgData name="Chris Testa-O Neill" userId="5bbc7867-2897-41b3-9195-1c81bf62a82b" providerId="ADAL" clId="{0E6CDAF2-4DAB-4AFB-81BD-CDA6B64800B2}" dt="2021-10-22T13:21:26.042" v="1611" actId="13244"/>
          <ac:spMkLst>
            <pc:docMk/>
            <pc:sldMk cId="3213599149" sldId="2076137762"/>
            <ac:spMk id="24" creationId="{53D9F9D2-2203-4E3C-A021-F26D0D9ABDB5}"/>
          </ac:spMkLst>
        </pc:spChg>
        <pc:graphicFrameChg chg="add del">
          <ac:chgData name="Chris Testa-O Neill" userId="5bbc7867-2897-41b3-9195-1c81bf62a82b" providerId="ADAL" clId="{0E6CDAF2-4DAB-4AFB-81BD-CDA6B64800B2}" dt="2021-10-21T14:38:44.663" v="13" actId="22"/>
          <ac:graphicFrameMkLst>
            <pc:docMk/>
            <pc:sldMk cId="3213599149" sldId="2076137762"/>
            <ac:graphicFrameMk id="12" creationId="{D51A15F6-1B88-4DCC-AD10-6977FE1E2D21}"/>
          </ac:graphicFrameMkLst>
        </pc:graphicFrameChg>
        <pc:graphicFrameChg chg="add mod modGraphic">
          <ac:chgData name="Chris Testa-O Neill" userId="5bbc7867-2897-41b3-9195-1c81bf62a82b" providerId="ADAL" clId="{0E6CDAF2-4DAB-4AFB-81BD-CDA6B64800B2}" dt="2021-10-22T13:21:21.933" v="1610" actId="13244"/>
          <ac:graphicFrameMkLst>
            <pc:docMk/>
            <pc:sldMk cId="3213599149" sldId="2076137762"/>
            <ac:graphicFrameMk id="21" creationId="{9CCC6E0C-AD74-4C0C-9A27-F124D3AA2678}"/>
          </ac:graphicFrameMkLst>
        </pc:graphicFrameChg>
        <pc:picChg chg="del">
          <ac:chgData name="Chris Testa-O Neill" userId="5bbc7867-2897-41b3-9195-1c81bf62a82b" providerId="ADAL" clId="{0E6CDAF2-4DAB-4AFB-81BD-CDA6B64800B2}" dt="2021-10-21T14:38:07.123" v="9" actId="478"/>
          <ac:picMkLst>
            <pc:docMk/>
            <pc:sldMk cId="3213599149" sldId="2076137762"/>
            <ac:picMk id="22" creationId="{A53F196D-7C1B-49A6-94BC-34AAC122F8B5}"/>
          </ac:picMkLst>
        </pc:picChg>
        <pc:picChg chg="del">
          <ac:chgData name="Chris Testa-O Neill" userId="5bbc7867-2897-41b3-9195-1c81bf62a82b" providerId="ADAL" clId="{0E6CDAF2-4DAB-4AFB-81BD-CDA6B64800B2}" dt="2021-10-21T14:38:07.123" v="9" actId="478"/>
          <ac:picMkLst>
            <pc:docMk/>
            <pc:sldMk cId="3213599149" sldId="2076137762"/>
            <ac:picMk id="25" creationId="{4C196DB4-0FA7-425B-92BE-8D8CD834E927}"/>
          </ac:picMkLst>
        </pc:picChg>
        <pc:picChg chg="del">
          <ac:chgData name="Chris Testa-O Neill" userId="5bbc7867-2897-41b3-9195-1c81bf62a82b" providerId="ADAL" clId="{0E6CDAF2-4DAB-4AFB-81BD-CDA6B64800B2}" dt="2021-10-21T14:38:07.123" v="9" actId="478"/>
          <ac:picMkLst>
            <pc:docMk/>
            <pc:sldMk cId="3213599149" sldId="2076137762"/>
            <ac:picMk id="27" creationId="{8FC0CDFD-2363-429E-BC7A-3A626C7309E9}"/>
          </ac:picMkLst>
        </pc:picChg>
        <pc:cxnChg chg="del">
          <ac:chgData name="Chris Testa-O Neill" userId="5bbc7867-2897-41b3-9195-1c81bf62a82b" providerId="ADAL" clId="{0E6CDAF2-4DAB-4AFB-81BD-CDA6B64800B2}" dt="2021-10-21T14:38:07.123" v="9" actId="478"/>
          <ac:cxnSpMkLst>
            <pc:docMk/>
            <pc:sldMk cId="3213599149" sldId="2076137762"/>
            <ac:cxnSpMk id="14" creationId="{EBDE7C79-9AD0-4B95-88DD-33F7D8E1976E}"/>
          </ac:cxnSpMkLst>
        </pc:cxnChg>
        <pc:cxnChg chg="del">
          <ac:chgData name="Chris Testa-O Neill" userId="5bbc7867-2897-41b3-9195-1c81bf62a82b" providerId="ADAL" clId="{0E6CDAF2-4DAB-4AFB-81BD-CDA6B64800B2}" dt="2021-10-21T14:38:07.123" v="9" actId="478"/>
          <ac:cxnSpMkLst>
            <pc:docMk/>
            <pc:sldMk cId="3213599149" sldId="2076137762"/>
            <ac:cxnSpMk id="26" creationId="{5231CEE8-314E-4EFE-8FE5-A009316CE74E}"/>
          </ac:cxnSpMkLst>
        </pc:cxnChg>
      </pc:sldChg>
      <pc:sldChg chg="addSp delSp modSp add mod modNotesTx">
        <pc:chgData name="Chris Testa-O Neill" userId="5bbc7867-2897-41b3-9195-1c81bf62a82b" providerId="ADAL" clId="{0E6CDAF2-4DAB-4AFB-81BD-CDA6B64800B2}" dt="2021-10-22T13:21:54.364" v="1620"/>
        <pc:sldMkLst>
          <pc:docMk/>
          <pc:sldMk cId="515961612" sldId="2076137763"/>
        </pc:sldMkLst>
        <pc:spChg chg="mod">
          <ac:chgData name="Chris Testa-O Neill" userId="5bbc7867-2897-41b3-9195-1c81bf62a82b" providerId="ADAL" clId="{0E6CDAF2-4DAB-4AFB-81BD-CDA6B64800B2}" dt="2021-10-22T13:21:42.860" v="1614"/>
          <ac:spMkLst>
            <pc:docMk/>
            <pc:sldMk cId="515961612" sldId="2076137763"/>
            <ac:spMk id="5" creationId="{42E837BB-922D-4315-A68F-DCF835BA7C4E}"/>
          </ac:spMkLst>
        </pc:spChg>
        <pc:spChg chg="mod">
          <ac:chgData name="Chris Testa-O Neill" userId="5bbc7867-2897-41b3-9195-1c81bf62a82b" providerId="ADAL" clId="{0E6CDAF2-4DAB-4AFB-81BD-CDA6B64800B2}" dt="2021-10-22T13:21:46.616" v="1615"/>
          <ac:spMkLst>
            <pc:docMk/>
            <pc:sldMk cId="515961612" sldId="2076137763"/>
            <ac:spMk id="23" creationId="{3A712A40-325E-4D37-9A92-921BD05BF7C5}"/>
          </ac:spMkLst>
        </pc:spChg>
        <pc:spChg chg="mod">
          <ac:chgData name="Chris Testa-O Neill" userId="5bbc7867-2897-41b3-9195-1c81bf62a82b" providerId="ADAL" clId="{0E6CDAF2-4DAB-4AFB-81BD-CDA6B64800B2}" dt="2021-10-22T13:21:50.716" v="1616"/>
          <ac:spMkLst>
            <pc:docMk/>
            <pc:sldMk cId="515961612" sldId="2076137763"/>
            <ac:spMk id="24" creationId="{53D9F9D2-2203-4E3C-A021-F26D0D9ABDB5}"/>
          </ac:spMkLst>
        </pc:spChg>
        <pc:graphicFrameChg chg="del modGraphic">
          <ac:chgData name="Chris Testa-O Neill" userId="5bbc7867-2897-41b3-9195-1c81bf62a82b" providerId="ADAL" clId="{0E6CDAF2-4DAB-4AFB-81BD-CDA6B64800B2}" dt="2021-10-21T14:39:52.336" v="24" actId="478"/>
          <ac:graphicFrameMkLst>
            <pc:docMk/>
            <pc:sldMk cId="515961612" sldId="2076137763"/>
            <ac:graphicFrameMk id="21" creationId="{9CCC6E0C-AD74-4C0C-9A27-F124D3AA2678}"/>
          </ac:graphicFrameMkLst>
        </pc:graphicFrameChg>
        <pc:picChg chg="add mod">
          <ac:chgData name="Chris Testa-O Neill" userId="5bbc7867-2897-41b3-9195-1c81bf62a82b" providerId="ADAL" clId="{0E6CDAF2-4DAB-4AFB-81BD-CDA6B64800B2}" dt="2021-10-22T13:21:54.364" v="1620"/>
          <ac:picMkLst>
            <pc:docMk/>
            <pc:sldMk cId="515961612" sldId="2076137763"/>
            <ac:picMk id="2" creationId="{A035C62C-648B-4E5E-83DE-9D1C70350D14}"/>
          </ac:picMkLst>
        </pc:picChg>
      </pc:sldChg>
      <pc:sldChg chg="modSp add mod">
        <pc:chgData name="Chris Testa-O Neill" userId="5bbc7867-2897-41b3-9195-1c81bf62a82b" providerId="ADAL" clId="{0E6CDAF2-4DAB-4AFB-81BD-CDA6B64800B2}" dt="2021-10-21T14:49:15.434" v="88" actId="20577"/>
        <pc:sldMkLst>
          <pc:docMk/>
          <pc:sldMk cId="1801275319" sldId="2076137764"/>
        </pc:sldMkLst>
        <pc:spChg chg="mod">
          <ac:chgData name="Chris Testa-O Neill" userId="5bbc7867-2897-41b3-9195-1c81bf62a82b" providerId="ADAL" clId="{0E6CDAF2-4DAB-4AFB-81BD-CDA6B64800B2}" dt="2021-10-21T14:49:08.060" v="86"/>
          <ac:spMkLst>
            <pc:docMk/>
            <pc:sldMk cId="1801275319" sldId="2076137764"/>
            <ac:spMk id="2" creationId="{21A99087-F939-4EAF-AD38-211701C7799F}"/>
          </ac:spMkLst>
        </pc:spChg>
        <pc:spChg chg="mod">
          <ac:chgData name="Chris Testa-O Neill" userId="5bbc7867-2897-41b3-9195-1c81bf62a82b" providerId="ADAL" clId="{0E6CDAF2-4DAB-4AFB-81BD-CDA6B64800B2}" dt="2021-10-21T14:49:15.434" v="88" actId="20577"/>
          <ac:spMkLst>
            <pc:docMk/>
            <pc:sldMk cId="1801275319" sldId="2076137764"/>
            <ac:spMk id="6" creationId="{D2D209E3-1837-4C18-AED9-45330F063EC5}"/>
          </ac:spMkLst>
        </pc:spChg>
      </pc:sldChg>
      <pc:sldChg chg="addSp delSp modSp add mod delAnim modAnim modNotesTx">
        <pc:chgData name="Chris Testa-O Neill" userId="5bbc7867-2897-41b3-9195-1c81bf62a82b" providerId="ADAL" clId="{0E6CDAF2-4DAB-4AFB-81BD-CDA6B64800B2}" dt="2021-10-22T13:23:22.409" v="1640" actId="13244"/>
        <pc:sldMkLst>
          <pc:docMk/>
          <pc:sldMk cId="1480790458" sldId="2076137765"/>
        </pc:sldMkLst>
        <pc:spChg chg="mod">
          <ac:chgData name="Chris Testa-O Neill" userId="5bbc7867-2897-41b3-9195-1c81bf62a82b" providerId="ADAL" clId="{0E6CDAF2-4DAB-4AFB-81BD-CDA6B64800B2}" dt="2021-10-21T14:50:27.019" v="98" actId="27636"/>
          <ac:spMkLst>
            <pc:docMk/>
            <pc:sldMk cId="1480790458" sldId="2076137765"/>
            <ac:spMk id="4" creationId="{C4C72420-0178-46C3-9340-B24DF8BCF567}"/>
          </ac:spMkLst>
        </pc:spChg>
        <pc:spChg chg="mod">
          <ac:chgData name="Chris Testa-O Neill" userId="5bbc7867-2897-41b3-9195-1c81bf62a82b" providerId="ADAL" clId="{0E6CDAF2-4DAB-4AFB-81BD-CDA6B64800B2}" dt="2021-10-22T13:23:20.494" v="1639" actId="13244"/>
          <ac:spMkLst>
            <pc:docMk/>
            <pc:sldMk cId="1480790458" sldId="2076137765"/>
            <ac:spMk id="10" creationId="{D039EBF2-1C70-4300-878F-AFBAD4647DE6}"/>
          </ac:spMkLst>
        </pc:spChg>
        <pc:spChg chg="mod">
          <ac:chgData name="Chris Testa-O Neill" userId="5bbc7867-2897-41b3-9195-1c81bf62a82b" providerId="ADAL" clId="{0E6CDAF2-4DAB-4AFB-81BD-CDA6B64800B2}" dt="2021-10-22T13:23:22.409" v="1640" actId="13244"/>
          <ac:spMkLst>
            <pc:docMk/>
            <pc:sldMk cId="1480790458" sldId="2076137765"/>
            <ac:spMk id="11" creationId="{380114BB-7E4B-4A3E-9FBA-3445EAA7F5AD}"/>
          </ac:spMkLst>
        </pc:spChg>
        <pc:picChg chg="add mod">
          <ac:chgData name="Chris Testa-O Neill" userId="5bbc7867-2897-41b3-9195-1c81bf62a82b" providerId="ADAL" clId="{0E6CDAF2-4DAB-4AFB-81BD-CDA6B64800B2}" dt="2021-10-22T13:20:31.833" v="1576" actId="962"/>
          <ac:picMkLst>
            <pc:docMk/>
            <pc:sldMk cId="1480790458" sldId="2076137765"/>
            <ac:picMk id="12" creationId="{89FCBC1A-0B6A-42B3-8E5E-08A1B53BBF8D}"/>
          </ac:picMkLst>
        </pc:picChg>
        <pc:picChg chg="add mod">
          <ac:chgData name="Chris Testa-O Neill" userId="5bbc7867-2897-41b3-9195-1c81bf62a82b" providerId="ADAL" clId="{0E6CDAF2-4DAB-4AFB-81BD-CDA6B64800B2}" dt="2021-10-22T13:20:45.810" v="1604" actId="962"/>
          <ac:picMkLst>
            <pc:docMk/>
            <pc:sldMk cId="1480790458" sldId="2076137765"/>
            <ac:picMk id="13" creationId="{5404ED20-D40E-4B6C-8DB9-68E6EA5D6AFC}"/>
          </ac:picMkLst>
        </pc:picChg>
        <pc:picChg chg="del">
          <ac:chgData name="Chris Testa-O Neill" userId="5bbc7867-2897-41b3-9195-1c81bf62a82b" providerId="ADAL" clId="{0E6CDAF2-4DAB-4AFB-81BD-CDA6B64800B2}" dt="2021-10-21T14:49:55.315" v="91" actId="478"/>
          <ac:picMkLst>
            <pc:docMk/>
            <pc:sldMk cId="1480790458" sldId="2076137765"/>
            <ac:picMk id="17" creationId="{91C5E305-9E09-487D-BDFE-E4571D8C524E}"/>
          </ac:picMkLst>
        </pc:picChg>
        <pc:picChg chg="del">
          <ac:chgData name="Chris Testa-O Neill" userId="5bbc7867-2897-41b3-9195-1c81bf62a82b" providerId="ADAL" clId="{0E6CDAF2-4DAB-4AFB-81BD-CDA6B64800B2}" dt="2021-10-21T14:49:55.315" v="91" actId="478"/>
          <ac:picMkLst>
            <pc:docMk/>
            <pc:sldMk cId="1480790458" sldId="2076137765"/>
            <ac:picMk id="18" creationId="{DAD68B6D-ACFB-45F5-9F06-DEE415544555}"/>
          </ac:picMkLst>
        </pc:picChg>
        <pc:picChg chg="del">
          <ac:chgData name="Chris Testa-O Neill" userId="5bbc7867-2897-41b3-9195-1c81bf62a82b" providerId="ADAL" clId="{0E6CDAF2-4DAB-4AFB-81BD-CDA6B64800B2}" dt="2021-10-21T14:49:55.315" v="91" actId="478"/>
          <ac:picMkLst>
            <pc:docMk/>
            <pc:sldMk cId="1480790458" sldId="2076137765"/>
            <ac:picMk id="19" creationId="{9F44E832-3B59-48C4-AABC-FAF9165B800A}"/>
          </ac:picMkLst>
        </pc:picChg>
        <pc:picChg chg="del">
          <ac:chgData name="Chris Testa-O Neill" userId="5bbc7867-2897-41b3-9195-1c81bf62a82b" providerId="ADAL" clId="{0E6CDAF2-4DAB-4AFB-81BD-CDA6B64800B2}" dt="2021-10-21T14:49:55.315" v="91" actId="478"/>
          <ac:picMkLst>
            <pc:docMk/>
            <pc:sldMk cId="1480790458" sldId="2076137765"/>
            <ac:picMk id="20" creationId="{6B34229E-64D2-4EC3-99E4-7A74162314A3}"/>
          </ac:picMkLst>
        </pc:picChg>
        <pc:picChg chg="del">
          <ac:chgData name="Chris Testa-O Neill" userId="5bbc7867-2897-41b3-9195-1c81bf62a82b" providerId="ADAL" clId="{0E6CDAF2-4DAB-4AFB-81BD-CDA6B64800B2}" dt="2021-10-21T14:49:55.315" v="91" actId="478"/>
          <ac:picMkLst>
            <pc:docMk/>
            <pc:sldMk cId="1480790458" sldId="2076137765"/>
            <ac:picMk id="21" creationId="{A458AB0E-95AC-4481-9F5F-13CAD88CB576}"/>
          </ac:picMkLst>
        </pc:picChg>
        <pc:picChg chg="del">
          <ac:chgData name="Chris Testa-O Neill" userId="5bbc7867-2897-41b3-9195-1c81bf62a82b" providerId="ADAL" clId="{0E6CDAF2-4DAB-4AFB-81BD-CDA6B64800B2}" dt="2021-10-21T14:49:55.315" v="91" actId="478"/>
          <ac:picMkLst>
            <pc:docMk/>
            <pc:sldMk cId="1480790458" sldId="2076137765"/>
            <ac:picMk id="22" creationId="{837A6F71-E163-4A92-AB89-00568D715073}"/>
          </ac:picMkLst>
        </pc:picChg>
        <pc:picChg chg="del">
          <ac:chgData name="Chris Testa-O Neill" userId="5bbc7867-2897-41b3-9195-1c81bf62a82b" providerId="ADAL" clId="{0E6CDAF2-4DAB-4AFB-81BD-CDA6B64800B2}" dt="2021-10-21T14:49:55.315" v="91" actId="478"/>
          <ac:picMkLst>
            <pc:docMk/>
            <pc:sldMk cId="1480790458" sldId="2076137765"/>
            <ac:picMk id="23" creationId="{C750EE0E-6837-4D73-A1BE-E6B7221CE9F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12/4/2023</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earn.microsoft.com/en-us/azure/synapse-analytics/database-designer/concepts-database-templat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how to Ingest Data with Apache Spark Notebooks in Azure Synapse Analytics.</a:t>
            </a:r>
          </a:p>
          <a:p>
            <a:r>
              <a:rPr lang="en-US" sz="1200" dirty="0"/>
              <a:t>How many of you have used Apache Spark pools in Azure Synapse Analytics, Azure Databricks, Apache Spark, HDInsight?</a:t>
            </a:r>
          </a:p>
          <a:p>
            <a:r>
              <a:rPr lang="en-US" sz="1200" dirty="0"/>
              <a:t>Talk about an example, of notebooks within the platforms provided. </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 ask them for examples on data engineering in which they have used a notebook and tried to load data and the products we have to support that, get conversational on the topic, but don’t spend too much time.</a:t>
            </a:r>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2053942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Azure Synapse Analytics allows you to create lake databases and tables using Spark or database designer, and then analyze data in the lake databases using the serverless SQL pool. The lake databases and the tables (parquet or CSV-backed) that are created on the Apache Spark pools, </a:t>
            </a:r>
            <a:r>
              <a:rPr lang="en-US" b="0" i="0" u="none" strike="noStrike" dirty="0">
                <a:effectLst/>
                <a:latin typeface="Segoe UI" panose="020B0502040204020203" pitchFamily="34" charset="0"/>
                <a:hlinkClick r:id="rId3"/>
              </a:rPr>
              <a:t>database templates</a:t>
            </a:r>
            <a:r>
              <a:rPr lang="en-US" b="0" i="0" dirty="0">
                <a:solidFill>
                  <a:srgbClr val="E6E6E6"/>
                </a:solidFill>
                <a:effectLst/>
                <a:latin typeface="Segoe UI" panose="020B0502040204020203" pitchFamily="34" charset="0"/>
              </a:rPr>
              <a:t>, or Dataverse are automatically available for querying with the serverless SQL pool engine. The lake databases and tables that are modified will be available in serverless SQL pool after some time. There will be a delay until the changes made in Spark or Database designed appear in serverless.</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Use SQL database to connect to external file sources using other auth methods like SAS tokens. Lake database only supports Azure AD (</a:t>
            </a:r>
            <a:r>
              <a:rPr lang="en-IE" b="0" i="0" dirty="0" err="1">
                <a:solidFill>
                  <a:srgbClr val="171717"/>
                </a:solidFill>
                <a:effectLst/>
                <a:latin typeface="Segoe UI" panose="020B0502040204020203" pitchFamily="34" charset="0"/>
              </a:rPr>
              <a:t>Entra</a:t>
            </a:r>
            <a:r>
              <a:rPr lang="en-IE" b="0" i="0" dirty="0">
                <a:solidFill>
                  <a:srgbClr val="171717"/>
                </a:solidFill>
                <a:effectLst/>
                <a:latin typeface="Segoe UI" panose="020B0502040204020203" pitchFamily="34" charset="0"/>
              </a:rPr>
              <a:t> ID) authentication on the data lake </a:t>
            </a:r>
            <a:r>
              <a:rPr lang="en-IE" b="0" i="0">
                <a:solidFill>
                  <a:srgbClr val="171717"/>
                </a:solidFill>
                <a:effectLst/>
                <a:latin typeface="Segoe UI" panose="020B0502040204020203" pitchFamily="34" charset="0"/>
              </a:rPr>
              <a:t>and Dataverse.</a:t>
            </a:r>
            <a:endParaRPr lang="en-US" b="0" i="0" dirty="0">
              <a:solidFill>
                <a:srgbClr val="E6E6E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6488205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a:bodyPr>
          <a:lstStyle/>
          <a:p>
            <a:r>
              <a:rPr lang="it-IT" dirty="0"/>
              <a:t>Analyze data in a lake database</a:t>
            </a:r>
            <a:endParaRPr lang="en-US" dirty="0"/>
          </a:p>
        </p:txBody>
      </p:sp>
      <p:sp>
        <p:nvSpPr>
          <p:cNvPr id="5" name="Subtitle 4">
            <a:extLst>
              <a:ext uri="{FF2B5EF4-FFF2-40B4-BE49-F238E27FC236}">
                <a16:creationId xmlns:a16="http://schemas.microsoft.com/office/drawing/2014/main" id="{8D7C465C-2B39-E64F-89F1-4F9921638A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Introducing lake databases</a:t>
            </a:r>
            <a:br>
              <a:rPr lang="en-GB" dirty="0"/>
            </a:br>
            <a:endParaRPr lang="en-GB" dirty="0"/>
          </a:p>
        </p:txBody>
      </p:sp>
    </p:spTree>
    <p:extLst>
      <p:ext uri="{BB962C8B-B14F-4D97-AF65-F5344CB8AC3E}">
        <p14:creationId xmlns:p14="http://schemas.microsoft.com/office/powerpoint/2010/main" val="211843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Lake databases</a:t>
            </a:r>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pic>
        <p:nvPicPr>
          <p:cNvPr id="1026" name="Picture 2">
            <a:extLst>
              <a:ext uri="{FF2B5EF4-FFF2-40B4-BE49-F238E27FC236}">
                <a16:creationId xmlns:a16="http://schemas.microsoft.com/office/drawing/2014/main" id="{02A20BEF-D1D7-5DE6-E95A-789F1E836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460" y="1186312"/>
            <a:ext cx="6190798" cy="48866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BF4040-2BE0-DE26-0D71-061A129B369F}"/>
              </a:ext>
            </a:extLst>
          </p:cNvPr>
          <p:cNvSpPr txBox="1"/>
          <p:nvPr/>
        </p:nvSpPr>
        <p:spPr>
          <a:xfrm>
            <a:off x="129096" y="2156490"/>
            <a:ext cx="5525880" cy="3416320"/>
          </a:xfrm>
          <a:prstGeom prst="rect">
            <a:avLst/>
          </a:prstGeom>
          <a:noFill/>
        </p:spPr>
        <p:txBody>
          <a:bodyPr wrap="square">
            <a:spAutoFit/>
          </a:bodyPr>
          <a:lstStyle/>
          <a:p>
            <a:pPr algn="l"/>
            <a:r>
              <a:rPr lang="en-US" b="1" i="0" dirty="0">
                <a:effectLst/>
                <a:latin typeface="Segoe UI" panose="020B0502040204020203" pitchFamily="34" charset="0"/>
              </a:rPr>
              <a:t>Lake databases</a:t>
            </a:r>
            <a:r>
              <a:rPr lang="en-US" b="0" i="0" dirty="0">
                <a:effectLst/>
                <a:latin typeface="Segoe UI" panose="020B0502040204020203" pitchFamily="34" charset="0"/>
              </a:rPr>
              <a:t> where you can define tables on top of lake data using Apache Spark notebooks, database templates, or Microsoft Dataverse (previously Common Data Service). These tables will be available for querying using T-SQL (Transact-SQL) language using the serverless SQL pool.</a:t>
            </a:r>
          </a:p>
          <a:p>
            <a:pPr algn="l"/>
            <a:r>
              <a:rPr lang="en-US" b="1" i="0" dirty="0">
                <a:effectLst/>
                <a:latin typeface="Segoe UI" panose="020B0502040204020203" pitchFamily="34" charset="0"/>
              </a:rPr>
              <a:t>SQL databases</a:t>
            </a:r>
            <a:r>
              <a:rPr lang="en-US" b="0" i="0" dirty="0">
                <a:effectLst/>
                <a:latin typeface="Segoe UI" panose="020B0502040204020203" pitchFamily="34" charset="0"/>
              </a:rPr>
              <a:t> where you can define your own databases and tables directly using the serverless SQL pools. You can use T-SQL CREATE DATABASE, CREATE EXTERNAL TABLE to define the objects and add additional SQL views, procedures, and inline-table-value functions on top of the tables.</a:t>
            </a:r>
          </a:p>
        </p:txBody>
      </p:sp>
      <p:sp>
        <p:nvSpPr>
          <p:cNvPr id="6" name="TextBox 5">
            <a:extLst>
              <a:ext uri="{FF2B5EF4-FFF2-40B4-BE49-F238E27FC236}">
                <a16:creationId xmlns:a16="http://schemas.microsoft.com/office/drawing/2014/main" id="{BE1FF5AB-4EF1-FAA5-750E-0AC0ED0B64C4}"/>
              </a:ext>
            </a:extLst>
          </p:cNvPr>
          <p:cNvSpPr txBox="1"/>
          <p:nvPr/>
        </p:nvSpPr>
        <p:spPr>
          <a:xfrm>
            <a:off x="179331" y="1009974"/>
            <a:ext cx="6096850" cy="646331"/>
          </a:xfrm>
          <a:prstGeom prst="rect">
            <a:avLst/>
          </a:prstGeom>
          <a:noFill/>
        </p:spPr>
        <p:txBody>
          <a:bodyPr wrap="square">
            <a:spAutoFit/>
          </a:bodyPr>
          <a:lstStyle/>
          <a:p>
            <a:r>
              <a:rPr lang="en-US" b="0" i="0" dirty="0">
                <a:effectLst/>
                <a:latin typeface="Segoe UI" panose="020B0502040204020203" pitchFamily="34" charset="0"/>
              </a:rPr>
              <a:t>The Azure Synapse Analytics workspace enables you to create two types of databases on top of a Spark data lake:</a:t>
            </a:r>
            <a:endParaRPr lang="en-US" dirty="0"/>
          </a:p>
        </p:txBody>
      </p:sp>
    </p:spTree>
    <p:extLst>
      <p:ext uri="{BB962C8B-B14F-4D97-AF65-F5344CB8AC3E}">
        <p14:creationId xmlns:p14="http://schemas.microsoft.com/office/powerpoint/2010/main" val="217713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a:bodyPr>
          <a:lstStyle/>
          <a:p>
            <a:r>
              <a:rPr lang="en-US" dirty="0"/>
              <a:t>LAB 4: </a:t>
            </a:r>
            <a:r>
              <a:rPr lang="it-IT" dirty="0"/>
              <a:t>Analyze data in a lake database</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7F1A192-7B21-4F6E-BA73-9F45523C2F1C}"/>
              </a:ext>
            </a:extLst>
          </p:cNvPr>
          <p:cNvSpPr/>
          <p:nvPr/>
        </p:nvSpPr>
        <p:spPr>
          <a:xfrm>
            <a:off x="196880" y="415636"/>
            <a:ext cx="5770783" cy="54806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2B6874AB-14C3-44E9-80FD-CC5DB10A9D8F}"/>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a:ln>
                  <a:noFill/>
                </a:ln>
                <a:solidFill>
                  <a:srgbClr val="E7E6E6">
                    <a:lumMod val="90000"/>
                    <a:alpha val="70000"/>
                  </a:srgbClr>
                </a:solidFill>
                <a:effectLst/>
                <a:uLnTx/>
                <a:uFillTx/>
                <a:latin typeface="Montserrat"/>
                <a:ea typeface="+mn-ea"/>
                <a:cs typeface="+mn-cs"/>
              </a:rPr>
              <a:t>WWW.SOLLIANCE.NET</a:t>
            </a:r>
            <a:endPar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endParaRPr>
          </a:p>
        </p:txBody>
      </p:sp>
      <p:sp>
        <p:nvSpPr>
          <p:cNvPr id="3" name="Slide Number Placeholder 2">
            <a:extLst>
              <a:ext uri="{FF2B5EF4-FFF2-40B4-BE49-F238E27FC236}">
                <a16:creationId xmlns:a16="http://schemas.microsoft.com/office/drawing/2014/main" id="{D017DAEE-C656-4C65-A5D2-E48BAEFA9727}"/>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5" name="TextBox 4">
            <a:extLst>
              <a:ext uri="{FF2B5EF4-FFF2-40B4-BE49-F238E27FC236}">
                <a16:creationId xmlns:a16="http://schemas.microsoft.com/office/drawing/2014/main" id="{94FB7EED-4B8A-4B65-AB21-02FED0BA5130}"/>
              </a:ext>
            </a:extLst>
          </p:cNvPr>
          <p:cNvSpPr txBox="1"/>
          <p:nvPr/>
        </p:nvSpPr>
        <p:spPr>
          <a:xfrm>
            <a:off x="609004" y="3773179"/>
            <a:ext cx="46089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F20"/>
                </a:solidFill>
                <a:effectLst/>
                <a:uLnTx/>
                <a:uFillTx/>
                <a:latin typeface="Montserrat"/>
                <a:ea typeface="+mn-ea"/>
                <a:cs typeface="+mn-cs"/>
              </a:rPr>
              <a:t>Conference workshop presentations</a:t>
            </a:r>
          </a:p>
        </p:txBody>
      </p:sp>
      <p:sp>
        <p:nvSpPr>
          <p:cNvPr id="6" name="TextBox 5">
            <a:extLst>
              <a:ext uri="{FF2B5EF4-FFF2-40B4-BE49-F238E27FC236}">
                <a16:creationId xmlns:a16="http://schemas.microsoft.com/office/drawing/2014/main" id="{D6A93C50-D442-4753-8FD1-DD2C0BA6596E}"/>
              </a:ext>
            </a:extLst>
          </p:cNvPr>
          <p:cNvSpPr txBox="1"/>
          <p:nvPr/>
        </p:nvSpPr>
        <p:spPr>
          <a:xfrm>
            <a:off x="8006688" y="3773179"/>
            <a:ext cx="2345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F20"/>
                </a:solidFill>
                <a:effectLst/>
                <a:uLnTx/>
                <a:uFillTx/>
                <a:latin typeface="Montserrat"/>
                <a:ea typeface="+mn-ea"/>
                <a:cs typeface="+mn-cs"/>
              </a:rPr>
              <a:t>Solliance Training</a:t>
            </a:r>
          </a:p>
        </p:txBody>
      </p:sp>
      <p:sp>
        <p:nvSpPr>
          <p:cNvPr id="11" name="TextBox 10">
            <a:extLst>
              <a:ext uri="{FF2B5EF4-FFF2-40B4-BE49-F238E27FC236}">
                <a16:creationId xmlns:a16="http://schemas.microsoft.com/office/drawing/2014/main" id="{896EB98A-476E-40A9-A745-EA89D27E221A}"/>
              </a:ext>
            </a:extLst>
          </p:cNvPr>
          <p:cNvSpPr txBox="1"/>
          <p:nvPr/>
        </p:nvSpPr>
        <p:spPr>
          <a:xfrm>
            <a:off x="393875" y="4281252"/>
            <a:ext cx="537679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F20"/>
                </a:solidFill>
                <a:effectLst/>
                <a:uLnTx/>
                <a:uFillTx/>
                <a:latin typeface="Montserrat"/>
                <a:ea typeface="+mn-ea"/>
                <a:cs typeface="+mn-cs"/>
              </a:rPr>
              <a:t>https://aka.solliance.net/azure-de-workshop</a:t>
            </a:r>
          </a:p>
        </p:txBody>
      </p:sp>
      <p:sp>
        <p:nvSpPr>
          <p:cNvPr id="13" name="TextBox 12">
            <a:extLst>
              <a:ext uri="{FF2B5EF4-FFF2-40B4-BE49-F238E27FC236}">
                <a16:creationId xmlns:a16="http://schemas.microsoft.com/office/drawing/2014/main" id="{F97CC591-EAC5-423A-A04E-D3FC6A83C0A2}"/>
              </a:ext>
            </a:extLst>
          </p:cNvPr>
          <p:cNvSpPr txBox="1"/>
          <p:nvPr/>
        </p:nvSpPr>
        <p:spPr>
          <a:xfrm>
            <a:off x="7547237" y="4282500"/>
            <a:ext cx="370033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F20"/>
                </a:solidFill>
                <a:effectLst/>
                <a:uLnTx/>
                <a:uFillTx/>
                <a:latin typeface="Montserrat"/>
                <a:ea typeface="+mn-ea"/>
                <a:cs typeface="+mn-cs"/>
              </a:rPr>
              <a:t>https://</a:t>
            </a:r>
            <a:r>
              <a:rPr lang="en-US" dirty="0">
                <a:solidFill>
                  <a:srgbClr val="1A1F20"/>
                </a:solidFill>
                <a:latin typeface="Montserrat"/>
              </a:rPr>
              <a:t>training</a:t>
            </a:r>
            <a:r>
              <a:rPr kumimoji="0" lang="en-US" sz="1800" b="0" i="0" u="none" strike="noStrike" kern="1200" cap="none" spc="0" normalizeH="0" baseline="0" noProof="0" dirty="0">
                <a:ln>
                  <a:noFill/>
                </a:ln>
                <a:solidFill>
                  <a:srgbClr val="1A1F20"/>
                </a:solidFill>
                <a:effectLst/>
                <a:uLnTx/>
                <a:uFillTx/>
                <a:latin typeface="Montserrat"/>
                <a:ea typeface="+mn-ea"/>
                <a:cs typeface="+mn-cs"/>
              </a:rPr>
              <a:t>.solliance.net</a:t>
            </a:r>
          </a:p>
        </p:txBody>
      </p:sp>
      <p:pic>
        <p:nvPicPr>
          <p:cNvPr id="1026" name="Picture 2" descr="QR Code">
            <a:extLst>
              <a:ext uri="{FF2B5EF4-FFF2-40B4-BE49-F238E27FC236}">
                <a16:creationId xmlns:a16="http://schemas.microsoft.com/office/drawing/2014/main" id="{1D7A47C7-C731-4004-AFCD-36240B773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583" y="1204651"/>
            <a:ext cx="1779513" cy="17795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QR Code">
            <a:extLst>
              <a:ext uri="{FF2B5EF4-FFF2-40B4-BE49-F238E27FC236}">
                <a16:creationId xmlns:a16="http://schemas.microsoft.com/office/drawing/2014/main" id="{42A41038-8706-4D68-A0D4-111768C73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3725" y="1204651"/>
            <a:ext cx="1779513" cy="177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157144"/>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3995</TotalTime>
  <Words>448</Words>
  <Application>Microsoft Office PowerPoint</Application>
  <PresentationFormat>Widescreen</PresentationFormat>
  <Paragraphs>39</Paragraphs>
  <Slides>5</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Catamaran ExtraBold</vt:lpstr>
      <vt:lpstr>Helvetica Neue</vt:lpstr>
      <vt:lpstr>Lucida Sans</vt:lpstr>
      <vt:lpstr>Montserrat</vt:lpstr>
      <vt:lpstr>Segoe UI</vt:lpstr>
      <vt:lpstr>Office Theme</vt:lpstr>
      <vt:lpstr>Analyze data in a lake database</vt:lpstr>
      <vt:lpstr>Introducing lake databases </vt:lpstr>
      <vt:lpstr>Lake databases</vt:lpstr>
      <vt:lpstr>LAB 4: Analyze data in a lake 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Joel</cp:lastModifiedBy>
  <cp:revision>27</cp:revision>
  <dcterms:created xsi:type="dcterms:W3CDTF">2021-04-14T17:02:56Z</dcterms:created>
  <dcterms:modified xsi:type="dcterms:W3CDTF">2023-12-04T14:02:24Z</dcterms:modified>
</cp:coreProperties>
</file>