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418" r:id="rId3"/>
    <p:sldId id="2076138288" r:id="rId4"/>
    <p:sldId id="8416" r:id="rId5"/>
    <p:sldId id="2076137749" r:id="rId6"/>
    <p:sldId id="263" r:id="rId7"/>
    <p:sldId id="2076137754" r:id="rId8"/>
    <p:sldId id="2076137753" r:id="rId9"/>
    <p:sldId id="257" r:id="rId10"/>
    <p:sldId id="419" r:id="rId11"/>
    <p:sldId id="2076137764" r:id="rId12"/>
    <p:sldId id="2076137762" r:id="rId13"/>
    <p:sldId id="258" r:id="rId14"/>
    <p:sldId id="8373" r:id="rId15"/>
    <p:sldId id="2076137763" r:id="rId16"/>
    <p:sldId id="259" r:id="rId17"/>
    <p:sldId id="423" r:id="rId18"/>
    <p:sldId id="42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C8"/>
    <a:srgbClr val="BABBBC"/>
    <a:srgbClr val="FFFFFF"/>
    <a:srgbClr val="0358A4"/>
    <a:srgbClr val="27AB53"/>
    <a:srgbClr val="46D577"/>
    <a:srgbClr val="CCC700"/>
    <a:srgbClr val="EDE600"/>
    <a:srgbClr val="008CE2"/>
    <a:srgbClr val="1A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0067DB-3DE8-40E3-A432-17999141C784}" v="3" dt="2021-11-18T12:49:40.8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3" autoAdjust="0"/>
    <p:restoredTop sz="53967" autoAdjust="0"/>
  </p:normalViewPr>
  <p:slideViewPr>
    <p:cSldViewPr snapToGrid="0" showGuides="1">
      <p:cViewPr varScale="1">
        <p:scale>
          <a:sx n="52" d="100"/>
          <a:sy n="52" d="100"/>
        </p:scale>
        <p:origin x="2283" y="29"/>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85" d="100"/>
          <a:sy n="85" d="100"/>
        </p:scale>
        <p:origin x="2055" y="6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Testa-O Neill" userId="5bbc7867-2897-41b3-9195-1c81bf62a82b" providerId="ADAL" clId="{6B0067DB-3DE8-40E3-A432-17999141C784}"/>
    <pc:docChg chg="undo custSel addSld delSld modSld">
      <pc:chgData name="Chris Testa-O Neill" userId="5bbc7867-2897-41b3-9195-1c81bf62a82b" providerId="ADAL" clId="{6B0067DB-3DE8-40E3-A432-17999141C784}" dt="2021-11-18T12:59:57.629" v="556" actId="255"/>
      <pc:docMkLst>
        <pc:docMk/>
      </pc:docMkLst>
      <pc:sldChg chg="modSp mod">
        <pc:chgData name="Chris Testa-O Neill" userId="5bbc7867-2897-41b3-9195-1c81bf62a82b" providerId="ADAL" clId="{6B0067DB-3DE8-40E3-A432-17999141C784}" dt="2021-11-18T10:55:09.104" v="57" actId="20577"/>
        <pc:sldMkLst>
          <pc:docMk/>
          <pc:sldMk cId="3478225333" sldId="256"/>
        </pc:sldMkLst>
        <pc:spChg chg="mod">
          <ac:chgData name="Chris Testa-O Neill" userId="5bbc7867-2897-41b3-9195-1c81bf62a82b" providerId="ADAL" clId="{6B0067DB-3DE8-40E3-A432-17999141C784}" dt="2021-11-18T10:55:09.104" v="57" actId="20577"/>
          <ac:spMkLst>
            <pc:docMk/>
            <pc:sldMk cId="3478225333" sldId="256"/>
            <ac:spMk id="2" creationId="{21A99087-F939-4EAF-AD38-211701C7799F}"/>
          </ac:spMkLst>
        </pc:spChg>
      </pc:sldChg>
      <pc:sldChg chg="modSp mod modNotesTx">
        <pc:chgData name="Chris Testa-O Neill" userId="5bbc7867-2897-41b3-9195-1c81bf62a82b" providerId="ADAL" clId="{6B0067DB-3DE8-40E3-A432-17999141C784}" dt="2021-11-18T12:55:24.220" v="419" actId="20577"/>
        <pc:sldMkLst>
          <pc:docMk/>
          <pc:sldMk cId="1380369443" sldId="257"/>
        </pc:sldMkLst>
        <pc:spChg chg="mod">
          <ac:chgData name="Chris Testa-O Neill" userId="5bbc7867-2897-41b3-9195-1c81bf62a82b" providerId="ADAL" clId="{6B0067DB-3DE8-40E3-A432-17999141C784}" dt="2021-11-18T10:57:41.745" v="152" actId="20577"/>
          <ac:spMkLst>
            <pc:docMk/>
            <pc:sldMk cId="1380369443" sldId="257"/>
            <ac:spMk id="2" creationId="{21A99087-F939-4EAF-AD38-211701C7799F}"/>
          </ac:spMkLst>
        </pc:spChg>
      </pc:sldChg>
      <pc:sldChg chg="modSp mod modNotesTx">
        <pc:chgData name="Chris Testa-O Neill" userId="5bbc7867-2897-41b3-9195-1c81bf62a82b" providerId="ADAL" clId="{6B0067DB-3DE8-40E3-A432-17999141C784}" dt="2021-11-18T12:56:14.625" v="451" actId="6549"/>
        <pc:sldMkLst>
          <pc:docMk/>
          <pc:sldMk cId="2118431511" sldId="258"/>
        </pc:sldMkLst>
        <pc:spChg chg="mod">
          <ac:chgData name="Chris Testa-O Neill" userId="5bbc7867-2897-41b3-9195-1c81bf62a82b" providerId="ADAL" clId="{6B0067DB-3DE8-40E3-A432-17999141C784}" dt="2021-11-18T12:48:24.735" v="245" actId="20577"/>
          <ac:spMkLst>
            <pc:docMk/>
            <pc:sldMk cId="2118431511" sldId="258"/>
            <ac:spMk id="2" creationId="{21A99087-F939-4EAF-AD38-211701C7799F}"/>
          </ac:spMkLst>
        </pc:spChg>
      </pc:sldChg>
      <pc:sldChg chg="modSp mod modNotesTx">
        <pc:chgData name="Chris Testa-O Neill" userId="5bbc7867-2897-41b3-9195-1c81bf62a82b" providerId="ADAL" clId="{6B0067DB-3DE8-40E3-A432-17999141C784}" dt="2021-11-18T12:58:43.392" v="553" actId="20577"/>
        <pc:sldMkLst>
          <pc:docMk/>
          <pc:sldMk cId="232016569" sldId="259"/>
        </pc:sldMkLst>
        <pc:spChg chg="mod">
          <ac:chgData name="Chris Testa-O Neill" userId="5bbc7867-2897-41b3-9195-1c81bf62a82b" providerId="ADAL" clId="{6B0067DB-3DE8-40E3-A432-17999141C784}" dt="2021-11-18T12:51:56.608" v="352" actId="20577"/>
          <ac:spMkLst>
            <pc:docMk/>
            <pc:sldMk cId="232016569" sldId="259"/>
            <ac:spMk id="2" creationId="{21A99087-F939-4EAF-AD38-211701C7799F}"/>
          </ac:spMkLst>
        </pc:spChg>
      </pc:sldChg>
      <pc:sldChg chg="modSp mod modNotesTx">
        <pc:chgData name="Chris Testa-O Neill" userId="5bbc7867-2897-41b3-9195-1c81bf62a82b" providerId="ADAL" clId="{6B0067DB-3DE8-40E3-A432-17999141C784}" dt="2021-11-18T10:57:14.816" v="140" actId="6549"/>
        <pc:sldMkLst>
          <pc:docMk/>
          <pc:sldMk cId="2612443108" sldId="418"/>
        </pc:sldMkLst>
        <pc:spChg chg="mod">
          <ac:chgData name="Chris Testa-O Neill" userId="5bbc7867-2897-41b3-9195-1c81bf62a82b" providerId="ADAL" clId="{6B0067DB-3DE8-40E3-A432-17999141C784}" dt="2021-11-18T10:56:29.031" v="132" actId="20577"/>
          <ac:spMkLst>
            <pc:docMk/>
            <pc:sldMk cId="2612443108" sldId="418"/>
            <ac:spMk id="5" creationId="{93A81A48-6E77-4B8D-9889-50FC5AB69B4A}"/>
          </ac:spMkLst>
        </pc:spChg>
      </pc:sldChg>
      <pc:sldChg chg="modSp mod">
        <pc:chgData name="Chris Testa-O Neill" userId="5bbc7867-2897-41b3-9195-1c81bf62a82b" providerId="ADAL" clId="{6B0067DB-3DE8-40E3-A432-17999141C784}" dt="2021-11-18T12:46:31.486" v="169" actId="20577"/>
        <pc:sldMkLst>
          <pc:docMk/>
          <pc:sldMk cId="2592538289" sldId="419"/>
        </pc:sldMkLst>
        <pc:spChg chg="mod">
          <ac:chgData name="Chris Testa-O Neill" userId="5bbc7867-2897-41b3-9195-1c81bf62a82b" providerId="ADAL" clId="{6B0067DB-3DE8-40E3-A432-17999141C784}" dt="2021-11-18T12:46:31.486" v="169" actId="20577"/>
          <ac:spMkLst>
            <pc:docMk/>
            <pc:sldMk cId="2592538289" sldId="419"/>
            <ac:spMk id="5" creationId="{42E837BB-922D-4315-A68F-DCF835BA7C4E}"/>
          </ac:spMkLst>
        </pc:spChg>
        <pc:spChg chg="mod">
          <ac:chgData name="Chris Testa-O Neill" userId="5bbc7867-2897-41b3-9195-1c81bf62a82b" providerId="ADAL" clId="{6B0067DB-3DE8-40E3-A432-17999141C784}" dt="2021-11-18T12:46:23.886" v="159" actId="27636"/>
          <ac:spMkLst>
            <pc:docMk/>
            <pc:sldMk cId="2592538289" sldId="419"/>
            <ac:spMk id="6" creationId="{9D982996-F328-4ABC-A205-3C7049F27B3E}"/>
          </ac:spMkLst>
        </pc:spChg>
      </pc:sldChg>
      <pc:sldChg chg="del">
        <pc:chgData name="Chris Testa-O Neill" userId="5bbc7867-2897-41b3-9195-1c81bf62a82b" providerId="ADAL" clId="{6B0067DB-3DE8-40E3-A432-17999141C784}" dt="2021-11-18T12:50:28.660" v="292" actId="47"/>
        <pc:sldMkLst>
          <pc:docMk/>
          <pc:sldMk cId="2192128256" sldId="420"/>
        </pc:sldMkLst>
      </pc:sldChg>
      <pc:sldChg chg="del">
        <pc:chgData name="Chris Testa-O Neill" userId="5bbc7867-2897-41b3-9195-1c81bf62a82b" providerId="ADAL" clId="{6B0067DB-3DE8-40E3-A432-17999141C784}" dt="2021-11-18T12:51:28.388" v="296" actId="47"/>
        <pc:sldMkLst>
          <pc:docMk/>
          <pc:sldMk cId="4047847801" sldId="421"/>
        </pc:sldMkLst>
      </pc:sldChg>
      <pc:sldChg chg="del">
        <pc:chgData name="Chris Testa-O Neill" userId="5bbc7867-2897-41b3-9195-1c81bf62a82b" providerId="ADAL" clId="{6B0067DB-3DE8-40E3-A432-17999141C784}" dt="2021-11-18T12:51:31.169" v="297" actId="47"/>
        <pc:sldMkLst>
          <pc:docMk/>
          <pc:sldMk cId="436125371" sldId="422"/>
        </pc:sldMkLst>
      </pc:sldChg>
      <pc:sldChg chg="addSp delSp modSp mod modNotesTx">
        <pc:chgData name="Chris Testa-O Neill" userId="5bbc7867-2897-41b3-9195-1c81bf62a82b" providerId="ADAL" clId="{6B0067DB-3DE8-40E3-A432-17999141C784}" dt="2021-11-18T12:53:47.741" v="408" actId="1076"/>
        <pc:sldMkLst>
          <pc:docMk/>
          <pc:sldMk cId="2177137851" sldId="423"/>
        </pc:sldMkLst>
        <pc:spChg chg="add mod">
          <ac:chgData name="Chris Testa-O Neill" userId="5bbc7867-2897-41b3-9195-1c81bf62a82b" providerId="ADAL" clId="{6B0067DB-3DE8-40E3-A432-17999141C784}" dt="2021-11-18T12:53:47.741" v="408" actId="1076"/>
          <ac:spMkLst>
            <pc:docMk/>
            <pc:sldMk cId="2177137851" sldId="423"/>
            <ac:spMk id="3" creationId="{E2AF6857-84F0-4A59-8AC9-3EB8F7679C18}"/>
          </ac:spMkLst>
        </pc:spChg>
        <pc:spChg chg="mod">
          <ac:chgData name="Chris Testa-O Neill" userId="5bbc7867-2897-41b3-9195-1c81bf62a82b" providerId="ADAL" clId="{6B0067DB-3DE8-40E3-A432-17999141C784}" dt="2021-11-18T12:52:39.551" v="403" actId="20577"/>
          <ac:spMkLst>
            <pc:docMk/>
            <pc:sldMk cId="2177137851" sldId="423"/>
            <ac:spMk id="4" creationId="{C4C72420-0178-46C3-9340-B24DF8BCF567}"/>
          </ac:spMkLst>
        </pc:spChg>
        <pc:spChg chg="add mod">
          <ac:chgData name="Chris Testa-O Neill" userId="5bbc7867-2897-41b3-9195-1c81bf62a82b" providerId="ADAL" clId="{6B0067DB-3DE8-40E3-A432-17999141C784}" dt="2021-11-18T12:53:47.741" v="408" actId="1076"/>
          <ac:spMkLst>
            <pc:docMk/>
            <pc:sldMk cId="2177137851" sldId="423"/>
            <ac:spMk id="7" creationId="{B219C1E9-2D47-4ADA-A615-8F7CF2EB9FC1}"/>
          </ac:spMkLst>
        </pc:spChg>
        <pc:spChg chg="del">
          <ac:chgData name="Chris Testa-O Neill" userId="5bbc7867-2897-41b3-9195-1c81bf62a82b" providerId="ADAL" clId="{6B0067DB-3DE8-40E3-A432-17999141C784}" dt="2021-11-18T12:52:43.778" v="404" actId="478"/>
          <ac:spMkLst>
            <pc:docMk/>
            <pc:sldMk cId="2177137851" sldId="423"/>
            <ac:spMk id="14" creationId="{433315F4-B5F7-43D8-AF80-0E5700B5B64C}"/>
          </ac:spMkLst>
        </pc:spChg>
        <pc:spChg chg="del">
          <ac:chgData name="Chris Testa-O Neill" userId="5bbc7867-2897-41b3-9195-1c81bf62a82b" providerId="ADAL" clId="{6B0067DB-3DE8-40E3-A432-17999141C784}" dt="2021-11-18T12:52:43.778" v="404" actId="478"/>
          <ac:spMkLst>
            <pc:docMk/>
            <pc:sldMk cId="2177137851" sldId="423"/>
            <ac:spMk id="15" creationId="{A3156503-9EF9-495C-8BDD-BD12929BA400}"/>
          </ac:spMkLst>
        </pc:spChg>
        <pc:spChg chg="del">
          <ac:chgData name="Chris Testa-O Neill" userId="5bbc7867-2897-41b3-9195-1c81bf62a82b" providerId="ADAL" clId="{6B0067DB-3DE8-40E3-A432-17999141C784}" dt="2021-11-18T12:52:43.778" v="404" actId="478"/>
          <ac:spMkLst>
            <pc:docMk/>
            <pc:sldMk cId="2177137851" sldId="423"/>
            <ac:spMk id="16" creationId="{C3C3336D-D9EC-4925-BE5C-0F7A4E2A2981}"/>
          </ac:spMkLst>
        </pc:spChg>
        <pc:spChg chg="add mod">
          <ac:chgData name="Chris Testa-O Neill" userId="5bbc7867-2897-41b3-9195-1c81bf62a82b" providerId="ADAL" clId="{6B0067DB-3DE8-40E3-A432-17999141C784}" dt="2021-11-18T12:53:47.741" v="408" actId="1076"/>
          <ac:spMkLst>
            <pc:docMk/>
            <pc:sldMk cId="2177137851" sldId="423"/>
            <ac:spMk id="25" creationId="{8460A23C-1767-498C-B7EE-5133BB90D94D}"/>
          </ac:spMkLst>
        </pc:spChg>
        <pc:picChg chg="add del">
          <ac:chgData name="Chris Testa-O Neill" userId="5bbc7867-2897-41b3-9195-1c81bf62a82b" providerId="ADAL" clId="{6B0067DB-3DE8-40E3-A432-17999141C784}" dt="2021-11-18T12:53:39.189" v="407" actId="478"/>
          <ac:picMkLst>
            <pc:docMk/>
            <pc:sldMk cId="2177137851" sldId="423"/>
            <ac:picMk id="2" creationId="{652B9A56-4D12-47F1-A8C3-D91ED4107051}"/>
          </ac:picMkLst>
        </pc:picChg>
        <pc:picChg chg="add del">
          <ac:chgData name="Chris Testa-O Neill" userId="5bbc7867-2897-41b3-9195-1c81bf62a82b" providerId="ADAL" clId="{6B0067DB-3DE8-40E3-A432-17999141C784}" dt="2021-11-18T12:53:39.189" v="407" actId="478"/>
          <ac:picMkLst>
            <pc:docMk/>
            <pc:sldMk cId="2177137851" sldId="423"/>
            <ac:picMk id="6" creationId="{E1A6A7B3-B761-48CB-A1D2-70FF1E9A1D80}"/>
          </ac:picMkLst>
        </pc:picChg>
        <pc:picChg chg="add del">
          <ac:chgData name="Chris Testa-O Neill" userId="5bbc7867-2897-41b3-9195-1c81bf62a82b" providerId="ADAL" clId="{6B0067DB-3DE8-40E3-A432-17999141C784}" dt="2021-11-18T12:53:39.189" v="407" actId="478"/>
          <ac:picMkLst>
            <pc:docMk/>
            <pc:sldMk cId="2177137851" sldId="423"/>
            <ac:picMk id="9" creationId="{B61C5445-0AB8-479A-8479-06E6901074DA}"/>
          </ac:picMkLst>
        </pc:picChg>
        <pc:picChg chg="del">
          <ac:chgData name="Chris Testa-O Neill" userId="5bbc7867-2897-41b3-9195-1c81bf62a82b" providerId="ADAL" clId="{6B0067DB-3DE8-40E3-A432-17999141C784}" dt="2021-11-18T12:52:43.778" v="404" actId="478"/>
          <ac:picMkLst>
            <pc:docMk/>
            <pc:sldMk cId="2177137851" sldId="423"/>
            <ac:picMk id="12" creationId="{B7074DFF-1281-43F6-8C43-070B22AAEB93}"/>
          </ac:picMkLst>
        </pc:picChg>
        <pc:picChg chg="del">
          <ac:chgData name="Chris Testa-O Neill" userId="5bbc7867-2897-41b3-9195-1c81bf62a82b" providerId="ADAL" clId="{6B0067DB-3DE8-40E3-A432-17999141C784}" dt="2021-11-18T12:52:43.778" v="404" actId="478"/>
          <ac:picMkLst>
            <pc:docMk/>
            <pc:sldMk cId="2177137851" sldId="423"/>
            <ac:picMk id="13" creationId="{67F8805F-5D73-4CC7-8C62-9F643149AC52}"/>
          </ac:picMkLst>
        </pc:picChg>
        <pc:picChg chg="add del">
          <ac:chgData name="Chris Testa-O Neill" userId="5bbc7867-2897-41b3-9195-1c81bf62a82b" providerId="ADAL" clId="{6B0067DB-3DE8-40E3-A432-17999141C784}" dt="2021-11-18T12:53:39.189" v="407" actId="478"/>
          <ac:picMkLst>
            <pc:docMk/>
            <pc:sldMk cId="2177137851" sldId="423"/>
            <ac:picMk id="27" creationId="{1FCD7DD6-43FC-4249-8220-F3282A97A3A2}"/>
          </ac:picMkLst>
        </pc:picChg>
        <pc:picChg chg="add del">
          <ac:chgData name="Chris Testa-O Neill" userId="5bbc7867-2897-41b3-9195-1c81bf62a82b" providerId="ADAL" clId="{6B0067DB-3DE8-40E3-A432-17999141C784}" dt="2021-11-18T12:53:39.189" v="407" actId="478"/>
          <ac:picMkLst>
            <pc:docMk/>
            <pc:sldMk cId="2177137851" sldId="423"/>
            <ac:picMk id="29" creationId="{430F472F-370C-47D5-AC62-588B9CA954BA}"/>
          </ac:picMkLst>
        </pc:picChg>
        <pc:picChg chg="add del">
          <ac:chgData name="Chris Testa-O Neill" userId="5bbc7867-2897-41b3-9195-1c81bf62a82b" providerId="ADAL" clId="{6B0067DB-3DE8-40E3-A432-17999141C784}" dt="2021-11-18T12:53:39.189" v="407" actId="478"/>
          <ac:picMkLst>
            <pc:docMk/>
            <pc:sldMk cId="2177137851" sldId="423"/>
            <ac:picMk id="31" creationId="{8F99B6A2-8BCA-4A03-A3E7-E4714EAA9791}"/>
          </ac:picMkLst>
        </pc:picChg>
        <pc:cxnChg chg="add mod">
          <ac:chgData name="Chris Testa-O Neill" userId="5bbc7867-2897-41b3-9195-1c81bf62a82b" providerId="ADAL" clId="{6B0067DB-3DE8-40E3-A432-17999141C784}" dt="2021-11-18T12:53:47.741" v="408" actId="1076"/>
          <ac:cxnSpMkLst>
            <pc:docMk/>
            <pc:sldMk cId="2177137851" sldId="423"/>
            <ac:cxnSpMk id="5" creationId="{3A54AFB4-3B18-4A4C-9676-5CC6B51DDE0D}"/>
          </ac:cxnSpMkLst>
        </pc:cxnChg>
        <pc:cxnChg chg="add mod">
          <ac:chgData name="Chris Testa-O Neill" userId="5bbc7867-2897-41b3-9195-1c81bf62a82b" providerId="ADAL" clId="{6B0067DB-3DE8-40E3-A432-17999141C784}" dt="2021-11-18T12:53:47.741" v="408" actId="1076"/>
          <ac:cxnSpMkLst>
            <pc:docMk/>
            <pc:sldMk cId="2177137851" sldId="423"/>
            <ac:cxnSpMk id="8" creationId="{DB450275-E11F-4B23-ACD0-0862290E3152}"/>
          </ac:cxnSpMkLst>
        </pc:cxnChg>
      </pc:sldChg>
      <pc:sldChg chg="modSp mod">
        <pc:chgData name="Chris Testa-O Neill" userId="5bbc7867-2897-41b3-9195-1c81bf62a82b" providerId="ADAL" clId="{6B0067DB-3DE8-40E3-A432-17999141C784}" dt="2021-11-18T12:54:43.662" v="409"/>
        <pc:sldMkLst>
          <pc:docMk/>
          <pc:sldMk cId="86463890" sldId="424"/>
        </pc:sldMkLst>
        <pc:spChg chg="mod">
          <ac:chgData name="Chris Testa-O Neill" userId="5bbc7867-2897-41b3-9195-1c81bf62a82b" providerId="ADAL" clId="{6B0067DB-3DE8-40E3-A432-17999141C784}" dt="2021-11-18T12:54:43.662" v="409"/>
          <ac:spMkLst>
            <pc:docMk/>
            <pc:sldMk cId="86463890" sldId="424"/>
            <ac:spMk id="2" creationId="{21A99087-F939-4EAF-AD38-211701C7799F}"/>
          </ac:spMkLst>
        </pc:spChg>
      </pc:sldChg>
      <pc:sldChg chg="modSp mod">
        <pc:chgData name="Chris Testa-O Neill" userId="5bbc7867-2897-41b3-9195-1c81bf62a82b" providerId="ADAL" clId="{6B0067DB-3DE8-40E3-A432-17999141C784}" dt="2021-11-18T12:59:57.629" v="556" actId="255"/>
        <pc:sldMkLst>
          <pc:docMk/>
          <pc:sldMk cId="3747424516" sldId="2076137761"/>
        </pc:sldMkLst>
        <pc:spChg chg="mod">
          <ac:chgData name="Chris Testa-O Neill" userId="5bbc7867-2897-41b3-9195-1c81bf62a82b" providerId="ADAL" clId="{6B0067DB-3DE8-40E3-A432-17999141C784}" dt="2021-11-18T12:59:57.629" v="556" actId="255"/>
          <ac:spMkLst>
            <pc:docMk/>
            <pc:sldMk cId="3747424516" sldId="2076137761"/>
            <ac:spMk id="5" creationId="{EC99176B-B077-CD47-B52F-31E096175EF2}"/>
          </ac:spMkLst>
        </pc:spChg>
      </pc:sldChg>
      <pc:sldChg chg="addSp delSp modSp add mod modNotesTx">
        <pc:chgData name="Chris Testa-O Neill" userId="5bbc7867-2897-41b3-9195-1c81bf62a82b" providerId="ADAL" clId="{6B0067DB-3DE8-40E3-A432-17999141C784}" dt="2021-11-18T12:50:21.836" v="291"/>
        <pc:sldMkLst>
          <pc:docMk/>
          <pc:sldMk cId="2748028541" sldId="2076137762"/>
        </pc:sldMkLst>
        <pc:spChg chg="add mod">
          <ac:chgData name="Chris Testa-O Neill" userId="5bbc7867-2897-41b3-9195-1c81bf62a82b" providerId="ADAL" clId="{6B0067DB-3DE8-40E3-A432-17999141C784}" dt="2021-11-18T12:47:49.366" v="200" actId="1076"/>
          <ac:spMkLst>
            <pc:docMk/>
            <pc:sldMk cId="2748028541" sldId="2076137762"/>
            <ac:spMk id="3" creationId="{B0142AE0-6615-488C-89BD-105332FBAAB9}"/>
          </ac:spMkLst>
        </pc:spChg>
        <pc:spChg chg="mod">
          <ac:chgData name="Chris Testa-O Neill" userId="5bbc7867-2897-41b3-9195-1c81bf62a82b" providerId="ADAL" clId="{6B0067DB-3DE8-40E3-A432-17999141C784}" dt="2021-11-18T12:47:30.737" v="197" actId="20577"/>
          <ac:spMkLst>
            <pc:docMk/>
            <pc:sldMk cId="2748028541" sldId="2076137762"/>
            <ac:spMk id="4" creationId="{C4C72420-0178-46C3-9340-B24DF8BCF567}"/>
          </ac:spMkLst>
        </pc:spChg>
        <pc:spChg chg="add mod">
          <ac:chgData name="Chris Testa-O Neill" userId="5bbc7867-2897-41b3-9195-1c81bf62a82b" providerId="ADAL" clId="{6B0067DB-3DE8-40E3-A432-17999141C784}" dt="2021-11-18T12:47:49.366" v="200" actId="1076"/>
          <ac:spMkLst>
            <pc:docMk/>
            <pc:sldMk cId="2748028541" sldId="2076137762"/>
            <ac:spMk id="7" creationId="{8AF9A13D-E74A-4CCC-9698-45E230112219}"/>
          </ac:spMkLst>
        </pc:spChg>
        <pc:spChg chg="del">
          <ac:chgData name="Chris Testa-O Neill" userId="5bbc7867-2897-41b3-9195-1c81bf62a82b" providerId="ADAL" clId="{6B0067DB-3DE8-40E3-A432-17999141C784}" dt="2021-11-18T12:47:05.218" v="171" actId="478"/>
          <ac:spMkLst>
            <pc:docMk/>
            <pc:sldMk cId="2748028541" sldId="2076137762"/>
            <ac:spMk id="14" creationId="{433315F4-B5F7-43D8-AF80-0E5700B5B64C}"/>
          </ac:spMkLst>
        </pc:spChg>
        <pc:spChg chg="del">
          <ac:chgData name="Chris Testa-O Neill" userId="5bbc7867-2897-41b3-9195-1c81bf62a82b" providerId="ADAL" clId="{6B0067DB-3DE8-40E3-A432-17999141C784}" dt="2021-11-18T12:47:05.218" v="171" actId="478"/>
          <ac:spMkLst>
            <pc:docMk/>
            <pc:sldMk cId="2748028541" sldId="2076137762"/>
            <ac:spMk id="15" creationId="{A3156503-9EF9-495C-8BDD-BD12929BA400}"/>
          </ac:spMkLst>
        </pc:spChg>
        <pc:spChg chg="del">
          <ac:chgData name="Chris Testa-O Neill" userId="5bbc7867-2897-41b3-9195-1c81bf62a82b" providerId="ADAL" clId="{6B0067DB-3DE8-40E3-A432-17999141C784}" dt="2021-11-18T12:47:05.218" v="171" actId="478"/>
          <ac:spMkLst>
            <pc:docMk/>
            <pc:sldMk cId="2748028541" sldId="2076137762"/>
            <ac:spMk id="16" creationId="{C3C3336D-D9EC-4925-BE5C-0F7A4E2A2981}"/>
          </ac:spMkLst>
        </pc:spChg>
        <pc:spChg chg="add mod">
          <ac:chgData name="Chris Testa-O Neill" userId="5bbc7867-2897-41b3-9195-1c81bf62a82b" providerId="ADAL" clId="{6B0067DB-3DE8-40E3-A432-17999141C784}" dt="2021-11-18T12:47:49.366" v="200" actId="1076"/>
          <ac:spMkLst>
            <pc:docMk/>
            <pc:sldMk cId="2748028541" sldId="2076137762"/>
            <ac:spMk id="25" creationId="{F357A0A2-735F-4FFA-8131-D000DA6F219A}"/>
          </ac:spMkLst>
        </pc:spChg>
        <pc:picChg chg="add del">
          <ac:chgData name="Chris Testa-O Neill" userId="5bbc7867-2897-41b3-9195-1c81bf62a82b" providerId="ADAL" clId="{6B0067DB-3DE8-40E3-A432-17999141C784}" dt="2021-11-18T12:47:39.536" v="199" actId="478"/>
          <ac:picMkLst>
            <pc:docMk/>
            <pc:sldMk cId="2748028541" sldId="2076137762"/>
            <ac:picMk id="2" creationId="{2CCCAED7-F706-4350-BA8A-27A101EDCB3F}"/>
          </ac:picMkLst>
        </pc:picChg>
        <pc:picChg chg="add del">
          <ac:chgData name="Chris Testa-O Neill" userId="5bbc7867-2897-41b3-9195-1c81bf62a82b" providerId="ADAL" clId="{6B0067DB-3DE8-40E3-A432-17999141C784}" dt="2021-11-18T12:47:39.536" v="199" actId="478"/>
          <ac:picMkLst>
            <pc:docMk/>
            <pc:sldMk cId="2748028541" sldId="2076137762"/>
            <ac:picMk id="6" creationId="{C6A1A1BC-E7AA-42B1-BC9E-8620C4767C8E}"/>
          </ac:picMkLst>
        </pc:picChg>
        <pc:picChg chg="add del">
          <ac:chgData name="Chris Testa-O Neill" userId="5bbc7867-2897-41b3-9195-1c81bf62a82b" providerId="ADAL" clId="{6B0067DB-3DE8-40E3-A432-17999141C784}" dt="2021-11-18T12:47:39.536" v="199" actId="478"/>
          <ac:picMkLst>
            <pc:docMk/>
            <pc:sldMk cId="2748028541" sldId="2076137762"/>
            <ac:picMk id="9" creationId="{1CDA3157-0603-4419-A8AB-B50AA51F4C65}"/>
          </ac:picMkLst>
        </pc:picChg>
        <pc:picChg chg="del">
          <ac:chgData name="Chris Testa-O Neill" userId="5bbc7867-2897-41b3-9195-1c81bf62a82b" providerId="ADAL" clId="{6B0067DB-3DE8-40E3-A432-17999141C784}" dt="2021-11-18T12:47:05.218" v="171" actId="478"/>
          <ac:picMkLst>
            <pc:docMk/>
            <pc:sldMk cId="2748028541" sldId="2076137762"/>
            <ac:picMk id="12" creationId="{B7074DFF-1281-43F6-8C43-070B22AAEB93}"/>
          </ac:picMkLst>
        </pc:picChg>
        <pc:picChg chg="del">
          <ac:chgData name="Chris Testa-O Neill" userId="5bbc7867-2897-41b3-9195-1c81bf62a82b" providerId="ADAL" clId="{6B0067DB-3DE8-40E3-A432-17999141C784}" dt="2021-11-18T12:47:05.218" v="171" actId="478"/>
          <ac:picMkLst>
            <pc:docMk/>
            <pc:sldMk cId="2748028541" sldId="2076137762"/>
            <ac:picMk id="13" creationId="{67F8805F-5D73-4CC7-8C62-9F643149AC52}"/>
          </ac:picMkLst>
        </pc:picChg>
        <pc:picChg chg="add del">
          <ac:chgData name="Chris Testa-O Neill" userId="5bbc7867-2897-41b3-9195-1c81bf62a82b" providerId="ADAL" clId="{6B0067DB-3DE8-40E3-A432-17999141C784}" dt="2021-11-18T12:47:39.536" v="199" actId="478"/>
          <ac:picMkLst>
            <pc:docMk/>
            <pc:sldMk cId="2748028541" sldId="2076137762"/>
            <ac:picMk id="27" creationId="{4B9DA3D8-15FA-49AD-949F-4C24EBB779AB}"/>
          </ac:picMkLst>
        </pc:picChg>
        <pc:picChg chg="add del">
          <ac:chgData name="Chris Testa-O Neill" userId="5bbc7867-2897-41b3-9195-1c81bf62a82b" providerId="ADAL" clId="{6B0067DB-3DE8-40E3-A432-17999141C784}" dt="2021-11-18T12:47:39.536" v="199" actId="478"/>
          <ac:picMkLst>
            <pc:docMk/>
            <pc:sldMk cId="2748028541" sldId="2076137762"/>
            <ac:picMk id="29" creationId="{E17F0243-3DE7-4F41-95F0-8FDD7958C85F}"/>
          </ac:picMkLst>
        </pc:picChg>
        <pc:picChg chg="add del">
          <ac:chgData name="Chris Testa-O Neill" userId="5bbc7867-2897-41b3-9195-1c81bf62a82b" providerId="ADAL" clId="{6B0067DB-3DE8-40E3-A432-17999141C784}" dt="2021-11-18T12:47:39.536" v="199" actId="478"/>
          <ac:picMkLst>
            <pc:docMk/>
            <pc:sldMk cId="2748028541" sldId="2076137762"/>
            <ac:picMk id="31" creationId="{60AB5F92-7F7D-493F-928D-A6B1C6024555}"/>
          </ac:picMkLst>
        </pc:picChg>
        <pc:cxnChg chg="add mod">
          <ac:chgData name="Chris Testa-O Neill" userId="5bbc7867-2897-41b3-9195-1c81bf62a82b" providerId="ADAL" clId="{6B0067DB-3DE8-40E3-A432-17999141C784}" dt="2021-11-18T12:47:49.366" v="200" actId="1076"/>
          <ac:cxnSpMkLst>
            <pc:docMk/>
            <pc:sldMk cId="2748028541" sldId="2076137762"/>
            <ac:cxnSpMk id="5" creationId="{1B077242-BCF0-4EFC-9F3B-8E994890D72F}"/>
          </ac:cxnSpMkLst>
        </pc:cxnChg>
        <pc:cxnChg chg="add mod">
          <ac:chgData name="Chris Testa-O Neill" userId="5bbc7867-2897-41b3-9195-1c81bf62a82b" providerId="ADAL" clId="{6B0067DB-3DE8-40E3-A432-17999141C784}" dt="2021-11-18T12:47:49.366" v="200" actId="1076"/>
          <ac:cxnSpMkLst>
            <pc:docMk/>
            <pc:sldMk cId="2748028541" sldId="2076137762"/>
            <ac:cxnSpMk id="8" creationId="{1CB19FFA-2023-47A3-9556-17C6EC16BF68}"/>
          </ac:cxnSpMkLst>
        </pc:cxnChg>
      </pc:sldChg>
      <pc:sldChg chg="addSp delSp modSp add del mod modAnim modNotesTx">
        <pc:chgData name="Chris Testa-O Neill" userId="5bbc7867-2897-41b3-9195-1c81bf62a82b" providerId="ADAL" clId="{6B0067DB-3DE8-40E3-A432-17999141C784}" dt="2021-11-18T12:51:24.803" v="295" actId="47"/>
        <pc:sldMkLst>
          <pc:docMk/>
          <pc:sldMk cId="2823399264" sldId="2076137763"/>
        </pc:sldMkLst>
        <pc:spChg chg="del">
          <ac:chgData name="Chris Testa-O Neill" userId="5bbc7867-2897-41b3-9195-1c81bf62a82b" providerId="ADAL" clId="{6B0067DB-3DE8-40E3-A432-17999141C784}" dt="2021-11-18T12:49:10.849" v="287" actId="478"/>
          <ac:spMkLst>
            <pc:docMk/>
            <pc:sldMk cId="2823399264" sldId="2076137763"/>
            <ac:spMk id="3" creationId="{B0142AE0-6615-488C-89BD-105332FBAAB9}"/>
          </ac:spMkLst>
        </pc:spChg>
        <pc:spChg chg="mod">
          <ac:chgData name="Chris Testa-O Neill" userId="5bbc7867-2897-41b3-9195-1c81bf62a82b" providerId="ADAL" clId="{6B0067DB-3DE8-40E3-A432-17999141C784}" dt="2021-11-18T12:48:57.137" v="286" actId="20577"/>
          <ac:spMkLst>
            <pc:docMk/>
            <pc:sldMk cId="2823399264" sldId="2076137763"/>
            <ac:spMk id="4" creationId="{C4C72420-0178-46C3-9340-B24DF8BCF567}"/>
          </ac:spMkLst>
        </pc:spChg>
        <pc:spChg chg="del">
          <ac:chgData name="Chris Testa-O Neill" userId="5bbc7867-2897-41b3-9195-1c81bf62a82b" providerId="ADAL" clId="{6B0067DB-3DE8-40E3-A432-17999141C784}" dt="2021-11-18T12:49:10.849" v="287" actId="478"/>
          <ac:spMkLst>
            <pc:docMk/>
            <pc:sldMk cId="2823399264" sldId="2076137763"/>
            <ac:spMk id="7" creationId="{8AF9A13D-E74A-4CCC-9698-45E230112219}"/>
          </ac:spMkLst>
        </pc:spChg>
        <pc:spChg chg="add mod">
          <ac:chgData name="Chris Testa-O Neill" userId="5bbc7867-2897-41b3-9195-1c81bf62a82b" providerId="ADAL" clId="{6B0067DB-3DE8-40E3-A432-17999141C784}" dt="2021-11-18T12:49:46.980" v="289" actId="1076"/>
          <ac:spMkLst>
            <pc:docMk/>
            <pc:sldMk cId="2823399264" sldId="2076137763"/>
            <ac:spMk id="12" creationId="{347DF7E7-0533-4361-85D9-DA82F0B56841}"/>
          </ac:spMkLst>
        </pc:spChg>
        <pc:spChg chg="add mod">
          <ac:chgData name="Chris Testa-O Neill" userId="5bbc7867-2897-41b3-9195-1c81bf62a82b" providerId="ADAL" clId="{6B0067DB-3DE8-40E3-A432-17999141C784}" dt="2021-11-18T12:49:46.980" v="289" actId="1076"/>
          <ac:spMkLst>
            <pc:docMk/>
            <pc:sldMk cId="2823399264" sldId="2076137763"/>
            <ac:spMk id="13" creationId="{03B4E7E9-F24B-4C02-BBFD-3061DFE262FB}"/>
          </ac:spMkLst>
        </pc:spChg>
        <pc:spChg chg="mod">
          <ac:chgData name="Chris Testa-O Neill" userId="5bbc7867-2897-41b3-9195-1c81bf62a82b" providerId="ADAL" clId="{6B0067DB-3DE8-40E3-A432-17999141C784}" dt="2021-11-18T12:49:40.866" v="288"/>
          <ac:spMkLst>
            <pc:docMk/>
            <pc:sldMk cId="2823399264" sldId="2076137763"/>
            <ac:spMk id="16" creationId="{8705404B-BAFE-4EFE-95FD-3E8B41BAF0D5}"/>
          </ac:spMkLst>
        </pc:spChg>
        <pc:spChg chg="mod">
          <ac:chgData name="Chris Testa-O Neill" userId="5bbc7867-2897-41b3-9195-1c81bf62a82b" providerId="ADAL" clId="{6B0067DB-3DE8-40E3-A432-17999141C784}" dt="2021-11-18T12:49:40.866" v="288"/>
          <ac:spMkLst>
            <pc:docMk/>
            <pc:sldMk cId="2823399264" sldId="2076137763"/>
            <ac:spMk id="17" creationId="{089336C3-B22B-4B03-804C-6FFCF97F28E4}"/>
          </ac:spMkLst>
        </pc:spChg>
        <pc:spChg chg="del">
          <ac:chgData name="Chris Testa-O Neill" userId="5bbc7867-2897-41b3-9195-1c81bf62a82b" providerId="ADAL" clId="{6B0067DB-3DE8-40E3-A432-17999141C784}" dt="2021-11-18T12:49:10.849" v="287" actId="478"/>
          <ac:spMkLst>
            <pc:docMk/>
            <pc:sldMk cId="2823399264" sldId="2076137763"/>
            <ac:spMk id="25" creationId="{F357A0A2-735F-4FFA-8131-D000DA6F219A}"/>
          </ac:spMkLst>
        </pc:spChg>
        <pc:grpChg chg="add mod">
          <ac:chgData name="Chris Testa-O Neill" userId="5bbc7867-2897-41b3-9195-1c81bf62a82b" providerId="ADAL" clId="{6B0067DB-3DE8-40E3-A432-17999141C784}" dt="2021-11-18T12:49:46.980" v="289" actId="1076"/>
          <ac:grpSpMkLst>
            <pc:docMk/>
            <pc:sldMk cId="2823399264" sldId="2076137763"/>
            <ac:grpSpMk id="15" creationId="{81DAC960-52C5-4A41-9004-190A99A87A80}"/>
          </ac:grpSpMkLst>
        </pc:grpChg>
        <pc:picChg chg="add mod">
          <ac:chgData name="Chris Testa-O Neill" userId="5bbc7867-2897-41b3-9195-1c81bf62a82b" providerId="ADAL" clId="{6B0067DB-3DE8-40E3-A432-17999141C784}" dt="2021-11-18T12:49:46.980" v="289" actId="1076"/>
          <ac:picMkLst>
            <pc:docMk/>
            <pc:sldMk cId="2823399264" sldId="2076137763"/>
            <ac:picMk id="14" creationId="{15C1DC3E-5D55-43BD-AD9C-33E8EC699118}"/>
          </ac:picMkLst>
        </pc:picChg>
        <pc:picChg chg="mod">
          <ac:chgData name="Chris Testa-O Neill" userId="5bbc7867-2897-41b3-9195-1c81bf62a82b" providerId="ADAL" clId="{6B0067DB-3DE8-40E3-A432-17999141C784}" dt="2021-11-18T12:49:40.866" v="288"/>
          <ac:picMkLst>
            <pc:docMk/>
            <pc:sldMk cId="2823399264" sldId="2076137763"/>
            <ac:picMk id="18" creationId="{CB690C1A-0A17-405C-AFA7-5581564E92C2}"/>
          </ac:picMkLst>
        </pc:picChg>
        <pc:cxnChg chg="del">
          <ac:chgData name="Chris Testa-O Neill" userId="5bbc7867-2897-41b3-9195-1c81bf62a82b" providerId="ADAL" clId="{6B0067DB-3DE8-40E3-A432-17999141C784}" dt="2021-11-18T12:49:10.849" v="287" actId="478"/>
          <ac:cxnSpMkLst>
            <pc:docMk/>
            <pc:sldMk cId="2823399264" sldId="2076137763"/>
            <ac:cxnSpMk id="5" creationId="{1B077242-BCF0-4EFC-9F3B-8E994890D72F}"/>
          </ac:cxnSpMkLst>
        </pc:cxnChg>
        <pc:cxnChg chg="del">
          <ac:chgData name="Chris Testa-O Neill" userId="5bbc7867-2897-41b3-9195-1c81bf62a82b" providerId="ADAL" clId="{6B0067DB-3DE8-40E3-A432-17999141C784}" dt="2021-11-18T12:49:10.849" v="287" actId="478"/>
          <ac:cxnSpMkLst>
            <pc:docMk/>
            <pc:sldMk cId="2823399264" sldId="2076137763"/>
            <ac:cxnSpMk id="8" creationId="{1CB19FFA-2023-47A3-9556-17C6EC16BF68}"/>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CE5E28-6D4B-4810-A079-D751FE23C4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E7E4E85-A2D1-4428-85A8-B371B6AEA3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56BDA5-FBCC-43E1-957B-02AF36889AD5}" type="datetimeFigureOut">
              <a:rPr lang="en-US" smtClean="0"/>
              <a:t>12/2/2023</a:t>
            </a:fld>
            <a:endParaRPr lang="en-US" dirty="0"/>
          </a:p>
        </p:txBody>
      </p:sp>
      <p:sp>
        <p:nvSpPr>
          <p:cNvPr id="4" name="Footer Placeholder 3">
            <a:extLst>
              <a:ext uri="{FF2B5EF4-FFF2-40B4-BE49-F238E27FC236}">
                <a16:creationId xmlns:a16="http://schemas.microsoft.com/office/drawing/2014/main" id="{F7709AED-0ECA-4AC2-81B5-8768A3F958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979531E-4E81-41B9-97A8-8F57DA33FD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741FA5-E9CF-49C4-A86E-63E2406CDC57}" type="slidenum">
              <a:rPr lang="en-US" smtClean="0"/>
              <a:t>‹#›</a:t>
            </a:fld>
            <a:endParaRPr lang="en-US" dirty="0"/>
          </a:p>
        </p:txBody>
      </p:sp>
    </p:spTree>
    <p:extLst>
      <p:ext uri="{BB962C8B-B14F-4D97-AF65-F5344CB8AC3E}">
        <p14:creationId xmlns:p14="http://schemas.microsoft.com/office/powerpoint/2010/main" val="236538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4CDF0-0D54-4AFE-B409-D6358A9BB9A1}" type="datetimeFigureOut">
              <a:rPr lang="en-US" smtClean="0"/>
              <a:t>12/2/2023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24C93-78CA-4AF0-9E77-825D60ABA46D}" type="slidenum">
              <a:rPr lang="en-US" smtClean="0"/>
              <a:t>‹#›</a:t>
            </a:fld>
            <a:endParaRPr lang="en-US" dirty="0"/>
          </a:p>
        </p:txBody>
      </p:sp>
    </p:spTree>
    <p:extLst>
      <p:ext uri="{BB962C8B-B14F-4D97-AF65-F5344CB8AC3E}">
        <p14:creationId xmlns:p14="http://schemas.microsoft.com/office/powerpoint/2010/main" val="362831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park.apache.org/docs/latest/api/python/reference/api/pyspark.sql.DataFrame.html#pyspark-sql-datafram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set an agenda for today’s presentation in which we are going to discuss these points.</a:t>
            </a:r>
          </a:p>
          <a:p>
            <a:endParaRPr lang="en-US" sz="1200" dirty="0">
              <a:latin typeface="Helvetica Neue"/>
              <a:sym typeface="Helvetica Neue"/>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IE" sz="1200" dirty="0"/>
          </a:p>
          <a:p>
            <a:r>
              <a:rPr lang="en-IE" sz="1200" dirty="0"/>
              <a:t>Don’t take too much time in order to present the agenda. Make the points in the topics. </a:t>
            </a:r>
            <a:endParaRPr lang="en-US" sz="1200" dirty="0"/>
          </a:p>
          <a:p>
            <a:endParaRPr lang="en-GB"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2</a:t>
            </a:fld>
            <a:endParaRPr lang="en-US" dirty="0"/>
          </a:p>
        </p:txBody>
      </p:sp>
    </p:spTree>
    <p:extLst>
      <p:ext uri="{BB962C8B-B14F-4D97-AF65-F5344CB8AC3E}">
        <p14:creationId xmlns:p14="http://schemas.microsoft.com/office/powerpoint/2010/main" val="1206117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4484ABEE-72D2-4711-B507-13A06E43880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92821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800" b="1" dirty="0"/>
              <a:t>Talking points</a:t>
            </a:r>
          </a:p>
          <a:p>
            <a:pPr marL="0" marR="0" lvl="0" indent="0" defTabSz="228554" eaLnBrk="1" fontAlgn="auto" latinLnBrk="0" hangingPunct="1">
              <a:lnSpc>
                <a:spcPct val="117999"/>
              </a:lnSpc>
              <a:spcBef>
                <a:spcPts val="0"/>
              </a:spcBef>
              <a:spcAft>
                <a:spcPts val="0"/>
              </a:spcAft>
              <a:buClrTx/>
              <a:buSzTx/>
              <a:buFontTx/>
              <a:buNone/>
              <a:tabLst/>
              <a:defRPr/>
            </a:pPr>
            <a:endParaRPr lang="en-US" sz="800" b="1" dirty="0"/>
          </a:p>
          <a:p>
            <a:pPr>
              <a:lnSpc>
                <a:spcPct val="117999"/>
              </a:lnSpc>
            </a:pPr>
            <a:r>
              <a:rPr lang="en-US" sz="900" b="1" i="1" dirty="0">
                <a:solidFill>
                  <a:srgbClr val="171717"/>
                </a:solidFill>
                <a:latin typeface="Segoe UI"/>
                <a:cs typeface="Segoe UI"/>
              </a:rPr>
              <a:t>General info:</a:t>
            </a:r>
          </a:p>
          <a:p>
            <a:pPr>
              <a:lnSpc>
                <a:spcPct val="117999"/>
              </a:lnSpc>
            </a:pPr>
            <a:endParaRPr lang="en-US" sz="900" b="1" i="1" dirty="0">
              <a:solidFill>
                <a:srgbClr val="171717"/>
              </a:solidFill>
              <a:latin typeface="Segoe UI"/>
              <a:cs typeface="Segoe UI"/>
            </a:endParaRPr>
          </a:p>
          <a:p>
            <a:r>
              <a:rPr lang="en-GB" sz="800" b="0" i="0" dirty="0">
                <a:solidFill>
                  <a:srgbClr val="171717"/>
                </a:solidFill>
                <a:effectLst/>
                <a:latin typeface="Segoe UI" panose="020B0502040204020203" pitchFamily="34" charset="0"/>
              </a:rPr>
              <a:t>The Apache Spark </a:t>
            </a:r>
            <a:r>
              <a:rPr lang="en-GB" sz="800" b="0" i="0" u="none" strike="noStrike" dirty="0">
                <a:effectLst/>
                <a:latin typeface="Segoe UI" panose="020B0502040204020203" pitchFamily="34" charset="0"/>
                <a:hlinkClick r:id="rId3"/>
              </a:rPr>
              <a:t>DataFrame API</a:t>
            </a:r>
            <a:r>
              <a:rPr lang="en-GB" sz="800" b="0" i="0" dirty="0">
                <a:solidFill>
                  <a:srgbClr val="171717"/>
                </a:solidFill>
                <a:effectLst/>
                <a:latin typeface="Segoe UI" panose="020B0502040204020203" pitchFamily="34" charset="0"/>
              </a:rPr>
              <a:t> provides a rich set of functions (select columns, filter, join, aggregate, and so on) that allow you to solve common data analysis problems efficiently. DataFrames also allow you to mix operations seamlessly with custom Python, SQL, R, and Scala code. Within the notebook experience in Azure Databricks, files can be read in a single command. </a:t>
            </a:r>
          </a:p>
          <a:p>
            <a:endParaRPr lang="en-GB" sz="800" b="1" i="1" dirty="0">
              <a:solidFill>
                <a:srgbClr val="171717"/>
              </a:solidFill>
              <a:effectLst/>
              <a:latin typeface="Segoe UI" panose="020B0502040204020203" pitchFamily="34" charset="0"/>
              <a:cs typeface="Segoe UI"/>
            </a:endParaRPr>
          </a:p>
          <a:p>
            <a:pPr algn="l"/>
            <a:r>
              <a:rPr lang="en-GB" sz="900" b="1" i="1" dirty="0">
                <a:solidFill>
                  <a:srgbClr val="171717"/>
                </a:solidFill>
                <a:effectLst/>
                <a:latin typeface="Segoe UI"/>
                <a:cs typeface="Segoe UI"/>
              </a:rPr>
              <a:t>What are DataFrames?</a:t>
            </a:r>
          </a:p>
          <a:p>
            <a:pPr algn="l"/>
            <a:endParaRPr lang="en-GB" sz="900" b="1" i="1" dirty="0">
              <a:solidFill>
                <a:srgbClr val="171717"/>
              </a:solidFill>
              <a:effectLst/>
              <a:latin typeface="Segoe UI"/>
              <a:cs typeface="Segoe UI"/>
            </a:endParaRPr>
          </a:p>
          <a:p>
            <a:pPr algn="l"/>
            <a:r>
              <a:rPr lang="en-GB" sz="900" b="0" i="0" dirty="0">
                <a:solidFill>
                  <a:srgbClr val="171717"/>
                </a:solidFill>
                <a:effectLst/>
                <a:latin typeface="Segoe UI" panose="020B0502040204020203" pitchFamily="34" charset="0"/>
              </a:rPr>
              <a:t>You could view DataFrames as you might see data in Microsoft Excel. It's like a box with squares in it, that organizes data, which we could also refer to as a table of data. It is a single set of two-dimensional data that can have multiple rows and columns in the data. Each row, is a sample of data. Each column is a variable or parameter that describes the data.</a:t>
            </a:r>
          </a:p>
          <a:p>
            <a:pPr algn="l"/>
            <a:endParaRPr lang="en-GB" sz="900" b="0" i="0" dirty="0">
              <a:solidFill>
                <a:srgbClr val="171717"/>
              </a:solidFill>
              <a:effectLst/>
              <a:latin typeface="Segoe UI" panose="020B0502040204020203" pitchFamily="34" charset="0"/>
            </a:endParaRPr>
          </a:p>
          <a:p>
            <a:pPr algn="l"/>
            <a:r>
              <a:rPr lang="en-GB" sz="900" b="0" i="0" dirty="0">
                <a:solidFill>
                  <a:srgbClr val="171717"/>
                </a:solidFill>
                <a:effectLst/>
                <a:latin typeface="Segoe UI" panose="020B0502040204020203" pitchFamily="34" charset="0"/>
              </a:rPr>
              <a:t>What would happen though, if you have thousands and thousands boxes?</a:t>
            </a:r>
          </a:p>
          <a:p>
            <a:pPr algn="l"/>
            <a:endParaRPr lang="en-GB" sz="900" b="0" i="0" dirty="0">
              <a:solidFill>
                <a:srgbClr val="171717"/>
              </a:solidFill>
              <a:effectLst/>
              <a:latin typeface="Segoe UI" panose="020B0502040204020203" pitchFamily="34" charset="0"/>
            </a:endParaRPr>
          </a:p>
          <a:p>
            <a:pPr algn="l"/>
            <a:r>
              <a:rPr lang="en-GB" sz="900" b="0" i="0" dirty="0">
                <a:solidFill>
                  <a:srgbClr val="171717"/>
                </a:solidFill>
                <a:effectLst/>
                <a:latin typeface="Segoe UI" panose="020B0502040204020203" pitchFamily="34" charset="0"/>
              </a:rPr>
              <a:t>A DataFrame creates a data structure and it's one of the core data structures in Spark. In Spark, a DataFrame is seen as a distributed collection of data that is organized into columns that have names.</a:t>
            </a:r>
          </a:p>
          <a:p>
            <a:pPr algn="l"/>
            <a:r>
              <a:rPr lang="en-GB" sz="900" b="0" i="0" dirty="0">
                <a:solidFill>
                  <a:srgbClr val="171717"/>
                </a:solidFill>
                <a:effectLst/>
                <a:latin typeface="Segoe UI" panose="020B0502040204020203" pitchFamily="34" charset="0"/>
              </a:rPr>
              <a:t>As you start reading or loading data that is unstructured, semi-structured, or structured. A DataFrame can start transforming that data in order to gain insights. You can use different languages that have different functionalities, like using Spark SQL, PySpark, and others to read and manipulate the data as you require.</a:t>
            </a:r>
          </a:p>
          <a:p>
            <a:pPr algn="l"/>
            <a:endParaRPr lang="en-GB" sz="900" b="0" i="0" dirty="0">
              <a:solidFill>
                <a:srgbClr val="171717"/>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dirty="0"/>
              <a:t>Instructor notes and guidance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kern="1200" dirty="0">
              <a:solidFill>
                <a:schemeClr val="tx1"/>
              </a:solidFill>
              <a:effectLst/>
              <a:latin typeface="Segoe UI Light" pitchFamily="34" charset="0"/>
              <a:ea typeface="+mn-ea"/>
              <a:cs typeface="+mn-cs"/>
            </a:endParaRPr>
          </a:p>
          <a:p>
            <a:pPr defTabSz="932742">
              <a:lnSpc>
                <a:spcPct val="90000"/>
              </a:lnSpc>
              <a:spcAft>
                <a:spcPts val="340"/>
              </a:spcAft>
              <a:defRPr/>
            </a:pPr>
            <a:r>
              <a:rPr lang="en-GB" sz="1100" dirty="0">
                <a:solidFill>
                  <a:srgbClr val="000000"/>
                </a:solidFill>
                <a:latin typeface="Calibri"/>
                <a:cs typeface="Calibri"/>
              </a:rPr>
              <a:t>This slide depicts code that uses the DataFrame API in Apache Spark. Above you find an example of a DataFrame called </a:t>
            </a:r>
            <a:r>
              <a:rPr lang="en-GB" sz="1100" dirty="0" err="1">
                <a:solidFill>
                  <a:srgbClr val="000000"/>
                </a:solidFill>
                <a:latin typeface="Calibri"/>
                <a:cs typeface="Calibri"/>
              </a:rPr>
              <a:t>pagecountsEnAllDF</a:t>
            </a:r>
            <a:r>
              <a:rPr lang="en-GB" sz="1100" dirty="0">
                <a:solidFill>
                  <a:srgbClr val="000000"/>
                </a:solidFill>
                <a:latin typeface="Calibri"/>
                <a:cs typeface="Calibri"/>
              </a:rPr>
              <a:t> (that is highlighted in the graphic) in the code being created, followed by a mix of DataFrame functions in the same statement. In this example, the results are being cached and has a count being performed. Students will work with DataFrames in the lab themselves, and explore what DataFrames look like, how to create one, and how to work with transformations.  </a:t>
            </a:r>
            <a:endParaRPr lang="en-GB" sz="1100" b="0" i="0" u="none" strike="noStrike" dirty="0">
              <a:solidFill>
                <a:srgbClr val="000000"/>
              </a:solidFill>
              <a:effectLst/>
              <a:latin typeface="Calibri" panose="020F0502020204030204" pitchFamily="34" charset="0"/>
              <a:cs typeface="Calibri"/>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15</a:t>
            </a:fld>
            <a:endParaRPr lang="en-US" dirty="0"/>
          </a:p>
        </p:txBody>
      </p:sp>
    </p:spTree>
    <p:extLst>
      <p:ext uri="{BB962C8B-B14F-4D97-AF65-F5344CB8AC3E}">
        <p14:creationId xmlns:p14="http://schemas.microsoft.com/office/powerpoint/2010/main" val="3265638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Talking Points:</a:t>
            </a:r>
            <a:endParaRPr lang="en-IE" dirty="0"/>
          </a:p>
          <a:p>
            <a:endParaRPr lang="en-GB" dirty="0"/>
          </a:p>
          <a:p>
            <a:r>
              <a:rPr lang="en-GB" dirty="0"/>
              <a:t>Let’s look at some common manipulation and transformation capabilities with Azure Databricks</a:t>
            </a:r>
          </a:p>
        </p:txBody>
      </p:sp>
      <p:sp>
        <p:nvSpPr>
          <p:cNvPr id="4" name="Slide Number Placeholder 3"/>
          <p:cNvSpPr>
            <a:spLocks noGrp="1"/>
          </p:cNvSpPr>
          <p:nvPr>
            <p:ph type="sldNum" sz="quarter" idx="5"/>
          </p:nvPr>
        </p:nvSpPr>
        <p:spPr/>
        <p:txBody>
          <a:bodyPr/>
          <a:lstStyle/>
          <a:p>
            <a:fld id="{37E24C93-78CA-4AF0-9E77-825D60ABA46D}" type="slidenum">
              <a:rPr lang="en-US" smtClean="0"/>
              <a:t>16</a:t>
            </a:fld>
            <a:endParaRPr lang="en-US" dirty="0"/>
          </a:p>
        </p:txBody>
      </p:sp>
    </p:spTree>
    <p:extLst>
      <p:ext uri="{BB962C8B-B14F-4D97-AF65-F5344CB8AC3E}">
        <p14:creationId xmlns:p14="http://schemas.microsoft.com/office/powerpoint/2010/main" val="420517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000" b="1" dirty="0"/>
              <a:t>Talking points</a:t>
            </a:r>
          </a:p>
          <a:p>
            <a:pPr algn="l">
              <a:buFont typeface="Arial" panose="020B0604020202020204" pitchFamily="34" charset="0"/>
              <a:buNone/>
            </a:pPr>
            <a:endParaRPr lang="en-GB" sz="1200" b="0" i="0" dirty="0">
              <a:solidFill>
                <a:srgbClr val="171717"/>
              </a:solidFill>
              <a:effectLst/>
              <a:latin typeface="Segoe UI" panose="020B0502040204020203" pitchFamily="34" charset="0"/>
              <a:sym typeface="Helvetica Neue"/>
            </a:endParaRPr>
          </a:p>
          <a:p>
            <a:pPr algn="l">
              <a:buFont typeface="Arial" panose="020B0604020202020204" pitchFamily="34" charset="0"/>
              <a:buNone/>
            </a:pPr>
            <a:r>
              <a:rPr lang="en-GB" sz="1200" b="0" i="0" u="none" dirty="0">
                <a:solidFill>
                  <a:srgbClr val="171717"/>
                </a:solidFill>
                <a:effectLst/>
                <a:latin typeface="Segoe UI"/>
                <a:cs typeface="Segoe UI"/>
                <a:sym typeface="Helvetica Neue"/>
              </a:rPr>
              <a:t>There are a number of advanced transformation that can be performed in Azure Databricks, here are some common transformations used:</a:t>
            </a:r>
          </a:p>
          <a:p>
            <a:pPr algn="l">
              <a:buFont typeface="Arial" panose="020B0604020202020204" pitchFamily="34" charset="0"/>
              <a:buNone/>
            </a:pPr>
            <a:endParaRPr lang="en-GB" sz="1200" b="1" i="1" dirty="0">
              <a:solidFill>
                <a:srgbClr val="171717"/>
              </a:solidFill>
              <a:effectLst/>
              <a:latin typeface="Segoe UI"/>
              <a:cs typeface="Segoe UI"/>
              <a:sym typeface="Helvetica Neue"/>
            </a:endParaRPr>
          </a:p>
          <a:p>
            <a:pPr algn="l">
              <a:buFont typeface="Arial" panose="020B0604020202020204" pitchFamily="34" charset="0"/>
              <a:buNone/>
            </a:pPr>
            <a:r>
              <a:rPr lang="en-GB" sz="1200" b="1" i="1" dirty="0" err="1">
                <a:solidFill>
                  <a:srgbClr val="171717"/>
                </a:solidFill>
                <a:effectLst/>
                <a:latin typeface="Segoe UI"/>
                <a:cs typeface="Segoe UI"/>
                <a:sym typeface="Helvetica Neue"/>
              </a:rPr>
              <a:t>DateTime</a:t>
            </a:r>
            <a:r>
              <a:rPr lang="en-GB" sz="1200" b="1" i="1" dirty="0">
                <a:solidFill>
                  <a:srgbClr val="171717"/>
                </a:solidFill>
                <a:effectLst/>
                <a:latin typeface="Segoe UI"/>
                <a:cs typeface="Segoe UI"/>
                <a:sym typeface="Helvetica Neue"/>
              </a:rPr>
              <a:t> manipulation:</a:t>
            </a:r>
          </a:p>
          <a:p>
            <a:pPr algn="l">
              <a:buFont typeface="Arial" panose="020B0604020202020204" pitchFamily="34" charset="0"/>
              <a:buNone/>
            </a:pPr>
            <a:endParaRPr lang="en-GB" sz="1200" b="1" i="1" dirty="0">
              <a:solidFill>
                <a:srgbClr val="171717"/>
              </a:solidFill>
              <a:effectLst/>
              <a:latin typeface="Segoe UI"/>
              <a:cs typeface="Segoe UI"/>
            </a:endParaRPr>
          </a:p>
          <a:p>
            <a:pPr algn="l">
              <a:buFont typeface="Arial" panose="020B0604020202020204" pitchFamily="34" charset="0"/>
              <a:buNone/>
            </a:pPr>
            <a:r>
              <a:rPr lang="en-GB" sz="1200" b="0" i="0" dirty="0">
                <a:solidFill>
                  <a:srgbClr val="171717"/>
                </a:solidFill>
                <a:effectLst/>
                <a:latin typeface="Segoe UI" panose="020B0502040204020203" pitchFamily="34" charset="0"/>
                <a:sym typeface="Helvetica Neue"/>
              </a:rPr>
              <a:t>Sometimes you need to normalize data where different </a:t>
            </a:r>
            <a:r>
              <a:rPr lang="en-GB" sz="1200" b="0" i="0" dirty="0" err="1">
                <a:solidFill>
                  <a:srgbClr val="171717"/>
                </a:solidFill>
                <a:effectLst/>
                <a:latin typeface="Segoe UI" panose="020B0502040204020203" pitchFamily="34" charset="0"/>
                <a:sym typeface="Helvetica Neue"/>
              </a:rPr>
              <a:t>DateTime</a:t>
            </a:r>
            <a:r>
              <a:rPr lang="en-GB" sz="1200" b="0" i="0" dirty="0">
                <a:solidFill>
                  <a:srgbClr val="171717"/>
                </a:solidFill>
                <a:effectLst/>
                <a:latin typeface="Segoe UI" panose="020B0502040204020203" pitchFamily="34" charset="0"/>
                <a:sym typeface="Helvetica Neue"/>
              </a:rPr>
              <a:t> formats have been used. Within Azure Databricks, you can use different functions to manipulate </a:t>
            </a:r>
            <a:r>
              <a:rPr lang="en-GB" sz="1200" b="0" i="0" dirty="0" err="1">
                <a:solidFill>
                  <a:srgbClr val="171717"/>
                </a:solidFill>
                <a:effectLst/>
                <a:latin typeface="Segoe UI" panose="020B0502040204020203" pitchFamily="34" charset="0"/>
                <a:sym typeface="Helvetica Neue"/>
              </a:rPr>
              <a:t>DateTime</a:t>
            </a:r>
            <a:r>
              <a:rPr lang="en-GB" sz="1200" b="0" i="0" dirty="0">
                <a:solidFill>
                  <a:srgbClr val="171717"/>
                </a:solidFill>
                <a:effectLst/>
                <a:latin typeface="Segoe UI" panose="020B0502040204020203" pitchFamily="34" charset="0"/>
                <a:sym typeface="Helvetica Neue"/>
              </a:rPr>
              <a:t> and use it across DataFrames. </a:t>
            </a:r>
          </a:p>
          <a:p>
            <a:pPr algn="l">
              <a:buFont typeface="Arial" panose="020B0604020202020204" pitchFamily="34" charset="0"/>
              <a:buNone/>
            </a:pPr>
            <a:endParaRPr lang="en-GB" sz="1200" b="0" i="0" dirty="0">
              <a:solidFill>
                <a:srgbClr val="171717"/>
              </a:solidFill>
              <a:effectLst/>
              <a:latin typeface="Segoe UI" panose="020B0502040204020203" pitchFamily="34" charset="0"/>
              <a:sym typeface="Helvetica Neue"/>
            </a:endParaRPr>
          </a:p>
          <a:p>
            <a:pPr algn="l">
              <a:buFont typeface="Arial" panose="020B0604020202020204" pitchFamily="34" charset="0"/>
              <a:buNone/>
            </a:pPr>
            <a:r>
              <a:rPr lang="en-GB" sz="1200" b="1" i="1" dirty="0">
                <a:solidFill>
                  <a:srgbClr val="171717"/>
                </a:solidFill>
                <a:effectLst/>
                <a:latin typeface="Segoe UI"/>
                <a:cs typeface="Segoe UI"/>
                <a:sym typeface="Helvetica Neue"/>
              </a:rPr>
              <a:t>Aggregate functions:</a:t>
            </a:r>
          </a:p>
          <a:p>
            <a:pPr algn="l">
              <a:buFont typeface="Arial" panose="020B0604020202020204" pitchFamily="34" charset="0"/>
              <a:buNone/>
            </a:pPr>
            <a:endParaRPr lang="en-GB" sz="1200" b="1" i="1" dirty="0">
              <a:solidFill>
                <a:srgbClr val="171717"/>
              </a:solidFill>
              <a:effectLst/>
              <a:latin typeface="Segoe UI"/>
              <a:cs typeface="Segoe UI"/>
            </a:endParaRPr>
          </a:p>
          <a:p>
            <a:pPr algn="l"/>
            <a:r>
              <a:rPr lang="en-GB" sz="1800" b="0" i="0" dirty="0">
                <a:effectLst/>
                <a:latin typeface="Helvetica Neue"/>
              </a:rPr>
              <a:t>Aggregating data is one of the more common tasks when working with big data. When there is a question such as what are the total sales, you might think off using an aggregate function. A common used function is the </a:t>
            </a:r>
            <a:r>
              <a:rPr lang="en-GB" sz="1800" b="0" i="0" dirty="0" err="1">
                <a:effectLst/>
                <a:latin typeface="Helvetica Neue"/>
              </a:rPr>
              <a:t>groupBy</a:t>
            </a:r>
            <a:r>
              <a:rPr lang="en-GB" sz="1800" b="0" i="0" dirty="0">
                <a:effectLst/>
                <a:latin typeface="Helvetica Neue"/>
              </a:rPr>
              <a:t>() function, which g</a:t>
            </a:r>
            <a:r>
              <a:rPr lang="en-GB" sz="1800" b="0" dirty="0">
                <a:effectLst/>
                <a:latin typeface="Helvetica Neue"/>
              </a:rPr>
              <a:t>roups the Dataset using the specified columns, so that we can run aggregation on them, we can see the aggregation per grouping. </a:t>
            </a:r>
            <a:r>
              <a:rPr lang="en-GB" sz="1800" b="0" i="0" dirty="0">
                <a:effectLst/>
                <a:latin typeface="Helvetica Neue"/>
              </a:rPr>
              <a:t>Unlike some other transformations, this transformation does not return a DataFrame. In Scala it returns a </a:t>
            </a:r>
            <a:r>
              <a:rPr lang="en-GB" sz="1800" b="0" i="0" dirty="0" err="1">
                <a:effectLst/>
                <a:latin typeface="Helvetica Neue"/>
              </a:rPr>
              <a:t>RelationalGroupedDataset</a:t>
            </a:r>
            <a:r>
              <a:rPr lang="en-GB" sz="1800" b="0" i="0" dirty="0">
                <a:effectLst/>
                <a:latin typeface="Helvetica Neue"/>
              </a:rPr>
              <a:t> object and in Python it returns a </a:t>
            </a:r>
            <a:r>
              <a:rPr lang="en-GB" sz="1800" b="0" i="0" dirty="0" err="1">
                <a:effectLst/>
                <a:latin typeface="Helvetica Neue"/>
              </a:rPr>
              <a:t>GroupedData</a:t>
            </a:r>
            <a:r>
              <a:rPr lang="en-GB" sz="1800" b="0" i="0" dirty="0">
                <a:effectLst/>
                <a:latin typeface="Helvetica Neue"/>
              </a:rPr>
              <a:t> objects. So be mindful these will not be persisted until you store the results in a DataFrame.</a:t>
            </a:r>
          </a:p>
          <a:p>
            <a:pPr algn="l">
              <a:buFont typeface="Arial" panose="020B0604020202020204" pitchFamily="34" charset="0"/>
              <a:buNone/>
            </a:pPr>
            <a:endParaRPr lang="en-GB" sz="1200" b="0" i="0" dirty="0">
              <a:solidFill>
                <a:srgbClr val="171717"/>
              </a:solidFill>
              <a:effectLst/>
              <a:latin typeface="Segoe UI" panose="020B0502040204020203" pitchFamily="34" charset="0"/>
              <a:sym typeface="Helvetica Neue"/>
            </a:endParaRPr>
          </a:p>
          <a:p>
            <a:pPr algn="l">
              <a:buFont typeface="Arial" panose="020B0604020202020204" pitchFamily="34" charset="0"/>
              <a:buNone/>
            </a:pPr>
            <a:r>
              <a:rPr lang="en-GB" sz="1200" b="1" i="1" dirty="0">
                <a:solidFill>
                  <a:srgbClr val="171717"/>
                </a:solidFill>
                <a:effectLst/>
                <a:latin typeface="Segoe UI"/>
                <a:cs typeface="Segoe UI"/>
                <a:sym typeface="Helvetica Neue"/>
              </a:rPr>
              <a:t>Deduplication of Data:</a:t>
            </a:r>
            <a:endParaRPr lang="en-GB" sz="1200" b="1" i="1" dirty="0">
              <a:solidFill>
                <a:srgbClr val="171717"/>
              </a:solidFill>
              <a:effectLst/>
              <a:latin typeface="Segoe UI"/>
              <a:cs typeface="Segoe UI"/>
            </a:endParaRPr>
          </a:p>
          <a:p>
            <a:pPr algn="l"/>
            <a:endParaRPr lang="en-GB" sz="1200" b="0" i="0" dirty="0">
              <a:solidFill>
                <a:srgbClr val="000000"/>
              </a:solidFill>
              <a:effectLst/>
              <a:latin typeface="Helvetica Neue"/>
            </a:endParaRPr>
          </a:p>
          <a:p>
            <a:pPr algn="l"/>
            <a:r>
              <a:rPr lang="en-GB" sz="1200" b="0" i="0" dirty="0">
                <a:solidFill>
                  <a:srgbClr val="000000"/>
                </a:solidFill>
                <a:effectLst/>
                <a:latin typeface="Helvetica Neue"/>
              </a:rPr>
              <a:t>In many scenarios, you will likely get data where there are duplicate records. In some of the records, the names could be mixed case, while in others, they are uppercase, which results in a deduplication of records. </a:t>
            </a:r>
            <a:endParaRPr lang="en-IE" sz="1000" dirty="0">
              <a:latin typeface="Helvetica Neue"/>
              <a:sym typeface="Helvetica Neue"/>
            </a:endParaRPr>
          </a:p>
          <a:p>
            <a:pPr marL="0" indent="0">
              <a:buNone/>
            </a:pPr>
            <a:endParaRPr lang="en-US" sz="10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dirty="0"/>
              <a:t>Instructor notes and guidance</a:t>
            </a:r>
          </a:p>
          <a:p>
            <a:pPr marR="0" lvl="0" indent="0" fontAlgn="auto">
              <a:lnSpc>
                <a:spcPct val="90000"/>
              </a:lnSpc>
              <a:spcBef>
                <a:spcPts val="0"/>
              </a:spcBef>
              <a:spcAft>
                <a:spcPts val="340"/>
              </a:spcAft>
              <a:buClrTx/>
              <a:buSzTx/>
              <a:buFontTx/>
              <a:buNone/>
              <a:tabLst/>
              <a:defRPr/>
            </a:pPr>
            <a:endParaRPr lang="en-US" sz="1200" dirty="0">
              <a:solidFill>
                <a:srgbClr val="000000"/>
              </a:solidFill>
              <a:latin typeface="Helvetica Neue"/>
            </a:endParaRPr>
          </a:p>
          <a:p>
            <a:pPr marR="0" lvl="0" indent="0" fontAlgn="auto">
              <a:lnSpc>
                <a:spcPct val="90000"/>
              </a:lnSpc>
              <a:spcBef>
                <a:spcPts val="0"/>
              </a:spcBef>
              <a:spcAft>
                <a:spcPts val="340"/>
              </a:spcAft>
              <a:buClrTx/>
              <a:buSzTx/>
              <a:buFontTx/>
              <a:buNone/>
              <a:tabLst/>
              <a:defRPr/>
            </a:pPr>
            <a:r>
              <a:rPr lang="en-US" sz="1200" dirty="0">
                <a:solidFill>
                  <a:srgbClr val="000000"/>
                </a:solidFill>
                <a:latin typeface="Helvetica Neue"/>
              </a:rPr>
              <a:t>This slide showcases some example of advanced transformation methods that are commonly seen among customers.  In the lab, students will deep-dive into notebook examples of each of the advanced methods mentioned. The students will use the functions to play with </a:t>
            </a:r>
            <a:r>
              <a:rPr lang="en-US" sz="1200" dirty="0" err="1">
                <a:solidFill>
                  <a:srgbClr val="000000"/>
                </a:solidFill>
                <a:latin typeface="Helvetica Neue"/>
              </a:rPr>
              <a:t>DataTime</a:t>
            </a:r>
            <a:r>
              <a:rPr lang="en-US" sz="1200" dirty="0">
                <a:solidFill>
                  <a:srgbClr val="000000"/>
                </a:solidFill>
                <a:latin typeface="Helvetica Neue"/>
              </a:rPr>
              <a:t> manipulation, aggregate functions and deduplication functions of data. </a:t>
            </a:r>
          </a:p>
        </p:txBody>
      </p:sp>
      <p:sp>
        <p:nvSpPr>
          <p:cNvPr id="4" name="Slide Number Placeholder 3"/>
          <p:cNvSpPr>
            <a:spLocks noGrp="1"/>
          </p:cNvSpPr>
          <p:nvPr>
            <p:ph type="sldNum" sz="quarter" idx="5"/>
          </p:nvPr>
        </p:nvSpPr>
        <p:spPr/>
        <p:txBody>
          <a:bodyPr/>
          <a:lstStyle/>
          <a:p>
            <a:fld id="{37E24C93-78CA-4AF0-9E77-825D60ABA46D}" type="slidenum">
              <a:rPr lang="en-US" smtClean="0"/>
              <a:t>17</a:t>
            </a:fld>
            <a:endParaRPr lang="en-US" dirty="0"/>
          </a:p>
        </p:txBody>
      </p:sp>
    </p:spTree>
    <p:extLst>
      <p:ext uri="{BB962C8B-B14F-4D97-AF65-F5344CB8AC3E}">
        <p14:creationId xmlns:p14="http://schemas.microsoft.com/office/powerpoint/2010/main" val="1281536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1" i="0" u="none" strike="noStrike" dirty="0">
                <a:solidFill>
                  <a:srgbClr val="000000"/>
                </a:solidFill>
                <a:effectLst/>
                <a:latin typeface="Helvetica Neue"/>
              </a:rPr>
              <a:t>TALKING POINTS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Let’s put this into reality and show you how it works.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All instructions and context are found in this repository</a:t>
            </a:r>
            <a:r>
              <a:rPr lang="en-US" sz="1200" b="0" i="0" dirty="0">
                <a:effectLst/>
                <a:latin typeface="Helvetica Neue"/>
              </a:rPr>
              <a:t>​</a:t>
            </a:r>
            <a:endParaRPr lang="en-US" b="0" i="0" dirty="0">
              <a:effectLst/>
            </a:endParaRP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18</a:t>
            </a:fld>
            <a:endParaRPr lang="en-US" dirty="0"/>
          </a:p>
        </p:txBody>
      </p:sp>
    </p:spTree>
    <p:extLst>
      <p:ext uri="{BB962C8B-B14F-4D97-AF65-F5344CB8AC3E}">
        <p14:creationId xmlns:p14="http://schemas.microsoft.com/office/powerpoint/2010/main" val="1674645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Move to “Data exploration and transformation in Azure Databricks” presentation</a:t>
            </a:r>
          </a:p>
        </p:txBody>
      </p:sp>
      <p:sp>
        <p:nvSpPr>
          <p:cNvPr id="4" name="Slide Number Placeholder 3"/>
          <p:cNvSpPr>
            <a:spLocks noGrp="1"/>
          </p:cNvSpPr>
          <p:nvPr>
            <p:ph type="sldNum" sz="quarter" idx="5"/>
          </p:nvPr>
        </p:nvSpPr>
        <p:spPr/>
        <p:txBody>
          <a:bodyPr/>
          <a:lstStyle/>
          <a:p>
            <a:fld id="{37E24C93-78CA-4AF0-9E77-825D60ABA46D}" type="slidenum">
              <a:rPr lang="en-US" smtClean="0"/>
              <a:t>3</a:t>
            </a:fld>
            <a:endParaRPr lang="en-US"/>
          </a:p>
        </p:txBody>
      </p:sp>
    </p:spTree>
    <p:extLst>
      <p:ext uri="{BB962C8B-B14F-4D97-AF65-F5344CB8AC3E}">
        <p14:creationId xmlns:p14="http://schemas.microsoft.com/office/powerpoint/2010/main" val="1008444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dirty="0">
                <a:solidFill>
                  <a:srgbClr val="000000"/>
                </a:solidFill>
                <a:effectLst/>
                <a:latin typeface="Segoe UI" panose="020B0502040204020203" pitchFamily="34" charset="0"/>
              </a:rPr>
              <a:t>The </a:t>
            </a:r>
            <a:r>
              <a:rPr lang="en-US" b="0" i="0" dirty="0" err="1">
                <a:solidFill>
                  <a:srgbClr val="000000"/>
                </a:solidFill>
                <a:effectLst/>
                <a:latin typeface="Segoe UI" panose="020B0502040204020203" pitchFamily="34" charset="0"/>
              </a:rPr>
              <a:t>DataFrames</a:t>
            </a:r>
            <a:r>
              <a:rPr lang="en-US" b="0" i="0" dirty="0">
                <a:solidFill>
                  <a:srgbClr val="000000"/>
                </a:solidFill>
                <a:effectLst/>
                <a:latin typeface="Segoe UI" panose="020B0502040204020203" pitchFamily="34" charset="0"/>
              </a:rPr>
              <a:t> API provides an abstraction above Resilient Distributed Datasets (RDDs) while simultaneously improving performance 5-20x over traditional RDDs with its Catalyst Optimizer.</a:t>
            </a:r>
          </a:p>
          <a:p>
            <a:pPr marL="171450" indent="-171450" algn="l">
              <a:buFont typeface="Arial" panose="020B0604020202020204" pitchFamily="34" charset="0"/>
              <a:buChar char="•"/>
            </a:pPr>
            <a:r>
              <a:rPr lang="en-US" b="0" i="0" dirty="0">
                <a:solidFill>
                  <a:srgbClr val="000000"/>
                </a:solidFill>
                <a:effectLst/>
                <a:latin typeface="Segoe UI" panose="020B0502040204020203" pitchFamily="34" charset="0"/>
              </a:rPr>
              <a:t>Spark ML provides high quality and finely tuned machine learning algorithms for processing big data.</a:t>
            </a:r>
          </a:p>
          <a:p>
            <a:pPr marL="171450" indent="-171450" algn="l">
              <a:buFont typeface="Arial" panose="020B0604020202020204" pitchFamily="34" charset="0"/>
              <a:buChar char="•"/>
            </a:pPr>
            <a:r>
              <a:rPr lang="en-US" b="0" i="0" dirty="0">
                <a:solidFill>
                  <a:srgbClr val="000000"/>
                </a:solidFill>
                <a:effectLst/>
                <a:latin typeface="Segoe UI" panose="020B0502040204020203" pitchFamily="34" charset="0"/>
              </a:rPr>
              <a:t>The Graph processing API gives us an easily approachable API for modeling pairwise relationships between people, objects, or nodes in a network.</a:t>
            </a:r>
          </a:p>
          <a:p>
            <a:pPr marL="171450" indent="-171450" algn="l">
              <a:buFont typeface="Arial" panose="020B0604020202020204" pitchFamily="34" charset="0"/>
              <a:buChar char="•"/>
            </a:pPr>
            <a:r>
              <a:rPr lang="en-US" b="0" i="0" dirty="0">
                <a:solidFill>
                  <a:srgbClr val="000000"/>
                </a:solidFill>
                <a:effectLst/>
                <a:latin typeface="Segoe UI" panose="020B0502040204020203" pitchFamily="34" charset="0"/>
              </a:rPr>
              <a:t>The Streaming APIs give us End-to-End Fault Tolerance, with Exactly-Once semantics, and the possibility for sub-millisecond latency.</a:t>
            </a:r>
          </a:p>
        </p:txBody>
      </p:sp>
      <p:sp>
        <p:nvSpPr>
          <p:cNvPr id="4" name="Slide Number Placeholder 3"/>
          <p:cNvSpPr>
            <a:spLocks noGrp="1"/>
          </p:cNvSpPr>
          <p:nvPr>
            <p:ph type="sldNum" sz="quarter" idx="5"/>
          </p:nvPr>
        </p:nvSpPr>
        <p:spPr/>
        <p:txBody>
          <a:bodyPr/>
          <a:lstStyle/>
          <a:p>
            <a:fld id="{37E24C93-78CA-4AF0-9E77-825D60ABA46D}" type="slidenum">
              <a:rPr lang="en-US" smtClean="0"/>
              <a:t>4</a:t>
            </a:fld>
            <a:endParaRPr lang="en-US"/>
          </a:p>
        </p:txBody>
      </p:sp>
    </p:spTree>
    <p:extLst>
      <p:ext uri="{BB962C8B-B14F-4D97-AF65-F5344CB8AC3E}">
        <p14:creationId xmlns:p14="http://schemas.microsoft.com/office/powerpoint/2010/main" val="3671351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600" b="0" i="0" dirty="0">
                <a:solidFill>
                  <a:srgbClr val="24292E"/>
                </a:solidFill>
                <a:effectLst/>
                <a:latin typeface="+mn-lt"/>
              </a:rPr>
              <a:t>Understanding data through data exploration is one of the core challenges faced today by data engineers and data scientists as well. Depending on the underlying structure of the data as well as the specific requirements of the exploration process, different data processing engines will offer varying degrees of performance, complexity, and flexibility.</a:t>
            </a:r>
          </a:p>
          <a:p>
            <a:pPr algn="l"/>
            <a:endParaRPr lang="en-GB" sz="1600" b="0" i="0" dirty="0">
              <a:solidFill>
                <a:srgbClr val="24292E"/>
              </a:solidFill>
              <a:effectLst/>
              <a:latin typeface="+mn-lt"/>
            </a:endParaRPr>
          </a:p>
          <a:p>
            <a:pPr algn="l"/>
            <a:r>
              <a:rPr lang="en-GB" sz="1600" b="0" i="0" dirty="0">
                <a:solidFill>
                  <a:srgbClr val="24292E"/>
                </a:solidFill>
                <a:effectLst/>
                <a:latin typeface="+mn-lt"/>
              </a:rPr>
              <a:t>In Azure Synapse Analytics, you can use either SQL, Apache Spark for Synapse, or both. Which service you use mostly depends on your personal preference and expertise. When conducting data engineering tasks, both options can be equally valid in many cases. However, there are certain situations where harnessing the power of Apache Spark can help you overcome problems with the source data. This is because in a Synapse Notebook, you can import from a large number of free libraries that add functionality to your environment when working with data. There are other situations where it is much more convenient and faster using serverless SQL pool to explore the data, or to expose data in the data lake through a SQL view that can be accessed from external tools, like Power BI.</a:t>
            </a:r>
          </a:p>
          <a:p>
            <a:pPr>
              <a:spcAft>
                <a:spcPts val="600"/>
              </a:spcAft>
            </a:pPr>
            <a:endParaRPr lang="en-US" sz="1600" b="1" dirty="0">
              <a:solidFill>
                <a:schemeClr val="tx2"/>
              </a:solidFill>
            </a:endParaRPr>
          </a:p>
          <a:p>
            <a:pPr>
              <a:spcAft>
                <a:spcPts val="600"/>
              </a:spcAft>
            </a:pPr>
            <a:endParaRPr lang="en-US" sz="1600" b="1" dirty="0">
              <a:solidFill>
                <a:schemeClr val="tx2"/>
              </a:solidFill>
            </a:endParaRPr>
          </a:p>
          <a:p>
            <a:pPr>
              <a:spcAft>
                <a:spcPts val="600"/>
              </a:spcAft>
            </a:pPr>
            <a:r>
              <a:rPr lang="en-US" sz="1600" b="1" dirty="0">
                <a:solidFill>
                  <a:schemeClr val="tx2"/>
                </a:solidFill>
              </a:rPr>
              <a:t>Spark SQL</a:t>
            </a:r>
          </a:p>
          <a:p>
            <a:pPr marL="509705" lvl="2" indent="-285695" defTabSz="914192" fontAlgn="base">
              <a:spcAft>
                <a:spcPts val="600"/>
              </a:spcAft>
              <a:buClr>
                <a:schemeClr val="tx1"/>
              </a:buClr>
              <a:buFont typeface="Arial" panose="020B0604020202020204" pitchFamily="34" charset="0"/>
              <a:buChar char="•"/>
              <a:tabLst>
                <a:tab pos="632685" algn="l"/>
              </a:tabLst>
              <a:defRPr/>
            </a:pPr>
            <a:r>
              <a:rPr lang="en-US" sz="1600" kern="0" dirty="0">
                <a:ln>
                  <a:solidFill>
                    <a:srgbClr val="FFFFFF">
                      <a:alpha val="0"/>
                    </a:srgbClr>
                  </a:solidFill>
                </a:ln>
                <a:solidFill>
                  <a:schemeClr val="tx1"/>
                </a:solidFill>
                <a:cs typeface="Segoe UI Semilight" panose="020B0402040204020203" pitchFamily="34" charset="0"/>
              </a:rPr>
              <a:t>Unified data access: Query structured data sets with SQL or DataFrame APIs</a:t>
            </a:r>
          </a:p>
          <a:p>
            <a:pPr marL="509705" lvl="2" indent="-285695" defTabSz="914192" fontAlgn="base">
              <a:spcAft>
                <a:spcPts val="600"/>
              </a:spcAft>
              <a:buClr>
                <a:schemeClr val="tx1"/>
              </a:buClr>
              <a:buFont typeface="Arial" panose="020B0604020202020204" pitchFamily="34" charset="0"/>
              <a:buChar char="•"/>
              <a:tabLst>
                <a:tab pos="632685" algn="l"/>
              </a:tabLst>
              <a:defRPr/>
            </a:pPr>
            <a:r>
              <a:rPr lang="en-US" sz="1600" kern="0" dirty="0">
                <a:ln>
                  <a:solidFill>
                    <a:srgbClr val="FFFFFF">
                      <a:alpha val="0"/>
                    </a:srgbClr>
                  </a:solidFill>
                </a:ln>
                <a:solidFill>
                  <a:schemeClr val="tx1"/>
                </a:solidFill>
                <a:cs typeface="Segoe UI Semilight" panose="020B0402040204020203" pitchFamily="34" charset="0"/>
              </a:rPr>
              <a:t>Fast, familiar query language across all your enterprise data</a:t>
            </a:r>
          </a:p>
          <a:p>
            <a:pPr marL="509705" lvl="2" indent="-285695" defTabSz="914192" fontAlgn="base">
              <a:spcAft>
                <a:spcPts val="600"/>
              </a:spcAft>
              <a:buClr>
                <a:schemeClr val="tx1"/>
              </a:buClr>
              <a:buFont typeface="Arial" panose="020B0604020202020204" pitchFamily="34" charset="0"/>
              <a:buChar char="•"/>
              <a:tabLst>
                <a:tab pos="632685" algn="l"/>
              </a:tabLst>
              <a:defRPr/>
            </a:pPr>
            <a:r>
              <a:rPr lang="en-US" sz="1600" kern="0" dirty="0">
                <a:ln>
                  <a:solidFill>
                    <a:srgbClr val="FFFFFF">
                      <a:alpha val="0"/>
                    </a:srgbClr>
                  </a:solidFill>
                </a:ln>
                <a:solidFill>
                  <a:schemeClr val="tx1"/>
                </a:solidFill>
                <a:cs typeface="Segoe UI Semilight" panose="020B0402040204020203" pitchFamily="34" charset="0"/>
              </a:rPr>
              <a:t>Use BI tools to connect and query via </a:t>
            </a:r>
            <a:br>
              <a:rPr lang="en-US" sz="1600" kern="0" dirty="0">
                <a:ln>
                  <a:solidFill>
                    <a:srgbClr val="FFFFFF">
                      <a:alpha val="0"/>
                    </a:srgbClr>
                  </a:solidFill>
                </a:ln>
                <a:solidFill>
                  <a:schemeClr val="tx1"/>
                </a:solidFill>
                <a:cs typeface="Segoe UI Semilight" panose="020B0402040204020203" pitchFamily="34" charset="0"/>
              </a:rPr>
            </a:br>
            <a:r>
              <a:rPr lang="en-US" sz="1600" kern="0" dirty="0">
                <a:ln>
                  <a:solidFill>
                    <a:srgbClr val="FFFFFF">
                      <a:alpha val="0"/>
                    </a:srgbClr>
                  </a:solidFill>
                </a:ln>
                <a:solidFill>
                  <a:schemeClr val="tx1"/>
                </a:solidFill>
                <a:cs typeface="Segoe UI Semilight" panose="020B0402040204020203" pitchFamily="34" charset="0"/>
              </a:rPr>
              <a:t>JDBC or ODBC drivers</a:t>
            </a:r>
          </a:p>
          <a:p>
            <a:pPr marL="224010" lvl="2" defTabSz="914192" fontAlgn="base">
              <a:spcAft>
                <a:spcPts val="600"/>
              </a:spcAft>
              <a:buClr>
                <a:schemeClr val="tx1"/>
              </a:buClr>
              <a:tabLst>
                <a:tab pos="632685" algn="l"/>
              </a:tabLst>
              <a:defRPr/>
            </a:pPr>
            <a:endParaRPr lang="en-US" sz="1600" kern="0" dirty="0">
              <a:ln>
                <a:solidFill>
                  <a:srgbClr val="FFFFFF">
                    <a:alpha val="0"/>
                  </a:srgbClr>
                </a:solidFill>
              </a:ln>
              <a:solidFill>
                <a:schemeClr val="tx1"/>
              </a:solidFill>
              <a:cs typeface="Segoe UI Semilight" panose="020B0402040204020203" pitchFamily="34" charset="0"/>
            </a:endParaRPr>
          </a:p>
          <a:p>
            <a:pPr marL="0" lvl="2">
              <a:spcAft>
                <a:spcPts val="600"/>
              </a:spcAft>
            </a:pPr>
            <a:r>
              <a:rPr lang="en-US" sz="1600" b="1" dirty="0" err="1">
                <a:solidFill>
                  <a:schemeClr val="tx2"/>
                </a:solidFill>
              </a:rPr>
              <a:t>MLlib</a:t>
            </a:r>
            <a:r>
              <a:rPr lang="en-US" sz="1600" b="1" dirty="0">
                <a:solidFill>
                  <a:schemeClr val="tx2"/>
                </a:solidFill>
              </a:rPr>
              <a:t> &amp; </a:t>
            </a:r>
            <a:r>
              <a:rPr lang="en-US" sz="1600" b="1" dirty="0" err="1">
                <a:solidFill>
                  <a:schemeClr val="tx2"/>
                </a:solidFill>
              </a:rPr>
              <a:t>SparkML</a:t>
            </a:r>
            <a:endParaRPr lang="en-US" sz="1600" b="1" dirty="0">
              <a:solidFill>
                <a:schemeClr val="tx2"/>
              </a:solidFill>
            </a:endParaRPr>
          </a:p>
          <a:p>
            <a:pPr marL="509705" lvl="2" indent="-285695" defTabSz="914192" fontAlgn="base">
              <a:spcAft>
                <a:spcPts val="600"/>
              </a:spcAft>
              <a:buClr>
                <a:schemeClr val="tx1"/>
              </a:buClr>
              <a:buFont typeface="Arial" panose="020B0604020202020204" pitchFamily="34" charset="0"/>
              <a:buChar char="•"/>
              <a:tabLst>
                <a:tab pos="632685" algn="l"/>
              </a:tabLst>
              <a:defRPr/>
            </a:pPr>
            <a:r>
              <a:rPr lang="en-US" sz="1600" kern="0" dirty="0">
                <a:ln>
                  <a:solidFill>
                    <a:srgbClr val="FFFFFF">
                      <a:alpha val="0"/>
                    </a:srgbClr>
                  </a:solidFill>
                </a:ln>
                <a:solidFill>
                  <a:schemeClr val="tx1"/>
                </a:solidFill>
                <a:cs typeface="Segoe UI Semilight" panose="020B0402040204020203" pitchFamily="34" charset="0"/>
              </a:rPr>
              <a:t>Predictive and prescriptive analytics</a:t>
            </a:r>
          </a:p>
          <a:p>
            <a:pPr marL="509705" lvl="2" indent="-285695" defTabSz="914192" fontAlgn="base">
              <a:spcAft>
                <a:spcPts val="600"/>
              </a:spcAft>
              <a:buClr>
                <a:schemeClr val="tx1"/>
              </a:buClr>
              <a:buFont typeface="Arial" panose="020B0604020202020204" pitchFamily="34" charset="0"/>
              <a:buChar char="•"/>
              <a:tabLst>
                <a:tab pos="632685" algn="l"/>
              </a:tabLst>
              <a:defRPr/>
            </a:pPr>
            <a:r>
              <a:rPr lang="en-US" sz="1600" kern="0" dirty="0">
                <a:ln>
                  <a:solidFill>
                    <a:srgbClr val="FFFFFF">
                      <a:alpha val="0"/>
                    </a:srgbClr>
                  </a:solidFill>
                </a:ln>
                <a:solidFill>
                  <a:schemeClr val="tx1"/>
                </a:solidFill>
                <a:cs typeface="Segoe UI Semilight" panose="020B0402040204020203" pitchFamily="34" charset="0"/>
              </a:rPr>
              <a:t>Machine learning algorithms for:</a:t>
            </a:r>
          </a:p>
          <a:p>
            <a:pPr marL="957726" lvl="4" indent="-285695" defTabSz="914192" fontAlgn="base">
              <a:spcAft>
                <a:spcPts val="600"/>
              </a:spcAft>
              <a:buClr>
                <a:schemeClr val="tx1"/>
              </a:buClr>
              <a:buFont typeface="Arial" panose="020B0604020202020204" pitchFamily="34" charset="0"/>
              <a:buChar char="•"/>
              <a:tabLst>
                <a:tab pos="632685" algn="l"/>
              </a:tabLst>
              <a:defRPr/>
            </a:pPr>
            <a:r>
              <a:rPr lang="en-US" sz="1428" kern="0" dirty="0">
                <a:ln>
                  <a:solidFill>
                    <a:srgbClr val="FFFFFF">
                      <a:alpha val="0"/>
                    </a:srgbClr>
                  </a:solidFill>
                </a:ln>
                <a:solidFill>
                  <a:schemeClr val="tx1"/>
                </a:solidFill>
                <a:cs typeface="Segoe UI Semilight" panose="020B0402040204020203" pitchFamily="34" charset="0"/>
              </a:rPr>
              <a:t>Clustering</a:t>
            </a:r>
          </a:p>
          <a:p>
            <a:pPr marL="957726" lvl="4" indent="-285695" defTabSz="914192" fontAlgn="base">
              <a:spcAft>
                <a:spcPts val="600"/>
              </a:spcAft>
              <a:buClr>
                <a:schemeClr val="tx1"/>
              </a:buClr>
              <a:buFont typeface="Arial" panose="020B0604020202020204" pitchFamily="34" charset="0"/>
              <a:buChar char="•"/>
              <a:tabLst>
                <a:tab pos="632685" algn="l"/>
              </a:tabLst>
              <a:defRPr/>
            </a:pPr>
            <a:r>
              <a:rPr lang="en-US" sz="1428" kern="0" dirty="0">
                <a:ln>
                  <a:solidFill>
                    <a:srgbClr val="FFFFFF">
                      <a:alpha val="0"/>
                    </a:srgbClr>
                  </a:solidFill>
                </a:ln>
                <a:solidFill>
                  <a:schemeClr val="tx1"/>
                </a:solidFill>
                <a:cs typeface="Segoe UI Semilight" panose="020B0402040204020203" pitchFamily="34" charset="0"/>
              </a:rPr>
              <a:t>Classification</a:t>
            </a:r>
          </a:p>
          <a:p>
            <a:pPr marL="957726" lvl="4" indent="-285695" defTabSz="914192" fontAlgn="base">
              <a:spcAft>
                <a:spcPts val="600"/>
              </a:spcAft>
              <a:buClr>
                <a:schemeClr val="tx1"/>
              </a:buClr>
              <a:buFont typeface="Arial" panose="020B0604020202020204" pitchFamily="34" charset="0"/>
              <a:buChar char="•"/>
              <a:tabLst>
                <a:tab pos="632685" algn="l"/>
              </a:tabLst>
              <a:defRPr/>
            </a:pPr>
            <a:r>
              <a:rPr lang="en-US" sz="1428" kern="0" dirty="0">
                <a:ln>
                  <a:solidFill>
                    <a:srgbClr val="FFFFFF">
                      <a:alpha val="0"/>
                    </a:srgbClr>
                  </a:solidFill>
                </a:ln>
                <a:solidFill>
                  <a:schemeClr val="tx1"/>
                </a:solidFill>
                <a:cs typeface="Segoe UI Semilight" panose="020B0402040204020203" pitchFamily="34" charset="0"/>
              </a:rPr>
              <a:t>Regression</a:t>
            </a:r>
          </a:p>
          <a:p>
            <a:pPr marL="957726" lvl="4" indent="-285695" defTabSz="914192" fontAlgn="base">
              <a:spcAft>
                <a:spcPts val="600"/>
              </a:spcAft>
              <a:buClr>
                <a:schemeClr val="tx1"/>
              </a:buClr>
              <a:buFont typeface="Arial" panose="020B0604020202020204" pitchFamily="34" charset="0"/>
              <a:buChar char="•"/>
              <a:tabLst>
                <a:tab pos="632685" algn="l"/>
              </a:tabLst>
              <a:defRPr/>
            </a:pPr>
            <a:r>
              <a:rPr lang="en-US" sz="1428" kern="0" dirty="0">
                <a:ln>
                  <a:solidFill>
                    <a:srgbClr val="FFFFFF">
                      <a:alpha val="0"/>
                    </a:srgbClr>
                  </a:solidFill>
                </a:ln>
                <a:solidFill>
                  <a:schemeClr val="tx1"/>
                </a:solidFill>
                <a:cs typeface="Segoe UI Semilight" panose="020B0402040204020203" pitchFamily="34" charset="0"/>
              </a:rPr>
              <a:t>etc.</a:t>
            </a:r>
          </a:p>
          <a:p>
            <a:pPr marL="509705" lvl="2" indent="-285695" defTabSz="914192" fontAlgn="base">
              <a:spcAft>
                <a:spcPts val="600"/>
              </a:spcAft>
              <a:buClr>
                <a:schemeClr val="tx1"/>
              </a:buClr>
              <a:buFont typeface="Arial" panose="020B0604020202020204" pitchFamily="34" charset="0"/>
              <a:buChar char="•"/>
              <a:tabLst>
                <a:tab pos="632685" algn="l"/>
              </a:tabLst>
              <a:defRPr/>
            </a:pPr>
            <a:r>
              <a:rPr lang="en-US" sz="1600" kern="0" dirty="0">
                <a:ln>
                  <a:solidFill>
                    <a:srgbClr val="FFFFFF">
                      <a:alpha val="0"/>
                    </a:srgbClr>
                  </a:solidFill>
                </a:ln>
                <a:solidFill>
                  <a:schemeClr val="tx1"/>
                </a:solidFill>
                <a:cs typeface="Segoe UI Semilight" panose="020B0402040204020203" pitchFamily="34" charset="0"/>
              </a:rPr>
              <a:t>Smart application design from pre-built, out-of-the-box statistical and algorithmic models</a:t>
            </a:r>
            <a:endParaRPr lang="en-US" sz="1600" dirty="0"/>
          </a:p>
          <a:p>
            <a:endParaRPr lang="en-US" dirty="0">
              <a:cs typeface="Calibri"/>
            </a:endParaRPr>
          </a:p>
          <a:p>
            <a:pPr marL="0" lvl="2">
              <a:spcAft>
                <a:spcPts val="1000"/>
              </a:spcAft>
            </a:pPr>
            <a:r>
              <a:rPr lang="en-US" sz="1600" b="1" dirty="0">
                <a:solidFill>
                  <a:schemeClr val="tx2"/>
                </a:solidFill>
              </a:rPr>
              <a:t>Spark Streaming</a:t>
            </a:r>
          </a:p>
          <a:p>
            <a:pPr marL="509705" lvl="2" indent="-285695" defTabSz="914192" fontAlgn="base">
              <a:spcAft>
                <a:spcPts val="600"/>
              </a:spcAft>
              <a:buClr>
                <a:schemeClr val="tx1"/>
              </a:buClr>
              <a:buFont typeface="Arial" panose="020B0604020202020204" pitchFamily="34" charset="0"/>
              <a:buChar char="•"/>
              <a:tabLst>
                <a:tab pos="632685" algn="l"/>
              </a:tabLst>
              <a:defRPr/>
            </a:pPr>
            <a:r>
              <a:rPr lang="en-US" sz="1600" kern="0" dirty="0">
                <a:ln>
                  <a:solidFill>
                    <a:srgbClr val="FFFFFF">
                      <a:alpha val="0"/>
                    </a:srgbClr>
                  </a:solidFill>
                </a:ln>
                <a:solidFill>
                  <a:schemeClr val="tx1"/>
                </a:solidFill>
                <a:cs typeface="Segoe UI Semilight" panose="020B0402040204020203" pitchFamily="34" charset="0"/>
              </a:rPr>
              <a:t>Micro-batch event processing for near-real time analytics</a:t>
            </a:r>
          </a:p>
          <a:p>
            <a:pPr marL="509705" lvl="2" indent="-285695" defTabSz="914192" fontAlgn="base">
              <a:spcAft>
                <a:spcPts val="600"/>
              </a:spcAft>
              <a:buClr>
                <a:schemeClr val="tx1"/>
              </a:buClr>
              <a:buFont typeface="Arial" panose="020B0604020202020204" pitchFamily="34" charset="0"/>
              <a:buChar char="•"/>
              <a:tabLst>
                <a:tab pos="632685" algn="l"/>
              </a:tabLst>
              <a:defRPr/>
            </a:pPr>
            <a:r>
              <a:rPr lang="en-US" sz="1600" kern="0" dirty="0">
                <a:ln>
                  <a:solidFill>
                    <a:srgbClr val="FFFFFF">
                      <a:alpha val="0"/>
                    </a:srgbClr>
                  </a:solidFill>
                </a:ln>
                <a:solidFill>
                  <a:schemeClr val="tx1"/>
                </a:solidFill>
                <a:cs typeface="Segoe UI Semilight" panose="020B0402040204020203" pitchFamily="34" charset="0"/>
              </a:rPr>
              <a:t>e.g. Internet of Things (IoT) devices, </a:t>
            </a:r>
            <a:br>
              <a:rPr lang="en-US" sz="1600" kern="0" dirty="0">
                <a:ln>
                  <a:solidFill>
                    <a:srgbClr val="FFFFFF">
                      <a:alpha val="0"/>
                    </a:srgbClr>
                  </a:solidFill>
                </a:ln>
                <a:solidFill>
                  <a:schemeClr val="tx1"/>
                </a:solidFill>
                <a:cs typeface="Segoe UI Semilight" panose="020B0402040204020203" pitchFamily="34" charset="0"/>
              </a:rPr>
            </a:br>
            <a:r>
              <a:rPr lang="en-US" sz="1600" kern="0" dirty="0">
                <a:ln>
                  <a:solidFill>
                    <a:srgbClr val="FFFFFF">
                      <a:alpha val="0"/>
                    </a:srgbClr>
                  </a:solidFill>
                </a:ln>
                <a:solidFill>
                  <a:schemeClr val="tx1"/>
                </a:solidFill>
                <a:cs typeface="Segoe UI Semilight" panose="020B0402040204020203" pitchFamily="34" charset="0"/>
              </a:rPr>
              <a:t>Twitter feeds, Kafka (event hub), etc.</a:t>
            </a:r>
          </a:p>
          <a:p>
            <a:pPr marL="509705" lvl="2" indent="-285695" defTabSz="914192" fontAlgn="base">
              <a:spcAft>
                <a:spcPts val="600"/>
              </a:spcAft>
              <a:buClr>
                <a:schemeClr val="tx1"/>
              </a:buClr>
              <a:buFont typeface="Arial" panose="020B0604020202020204" pitchFamily="34" charset="0"/>
              <a:buChar char="•"/>
              <a:tabLst>
                <a:tab pos="632685" algn="l"/>
              </a:tabLst>
              <a:defRPr/>
            </a:pPr>
            <a:r>
              <a:rPr lang="en-US" sz="1600" kern="0" dirty="0">
                <a:ln>
                  <a:solidFill>
                    <a:srgbClr val="FFFFFF">
                      <a:alpha val="0"/>
                    </a:srgbClr>
                  </a:solidFill>
                </a:ln>
                <a:solidFill>
                  <a:schemeClr val="tx1"/>
                </a:solidFill>
                <a:cs typeface="Segoe UI Semilight" panose="020B0402040204020203" pitchFamily="34" charset="0"/>
              </a:rPr>
              <a:t>Spark’s engine drives some action or outputs data in batches to various data stores </a:t>
            </a:r>
          </a:p>
          <a:p>
            <a:pPr marL="285695" lvl="2" indent="-285695">
              <a:spcAft>
                <a:spcPts val="1000"/>
              </a:spcAft>
              <a:buFont typeface="Arial" panose="020B0604020202020204" pitchFamily="34" charset="0"/>
              <a:buChar char="•"/>
            </a:pPr>
            <a:endParaRPr lang="en-US" sz="1600" dirty="0"/>
          </a:p>
          <a:p>
            <a:pPr marL="0" lvl="2">
              <a:spcAft>
                <a:spcPts val="1000"/>
              </a:spcAft>
            </a:pPr>
            <a:r>
              <a:rPr lang="en-US" sz="1600" b="1" dirty="0" err="1">
                <a:solidFill>
                  <a:schemeClr val="tx2"/>
                </a:solidFill>
              </a:rPr>
              <a:t>GraphX</a:t>
            </a:r>
            <a:endParaRPr lang="en-US" sz="1600" b="1" dirty="0">
              <a:solidFill>
                <a:schemeClr val="tx2"/>
              </a:solidFill>
            </a:endParaRPr>
          </a:p>
          <a:p>
            <a:pPr marL="509705" lvl="2" indent="-285695" defTabSz="914192" fontAlgn="base">
              <a:spcAft>
                <a:spcPts val="600"/>
              </a:spcAft>
              <a:buClr>
                <a:schemeClr val="tx1"/>
              </a:buClr>
              <a:buFont typeface="Arial" panose="020B0604020202020204" pitchFamily="34" charset="0"/>
              <a:buChar char="•"/>
              <a:tabLst>
                <a:tab pos="632685" algn="l"/>
              </a:tabLst>
              <a:defRPr/>
            </a:pPr>
            <a:r>
              <a:rPr lang="en-US" sz="1600" kern="0" dirty="0">
                <a:ln>
                  <a:solidFill>
                    <a:srgbClr val="FFFFFF">
                      <a:alpha val="0"/>
                    </a:srgbClr>
                  </a:solidFill>
                </a:ln>
                <a:solidFill>
                  <a:schemeClr val="tx1"/>
                </a:solidFill>
                <a:cs typeface="Segoe UI Semilight" panose="020B0402040204020203" pitchFamily="34" charset="0"/>
              </a:rPr>
              <a:t>Represent and analyze systems represented by </a:t>
            </a:r>
            <a:br>
              <a:rPr lang="en-US" sz="1600" kern="0" dirty="0">
                <a:ln>
                  <a:solidFill>
                    <a:srgbClr val="FFFFFF">
                      <a:alpha val="0"/>
                    </a:srgbClr>
                  </a:solidFill>
                </a:ln>
                <a:solidFill>
                  <a:schemeClr val="tx1"/>
                </a:solidFill>
                <a:cs typeface="Segoe UI Semilight" panose="020B0402040204020203" pitchFamily="34" charset="0"/>
              </a:rPr>
            </a:br>
            <a:r>
              <a:rPr lang="en-US" sz="1600" kern="0" dirty="0">
                <a:ln>
                  <a:solidFill>
                    <a:srgbClr val="FFFFFF">
                      <a:alpha val="0"/>
                    </a:srgbClr>
                  </a:solidFill>
                </a:ln>
                <a:solidFill>
                  <a:schemeClr val="tx1"/>
                </a:solidFill>
                <a:cs typeface="Segoe UI Semilight" panose="020B0402040204020203" pitchFamily="34" charset="0"/>
              </a:rPr>
              <a:t>graph nodes </a:t>
            </a:r>
          </a:p>
          <a:p>
            <a:pPr marL="509705" lvl="2" indent="-285695" defTabSz="914192" fontAlgn="base">
              <a:spcAft>
                <a:spcPts val="600"/>
              </a:spcAft>
              <a:buClr>
                <a:schemeClr val="tx1"/>
              </a:buClr>
              <a:buFont typeface="Arial" panose="020B0604020202020204" pitchFamily="34" charset="0"/>
              <a:buChar char="•"/>
              <a:tabLst>
                <a:tab pos="632685" algn="l"/>
              </a:tabLst>
              <a:defRPr/>
            </a:pPr>
            <a:r>
              <a:rPr lang="en-US" sz="1600" kern="0" dirty="0">
                <a:ln>
                  <a:solidFill>
                    <a:srgbClr val="FFFFFF">
                      <a:alpha val="0"/>
                    </a:srgbClr>
                  </a:solidFill>
                </a:ln>
                <a:solidFill>
                  <a:schemeClr val="tx1"/>
                </a:solidFill>
                <a:cs typeface="Segoe UI Semilight" panose="020B0402040204020203" pitchFamily="34" charset="0"/>
              </a:rPr>
              <a:t>Trace interconnections between graph nodes</a:t>
            </a:r>
          </a:p>
          <a:p>
            <a:pPr marL="509705" lvl="2" indent="-285695" defTabSz="914192" fontAlgn="base">
              <a:spcAft>
                <a:spcPts val="600"/>
              </a:spcAft>
              <a:buClr>
                <a:schemeClr val="tx1"/>
              </a:buClr>
              <a:buFont typeface="Arial" panose="020B0604020202020204" pitchFamily="34" charset="0"/>
              <a:buChar char="•"/>
              <a:tabLst>
                <a:tab pos="632685" algn="l"/>
              </a:tabLst>
              <a:defRPr/>
            </a:pPr>
            <a:r>
              <a:rPr lang="en-US" sz="1600" kern="0" dirty="0">
                <a:ln>
                  <a:solidFill>
                    <a:srgbClr val="FFFFFF">
                      <a:alpha val="0"/>
                    </a:srgbClr>
                  </a:solidFill>
                </a:ln>
                <a:solidFill>
                  <a:schemeClr val="tx1"/>
                </a:solidFill>
                <a:cs typeface="Segoe UI Semilight" panose="020B0402040204020203" pitchFamily="34" charset="0"/>
              </a:rPr>
              <a:t>Applicable to use cases in transportation, telecommunications, road networks, modeling personal relationships, social media, etc.</a:t>
            </a:r>
          </a:p>
          <a:p>
            <a:pPr>
              <a:spcAft>
                <a:spcPts val="1000"/>
              </a:spcAft>
            </a:pPr>
            <a:endParaRPr lang="en-US" sz="1600" dirty="0"/>
          </a:p>
        </p:txBody>
      </p:sp>
    </p:spTree>
    <p:extLst>
      <p:ext uri="{BB962C8B-B14F-4D97-AF65-F5344CB8AC3E}">
        <p14:creationId xmlns:p14="http://schemas.microsoft.com/office/powerpoint/2010/main" val="2157045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go over what Azure Databricks</a:t>
            </a:r>
          </a:p>
          <a:p>
            <a:endParaRPr lang="en-GB"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US"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dirty="0"/>
              <a:t>Poll your audience.</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9</a:t>
            </a:fld>
            <a:endParaRPr lang="en-US" dirty="0"/>
          </a:p>
        </p:txBody>
      </p:sp>
    </p:spTree>
    <p:extLst>
      <p:ext uri="{BB962C8B-B14F-4D97-AF65-F5344CB8AC3E}">
        <p14:creationId xmlns:p14="http://schemas.microsoft.com/office/powerpoint/2010/main" val="1850920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TALKING POINTS</a:t>
            </a:r>
          </a:p>
          <a:p>
            <a:pPr marL="171450" indent="-171450">
              <a:buFont typeface="Arial" panose="020B0604020202020204" pitchFamily="34" charset="0"/>
              <a:buChar char="•"/>
            </a:pPr>
            <a:endParaRPr lang="en-US" sz="1200" b="1" dirty="0"/>
          </a:p>
          <a:p>
            <a:pPr marL="171450" indent="-171450">
              <a:buFont typeface="Arial" panose="020B0604020202020204" pitchFamily="34" charset="0"/>
              <a:buChar char="•"/>
            </a:pPr>
            <a:r>
              <a:rPr lang="en-GB" sz="1200" dirty="0"/>
              <a:t>Fully-managed, cloud-based Spark platform for Big Data and Machine Learning workloads.</a:t>
            </a:r>
          </a:p>
          <a:p>
            <a:pPr marL="171450" indent="-171450">
              <a:buFont typeface="Arial" panose="020B0604020202020204" pitchFamily="34" charset="0"/>
              <a:buChar char="•"/>
            </a:pPr>
            <a:r>
              <a:rPr lang="en-GB" sz="1200" dirty="0"/>
              <a:t>Empowers developers to accelerate AI and innovation by simplifying the process of building enterprise-grade production data applications</a:t>
            </a:r>
          </a:p>
          <a:p>
            <a:pPr marL="171450" indent="-171450">
              <a:buFont typeface="Arial" panose="020B0604020202020204" pitchFamily="34" charset="0"/>
              <a:buChar char="•"/>
            </a:pPr>
            <a:r>
              <a:rPr lang="en-GB" sz="1200" dirty="0"/>
              <a:t>Integrates with Azure Data services commonly used by Data Engineers, including Azure Data Factory, Azure Synapse Analytics, Power BI and Azure Data Lake Storage</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10</a:t>
            </a:fld>
            <a:endParaRPr lang="en-US" dirty="0"/>
          </a:p>
        </p:txBody>
      </p:sp>
    </p:spTree>
    <p:extLst>
      <p:ext uri="{BB962C8B-B14F-4D97-AF65-F5344CB8AC3E}">
        <p14:creationId xmlns:p14="http://schemas.microsoft.com/office/powerpoint/2010/main" val="1604342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TALKING POINTS</a:t>
            </a:r>
          </a:p>
          <a:p>
            <a:endParaRPr lang="en-US" sz="1200" b="1" dirty="0"/>
          </a:p>
          <a:p>
            <a:pPr algn="l"/>
            <a:r>
              <a:rPr lang="en-US" b="0" i="0" dirty="0">
                <a:solidFill>
                  <a:srgbClr val="171717"/>
                </a:solidFill>
                <a:effectLst/>
                <a:latin typeface="Segoe UI" panose="020B0502040204020203" pitchFamily="34" charset="0"/>
              </a:rPr>
              <a:t>Azure Databricks is a full-managed data analytics platform optimized for Microsoft Azure. Azure Databricks offers three environments for developing data intensive applications: Databricks SQL, Databricks Data Science &amp; Engineering, and Databricks Machine Learning.</a:t>
            </a:r>
          </a:p>
          <a:p>
            <a:pPr algn="l"/>
            <a:endParaRPr lang="en-US" b="0"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Databricks SQL</a:t>
            </a:r>
            <a:r>
              <a:rPr lang="en-US" b="0" i="0" dirty="0">
                <a:solidFill>
                  <a:srgbClr val="171717"/>
                </a:solidFill>
                <a:effectLst/>
                <a:latin typeface="Segoe UI" panose="020B0502040204020203" pitchFamily="34" charset="0"/>
              </a:rPr>
              <a:t> provides an easy-to-use platform for analysts who want to run SQL queries on their data lake, create multiple visualization types to explore query results from different perspectives, and build and share dashboards.</a:t>
            </a:r>
          </a:p>
          <a:p>
            <a:pPr algn="l"/>
            <a:endParaRPr lang="en-US" b="0"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Databricks Data Science &amp; Engineering</a:t>
            </a:r>
            <a:r>
              <a:rPr lang="en-US" b="0" i="0" dirty="0">
                <a:solidFill>
                  <a:srgbClr val="171717"/>
                </a:solidFill>
                <a:effectLst/>
                <a:latin typeface="Segoe UI" panose="020B0502040204020203" pitchFamily="34" charset="0"/>
              </a:rPr>
              <a:t> (commonly referred to simply as “Workspace”) provides an interactive workspace that enables collaboration between data engineers, data scientists, and machine learning engineers. For a big data pipeline, the data (raw or structured) is ingested into Azure through Azure Data Factory in batches, or streamed near real-time using Apache Kafka, Event Hub, or IoT Hub. This data lands in a data lake for long term persisted storage, in Azure Blob Storage or Azure Data Lake Storage. As part of your analytics workflow, use Azure Databricks to read data from multiple data sources and turn it into breakthrough insights using Spark.</a:t>
            </a:r>
          </a:p>
          <a:p>
            <a:pPr algn="l"/>
            <a:endParaRPr lang="en-US" b="0"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Databricks Machine Learning</a:t>
            </a:r>
            <a:r>
              <a:rPr lang="en-US" b="0" i="0" dirty="0">
                <a:solidFill>
                  <a:srgbClr val="171717"/>
                </a:solidFill>
                <a:effectLst/>
                <a:latin typeface="Segoe UI" panose="020B0502040204020203" pitchFamily="34" charset="0"/>
              </a:rPr>
              <a:t> is an integrated end-to-end machine learning environment incorporating managed services for experiment tracking, model training, feature development and management, and feature and model serving.</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11</a:t>
            </a:fld>
            <a:endParaRPr lang="en-US" dirty="0"/>
          </a:p>
        </p:txBody>
      </p:sp>
    </p:spTree>
    <p:extLst>
      <p:ext uri="{BB962C8B-B14F-4D97-AF65-F5344CB8AC3E}">
        <p14:creationId xmlns:p14="http://schemas.microsoft.com/office/powerpoint/2010/main" val="2465716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000" b="1" dirty="0"/>
              <a:t>Talking points</a:t>
            </a:r>
          </a:p>
          <a:p>
            <a:pPr marL="0" marR="0" lvl="0" indent="0" defTabSz="228554" eaLnBrk="1" fontAlgn="auto" latinLnBrk="0" hangingPunct="1">
              <a:lnSpc>
                <a:spcPct val="117999"/>
              </a:lnSpc>
              <a:spcBef>
                <a:spcPts val="0"/>
              </a:spcBef>
              <a:spcAft>
                <a:spcPts val="0"/>
              </a:spcAft>
              <a:buClrTx/>
              <a:buSzTx/>
              <a:buFontTx/>
              <a:buNone/>
              <a:tabLst/>
              <a:defRPr/>
            </a:pPr>
            <a:endParaRPr lang="en-US" sz="1000" b="1" dirty="0"/>
          </a:p>
          <a:p>
            <a:pPr marL="171450" indent="-171450" algn="l">
              <a:buFont typeface="Arial" panose="020B0604020202020204" pitchFamily="34" charset="0"/>
              <a:buChar char="•"/>
            </a:pPr>
            <a:r>
              <a:rPr lang="en-GB" sz="1200" b="0" i="0" dirty="0">
                <a:solidFill>
                  <a:srgbClr val="171717"/>
                </a:solidFill>
                <a:effectLst/>
                <a:latin typeface="Segoe UI" panose="020B0502040204020203" pitchFamily="34" charset="0"/>
              </a:rPr>
              <a:t>You can use Azure Databricks in order to read multiple file types, both with and without a Schema. You can read and write from various formats such as CSV, Parquet, and JSON. </a:t>
            </a:r>
          </a:p>
          <a:p>
            <a:pPr marL="171450" indent="-171450" algn="l">
              <a:buFont typeface="Arial" panose="020B0604020202020204" pitchFamily="34" charset="0"/>
              <a:buChar char="•"/>
            </a:pPr>
            <a:r>
              <a:rPr lang="en-GB" sz="1200" b="0" i="0" dirty="0">
                <a:solidFill>
                  <a:srgbClr val="171717"/>
                </a:solidFill>
                <a:effectLst/>
                <a:latin typeface="Segoe UI" panose="020B0502040204020203" pitchFamily="34" charset="0"/>
              </a:rPr>
              <a:t>In addition to that, Azure Databricks can combine inputs from files and data stores, such as Azure SQL Database, Azure Data Lake storage, and Azure Synapse Analytics. </a:t>
            </a:r>
          </a:p>
          <a:p>
            <a:pPr marL="171450" indent="-171450" algn="l">
              <a:buFont typeface="Arial" panose="020B0604020202020204" pitchFamily="34" charset="0"/>
              <a:buChar char="•"/>
            </a:pPr>
            <a:r>
              <a:rPr lang="en-GB" sz="1200" b="0" i="0" dirty="0">
                <a:solidFill>
                  <a:srgbClr val="171717"/>
                </a:solidFill>
                <a:effectLst/>
                <a:latin typeface="Segoe UI" panose="020B0502040204020203" pitchFamily="34" charset="0"/>
              </a:rPr>
              <a:t>Within the notebook experience of Azure Databricks, you have multiple language support in order to read and write data by using code you prefer.  In addition, you can perform several transformation techniques and store that data for advanced analytics, while working together on the same notebook or workspace.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dirty="0"/>
              <a:t>Instructor notes and guidance</a:t>
            </a:r>
          </a:p>
          <a:p>
            <a:pPr marR="0" lvl="0" indent="0" fontAlgn="auto">
              <a:lnSpc>
                <a:spcPct val="90000"/>
              </a:lnSpc>
              <a:spcBef>
                <a:spcPts val="0"/>
              </a:spcBef>
              <a:spcAft>
                <a:spcPts val="340"/>
              </a:spcAft>
              <a:buClrTx/>
              <a:buSzTx/>
              <a:tabLst/>
              <a:defRPr/>
            </a:pPr>
            <a:endParaRPr lang="en-US" sz="1200" dirty="0">
              <a:solidFill>
                <a:srgbClr val="171717"/>
              </a:solidFill>
              <a:latin typeface="Segoe UI" panose="020B0502040204020203" pitchFamily="34" charset="0"/>
            </a:endParaRPr>
          </a:p>
          <a:p>
            <a:pPr marL="0" marR="0" lvl="0" indent="0" algn="l" defTabSz="914400" rtl="0" eaLnBrk="1" fontAlgn="auto" latinLnBrk="0" hangingPunct="1">
              <a:lnSpc>
                <a:spcPct val="90000"/>
              </a:lnSpc>
              <a:spcBef>
                <a:spcPts val="0"/>
              </a:spcBef>
              <a:spcAft>
                <a:spcPts val="340"/>
              </a:spcAft>
              <a:buClrTx/>
              <a:buSzTx/>
              <a:buFontTx/>
              <a:buNone/>
              <a:tabLst/>
              <a:defRPr/>
            </a:pPr>
            <a:r>
              <a:rPr lang="en-US" sz="1200" dirty="0">
                <a:solidFill>
                  <a:srgbClr val="171717"/>
                </a:solidFill>
                <a:latin typeface="Segoe UI" panose="020B0502040204020203" pitchFamily="34" charset="0"/>
              </a:rPr>
              <a:t>This slide focusses on reading and writing data and the ease to do so in Azure Databricks, as some customers already use Azure Databricks. </a:t>
            </a:r>
            <a:r>
              <a:rPr lang="en-GB" sz="1200" dirty="0">
                <a:solidFill>
                  <a:srgbClr val="171717"/>
                </a:solidFill>
                <a:latin typeface="Segoe UI"/>
                <a:cs typeface="Segoe UI"/>
              </a:rPr>
              <a:t>Call out to the students, that in the lab for this module, they will experience working with Azure Databricks and how reading and writing data with the use of DataFrames works within Azure Databricks. </a:t>
            </a:r>
            <a:endParaRPr lang="en-GB" sz="1200" dirty="0">
              <a:solidFill>
                <a:srgbClr val="171717"/>
              </a:solidFill>
              <a:latin typeface="Segoe UI" panose="020B0502040204020203" pitchFamily="34" charset="0"/>
              <a:cs typeface="Segoe UI"/>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12</a:t>
            </a:fld>
            <a:endParaRPr lang="en-US" dirty="0"/>
          </a:p>
        </p:txBody>
      </p:sp>
    </p:spTree>
    <p:extLst>
      <p:ext uri="{BB962C8B-B14F-4D97-AF65-F5344CB8AC3E}">
        <p14:creationId xmlns:p14="http://schemas.microsoft.com/office/powerpoint/2010/main" val="3912559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dirty="0"/>
          </a:p>
          <a:p>
            <a:r>
              <a:rPr lang="en-IE" dirty="0"/>
              <a:t>Let’s look at how you can query data using DataFrames in Azure Databricks</a:t>
            </a:r>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13</a:t>
            </a:fld>
            <a:endParaRPr lang="en-US" dirty="0"/>
          </a:p>
        </p:txBody>
      </p:sp>
    </p:spTree>
    <p:extLst>
      <p:ext uri="{BB962C8B-B14F-4D97-AF65-F5344CB8AC3E}">
        <p14:creationId xmlns:p14="http://schemas.microsoft.com/office/powerpoint/2010/main" val="20539422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Slide">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33F49038-0E42-4036-AC59-56DA6111AC9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pic>
        <p:nvPicPr>
          <p:cNvPr id="26" name="Picture 25">
            <a:extLst>
              <a:ext uri="{FF2B5EF4-FFF2-40B4-BE49-F238E27FC236}">
                <a16:creationId xmlns:a16="http://schemas.microsoft.com/office/drawing/2014/main" id="{1FA6DD48-02C9-4053-9E54-E163DE2B86A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4638604" y="987677"/>
            <a:ext cx="2914791" cy="568384"/>
          </a:xfrm>
          <a:prstGeom prst="rect">
            <a:avLst/>
          </a:prstGeom>
        </p:spPr>
      </p:pic>
      <p:pic>
        <p:nvPicPr>
          <p:cNvPr id="5" name="Picture 4" descr="A picture containing outdoor, night sky&#10;&#10;Description automatically generated">
            <a:extLst>
              <a:ext uri="{FF2B5EF4-FFF2-40B4-BE49-F238E27FC236}">
                <a16:creationId xmlns:a16="http://schemas.microsoft.com/office/drawing/2014/main" id="{1C513DCA-E58C-9C45-B32E-82009750F01A}"/>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987" t="1" r="985" b="985"/>
          <a:stretch/>
        </p:blipFill>
        <p:spPr>
          <a:xfrm>
            <a:off x="0" y="2137429"/>
            <a:ext cx="12192000" cy="4720571"/>
          </a:xfrm>
          <a:prstGeom prst="rect">
            <a:avLst/>
          </a:prstGeom>
          <a:ln>
            <a:noFill/>
          </a:ln>
        </p:spPr>
      </p:pic>
      <p:pic>
        <p:nvPicPr>
          <p:cNvPr id="18" name="Graphic 17">
            <a:extLst>
              <a:ext uri="{FF2B5EF4-FFF2-40B4-BE49-F238E27FC236}">
                <a16:creationId xmlns:a16="http://schemas.microsoft.com/office/drawing/2014/main" id="{9640F2CC-9059-48A0-9001-4A98E91FAD16}"/>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r="14045" b="5592"/>
          <a:stretch/>
        </p:blipFill>
        <p:spPr>
          <a:xfrm>
            <a:off x="7297943" y="1482617"/>
            <a:ext cx="4894058" cy="5375384"/>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3415452"/>
            <a:ext cx="9144000" cy="1096613"/>
          </a:xfrm>
        </p:spPr>
        <p:txBody>
          <a:bodyPr anchor="b">
            <a:normAutofit/>
          </a:bodyPr>
          <a:lstStyle>
            <a:lvl1pPr algn="ctr">
              <a:defRPr sz="4000">
                <a:solidFill>
                  <a:schemeClr val="bg1"/>
                </a:solidFill>
              </a:defRPr>
            </a:lvl1pPr>
          </a:lstStyle>
          <a:p>
            <a:r>
              <a:rPr lang="en-US" dirty="0"/>
              <a:t>Your Presentation’s Title Goes Here</a:t>
            </a:r>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4843830"/>
            <a:ext cx="9144000" cy="531554"/>
          </a:xfrm>
        </p:spPr>
        <p:txBody>
          <a:bodyPr>
            <a:normAutofit/>
          </a:bodyPr>
          <a:lstStyle>
            <a:lvl1pPr marL="0" indent="0" algn="ct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Presentation’s Sub-Title Goes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userDrawn="1"/>
        </p:nvCxnSpPr>
        <p:spPr>
          <a:xfrm>
            <a:off x="4162612" y="4677948"/>
            <a:ext cx="386677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7921BB8E-60B9-4147-97D7-321D4FA1D0C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Tree>
    <p:extLst>
      <p:ext uri="{BB962C8B-B14F-4D97-AF65-F5344CB8AC3E}">
        <p14:creationId xmlns:p14="http://schemas.microsoft.com/office/powerpoint/2010/main" val="255930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and 2 Photos">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BC2BE161-631E-4594-9F73-F78B92592D6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11" name="Graphic 10">
            <a:extLst>
              <a:ext uri="{FF2B5EF4-FFF2-40B4-BE49-F238E27FC236}">
                <a16:creationId xmlns:a16="http://schemas.microsoft.com/office/drawing/2014/main" id="{2F24866D-AD2E-6A40-9AAA-D346CA1E2F9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Picture Placeholder 6">
            <a:extLst>
              <a:ext uri="{FF2B5EF4-FFF2-40B4-BE49-F238E27FC236}">
                <a16:creationId xmlns:a16="http://schemas.microsoft.com/office/drawing/2014/main" id="{50B85E78-DB0C-624D-A1DD-E823FEB7752E}"/>
              </a:ext>
            </a:extLst>
          </p:cNvPr>
          <p:cNvSpPr>
            <a:spLocks noGrp="1"/>
          </p:cNvSpPr>
          <p:nvPr>
            <p:ph type="pic" sz="quarter" idx="13"/>
          </p:nvPr>
        </p:nvSpPr>
        <p:spPr>
          <a:xfrm>
            <a:off x="6801167" y="3106507"/>
            <a:ext cx="4743133" cy="2837093"/>
          </a:xfrm>
          <a:solidFill>
            <a:schemeClr val="bg2"/>
          </a:solidFill>
        </p:spPr>
        <p:txBody>
          <a:bodyPr/>
          <a:lstStyle/>
          <a:p>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801167" y="0"/>
            <a:ext cx="4743133" cy="2837093"/>
          </a:xfrm>
          <a:solidFill>
            <a:schemeClr val="bg2"/>
          </a:solidFill>
        </p:spPr>
        <p:txBody>
          <a:bodyPr/>
          <a:lstStyle/>
          <a:p>
            <a:endParaRPr lang="en-US" dirty="0"/>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Text Placeholder 4">
            <a:extLst>
              <a:ext uri="{FF2B5EF4-FFF2-40B4-BE49-F238E27FC236}">
                <a16:creationId xmlns:a16="http://schemas.microsoft.com/office/drawing/2014/main" id="{D177C813-FC33-4479-979B-03E9E2836BB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1">
            <a:extLst>
              <a:ext uri="{FF2B5EF4-FFF2-40B4-BE49-F238E27FC236}">
                <a16:creationId xmlns:a16="http://schemas.microsoft.com/office/drawing/2014/main" id="{58456A26-A6D9-4F73-A61C-B9987D3C0D4C}"/>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7F619692-788F-4F65-924F-AEF2B8DC6046}"/>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48204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images and text">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188D1A8E-25FD-493D-967A-0BEF46D692D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5" name="Rectangle 4">
            <a:extLst>
              <a:ext uri="{FF2B5EF4-FFF2-40B4-BE49-F238E27FC236}">
                <a16:creationId xmlns:a16="http://schemas.microsoft.com/office/drawing/2014/main" id="{73A2681E-5816-419E-A794-09273045D42A}"/>
              </a:ext>
            </a:extLst>
          </p:cNvPr>
          <p:cNvSpPr/>
          <p:nvPr userDrawn="1"/>
        </p:nvSpPr>
        <p:spPr>
          <a:xfrm>
            <a:off x="647699" y="4328159"/>
            <a:ext cx="5224045" cy="2082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0E05AC7-9508-4DC8-BD96-C9016D8BA0BE}"/>
              </a:ext>
            </a:extLst>
          </p:cNvPr>
          <p:cNvSpPr/>
          <p:nvPr userDrawn="1"/>
        </p:nvSpPr>
        <p:spPr>
          <a:xfrm>
            <a:off x="6320254" y="4328159"/>
            <a:ext cx="5224045" cy="20820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699" y="1828800"/>
            <a:ext cx="5224045" cy="2499359"/>
          </a:xfrm>
          <a:solidFill>
            <a:schemeClr val="bg2"/>
          </a:solidFill>
        </p:spPr>
        <p:txBody>
          <a:bodyPr/>
          <a:lstStyle/>
          <a:p>
            <a:endParaRPr lang="en-US" dirty="0"/>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6320254" y="1828800"/>
            <a:ext cx="5224045" cy="2499359"/>
          </a:xfrm>
          <a:solidFill>
            <a:schemeClr val="bg2"/>
          </a:solidFill>
        </p:spPr>
        <p:txBody>
          <a:bodyPr/>
          <a:lstStyle/>
          <a:p>
            <a:endParaRPr lang="en-US" dirty="0"/>
          </a:p>
        </p:txBody>
      </p:sp>
      <p:sp>
        <p:nvSpPr>
          <p:cNvPr id="27" name="Text Placeholder 4">
            <a:extLst>
              <a:ext uri="{FF2B5EF4-FFF2-40B4-BE49-F238E27FC236}">
                <a16:creationId xmlns:a16="http://schemas.microsoft.com/office/drawing/2014/main" id="{7429A3D6-5185-4B41-AC10-DCB3174976D1}"/>
              </a:ext>
            </a:extLst>
          </p:cNvPr>
          <p:cNvSpPr>
            <a:spLocks noGrp="1"/>
          </p:cNvSpPr>
          <p:nvPr>
            <p:ph type="body" sz="quarter" idx="10"/>
          </p:nvPr>
        </p:nvSpPr>
        <p:spPr>
          <a:xfrm>
            <a:off x="1039349"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D35ECFEC-116E-4F96-8983-97D81444D419}"/>
              </a:ext>
            </a:extLst>
          </p:cNvPr>
          <p:cNvSpPr>
            <a:spLocks noGrp="1"/>
          </p:cNvSpPr>
          <p:nvPr>
            <p:ph type="body" sz="quarter" idx="16" hasCustomPrompt="1"/>
          </p:nvPr>
        </p:nvSpPr>
        <p:spPr>
          <a:xfrm>
            <a:off x="1039349" y="4503846"/>
            <a:ext cx="4464090" cy="374847"/>
          </a:xfrm>
        </p:spPr>
        <p:txBody>
          <a:bodyPr anchor="ctr">
            <a:normAutofit/>
          </a:bodyPr>
          <a:lstStyle>
            <a:lvl1pPr marL="0" indent="0">
              <a:buNone/>
              <a:defRPr sz="1800" b="1"/>
            </a:lvl1pPr>
          </a:lstStyle>
          <a:p>
            <a:pPr lvl="0"/>
            <a:r>
              <a:rPr lang="en-US" dirty="0"/>
              <a:t>Subtitle</a:t>
            </a:r>
          </a:p>
        </p:txBody>
      </p:sp>
      <p:sp>
        <p:nvSpPr>
          <p:cNvPr id="29" name="Text Placeholder 4">
            <a:extLst>
              <a:ext uri="{FF2B5EF4-FFF2-40B4-BE49-F238E27FC236}">
                <a16:creationId xmlns:a16="http://schemas.microsoft.com/office/drawing/2014/main" id="{D2F56DA3-A221-4EF1-AF4F-42125740DA7F}"/>
              </a:ext>
            </a:extLst>
          </p:cNvPr>
          <p:cNvSpPr>
            <a:spLocks noGrp="1"/>
          </p:cNvSpPr>
          <p:nvPr>
            <p:ph type="body" sz="quarter" idx="18"/>
          </p:nvPr>
        </p:nvSpPr>
        <p:spPr>
          <a:xfrm>
            <a:off x="6696134"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83FA8CBA-5F30-4931-BA89-736501D3DD90}"/>
              </a:ext>
            </a:extLst>
          </p:cNvPr>
          <p:cNvSpPr>
            <a:spLocks noGrp="1"/>
          </p:cNvSpPr>
          <p:nvPr>
            <p:ph type="body" sz="quarter" idx="19" hasCustomPrompt="1"/>
          </p:nvPr>
        </p:nvSpPr>
        <p:spPr>
          <a:xfrm>
            <a:off x="6696134" y="4503846"/>
            <a:ext cx="4464090" cy="374847"/>
          </a:xfrm>
        </p:spPr>
        <p:txBody>
          <a:bodyPr anchor="ctr">
            <a:normAutofit/>
          </a:bodyPr>
          <a:lstStyle>
            <a:lvl1pPr marL="0" indent="0">
              <a:buNone/>
              <a:defRPr sz="1800" b="1"/>
            </a:lvl1pPr>
          </a:lstStyle>
          <a:p>
            <a:pPr lvl="0"/>
            <a:r>
              <a:rPr lang="en-US" dirty="0"/>
              <a:t>Subtitle</a:t>
            </a:r>
          </a:p>
        </p:txBody>
      </p:sp>
      <p:sp>
        <p:nvSpPr>
          <p:cNvPr id="15" name="Title 1">
            <a:extLst>
              <a:ext uri="{FF2B5EF4-FFF2-40B4-BE49-F238E27FC236}">
                <a16:creationId xmlns:a16="http://schemas.microsoft.com/office/drawing/2014/main" id="{1758C255-DD7F-488C-B5CF-0DDE8DF5D07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68ED617D-4A5B-4A52-AF08-AFBFD257A95F}"/>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433828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3 Images and Text">
    <p:spTree>
      <p:nvGrpSpPr>
        <p:cNvPr id="1" name=""/>
        <p:cNvGrpSpPr/>
        <p:nvPr/>
      </p:nvGrpSpPr>
      <p:grpSpPr>
        <a:xfrm>
          <a:off x="0" y="0"/>
          <a:ext cx="0" cy="0"/>
          <a:chOff x="0" y="0"/>
          <a:chExt cx="0" cy="0"/>
        </a:xfrm>
      </p:grpSpPr>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31" name="Picture 30" descr="A picture containing outdoor, night sky&#10;&#10;Description automatically generated">
            <a:extLst>
              <a:ext uri="{FF2B5EF4-FFF2-40B4-BE49-F238E27FC236}">
                <a16:creationId xmlns:a16="http://schemas.microsoft.com/office/drawing/2014/main" id="{E8866BD0-67AF-4993-BCB5-82B1775926C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06" t="18724" r="669" b="14646"/>
          <a:stretch/>
        </p:blipFill>
        <p:spPr>
          <a:xfrm flipH="1">
            <a:off x="0" y="0"/>
            <a:ext cx="12192000" cy="3196354"/>
          </a:xfrm>
          <a:prstGeom prst="rect">
            <a:avLst/>
          </a:prstGeom>
          <a:ln>
            <a:noFill/>
          </a:ln>
        </p:spPr>
      </p:pic>
      <p:pic>
        <p:nvPicPr>
          <p:cNvPr id="34" name="Graphic 33">
            <a:extLst>
              <a:ext uri="{FF2B5EF4-FFF2-40B4-BE49-F238E27FC236}">
                <a16:creationId xmlns:a16="http://schemas.microsoft.com/office/drawing/2014/main" id="{DD2297BE-EBB7-4BB7-9ED4-E8F9FB1DCF6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700" y="1828799"/>
            <a:ext cx="3390555" cy="2494671"/>
          </a:xfrm>
          <a:solidFill>
            <a:schemeClr val="bg2"/>
          </a:solidFill>
        </p:spPr>
        <p:txBody>
          <a:bodyPr/>
          <a:lstStyle/>
          <a:p>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4400723" y="1828799"/>
            <a:ext cx="3390555" cy="2494671"/>
          </a:xfrm>
          <a:solidFill>
            <a:schemeClr val="bg2"/>
          </a:solidFill>
        </p:spPr>
        <p:txBody>
          <a:bodyPr/>
          <a:lstStyle/>
          <a:p>
            <a:endParaRPr lang="en-US" dirty="0"/>
          </a:p>
        </p:txBody>
      </p:sp>
      <p:sp>
        <p:nvSpPr>
          <p:cNvPr id="13" name="Picture Placeholder 6">
            <a:extLst>
              <a:ext uri="{FF2B5EF4-FFF2-40B4-BE49-F238E27FC236}">
                <a16:creationId xmlns:a16="http://schemas.microsoft.com/office/drawing/2014/main" id="{5CD62879-0C83-4F08-9CA6-71D3C7E9C03B}"/>
              </a:ext>
            </a:extLst>
          </p:cNvPr>
          <p:cNvSpPr>
            <a:spLocks noGrp="1"/>
          </p:cNvSpPr>
          <p:nvPr>
            <p:ph type="pic" sz="quarter" idx="20"/>
          </p:nvPr>
        </p:nvSpPr>
        <p:spPr>
          <a:xfrm>
            <a:off x="8153745" y="1828799"/>
            <a:ext cx="3390555" cy="2494671"/>
          </a:xfrm>
          <a:solidFill>
            <a:schemeClr val="bg2"/>
          </a:solidFill>
        </p:spPr>
        <p:txBody>
          <a:bodyPr/>
          <a:lstStyle/>
          <a:p>
            <a:endParaRPr lang="en-US" dirty="0"/>
          </a:p>
        </p:txBody>
      </p:sp>
      <p:sp>
        <p:nvSpPr>
          <p:cNvPr id="25" name="Text Placeholder 4">
            <a:extLst>
              <a:ext uri="{FF2B5EF4-FFF2-40B4-BE49-F238E27FC236}">
                <a16:creationId xmlns:a16="http://schemas.microsoft.com/office/drawing/2014/main" id="{4F9029B3-8ACB-4DA6-8B38-84F0BF72C10F}"/>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4">
            <a:extLst>
              <a:ext uri="{FF2B5EF4-FFF2-40B4-BE49-F238E27FC236}">
                <a16:creationId xmlns:a16="http://schemas.microsoft.com/office/drawing/2014/main" id="{63E96DD9-23FE-4274-871B-8090D2AFC0AB}"/>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7" name="Text Placeholder 4">
            <a:extLst>
              <a:ext uri="{FF2B5EF4-FFF2-40B4-BE49-F238E27FC236}">
                <a16:creationId xmlns:a16="http://schemas.microsoft.com/office/drawing/2014/main" id="{9D13D5C4-6C9E-4D1D-96DD-B8EF2FDF6CFF}"/>
              </a:ext>
            </a:extLst>
          </p:cNvPr>
          <p:cNvSpPr>
            <a:spLocks noGrp="1"/>
          </p:cNvSpPr>
          <p:nvPr>
            <p:ph type="body" sz="quarter" idx="21"/>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69F3355B-5E31-43C0-9781-30094D500D8E}"/>
              </a:ext>
            </a:extLst>
          </p:cNvPr>
          <p:cNvSpPr>
            <a:spLocks noGrp="1"/>
          </p:cNvSpPr>
          <p:nvPr>
            <p:ph type="body" sz="quarter" idx="22"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9" name="Text Placeholder 4">
            <a:extLst>
              <a:ext uri="{FF2B5EF4-FFF2-40B4-BE49-F238E27FC236}">
                <a16:creationId xmlns:a16="http://schemas.microsoft.com/office/drawing/2014/main" id="{C3A7A526-1EE6-43D1-964C-AAB9394FA1B0}"/>
              </a:ext>
            </a:extLst>
          </p:cNvPr>
          <p:cNvSpPr>
            <a:spLocks noGrp="1"/>
          </p:cNvSpPr>
          <p:nvPr>
            <p:ph type="body" sz="quarter" idx="23"/>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6F63AA15-9684-451F-9ED1-3BD417A4E3D9}"/>
              </a:ext>
            </a:extLst>
          </p:cNvPr>
          <p:cNvSpPr>
            <a:spLocks noGrp="1"/>
          </p:cNvSpPr>
          <p:nvPr>
            <p:ph type="body" sz="quarter" idx="24"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18" name="Title 1">
            <a:extLst>
              <a:ext uri="{FF2B5EF4-FFF2-40B4-BE49-F238E27FC236}">
                <a16:creationId xmlns:a16="http://schemas.microsoft.com/office/drawing/2014/main" id="{0D0A90BC-982F-4519-B154-AD2CD92D4117}"/>
              </a:ext>
            </a:extLst>
          </p:cNvPr>
          <p:cNvSpPr>
            <a:spLocks noGrp="1"/>
          </p:cNvSpPr>
          <p:nvPr>
            <p:ph type="title" hasCustomPrompt="1"/>
          </p:nvPr>
        </p:nvSpPr>
        <p:spPr>
          <a:xfrm>
            <a:off x="652462" y="346076"/>
            <a:ext cx="10887076" cy="568324"/>
          </a:xfrm>
        </p:spPr>
        <p:txBody>
          <a:bodyPr/>
          <a:lstStyle>
            <a:lvl1pPr algn="ctr">
              <a:defRPr>
                <a:solidFill>
                  <a:schemeClr val="bg1"/>
                </a:solidFill>
              </a:defRPr>
            </a:lvl1pPr>
          </a:lstStyle>
          <a:p>
            <a:r>
              <a:rPr lang="en-US" dirty="0"/>
              <a:t>Your Slide’s Title Goes Over Here</a:t>
            </a:r>
          </a:p>
        </p:txBody>
      </p:sp>
    </p:spTree>
    <p:extLst>
      <p:ext uri="{BB962C8B-B14F-4D97-AF65-F5344CB8AC3E}">
        <p14:creationId xmlns:p14="http://schemas.microsoft.com/office/powerpoint/2010/main" val="3248068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Image 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8B09657-D9FB-4E5C-9645-121FAA31326A}"/>
              </a:ext>
            </a:extLst>
          </p:cNvPr>
          <p:cNvSpPr/>
          <p:nvPr userDrawn="1"/>
        </p:nvSpPr>
        <p:spPr>
          <a:xfrm>
            <a:off x="647700" y="-1"/>
            <a:ext cx="5226008" cy="59577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icture Placeholder 21">
            <a:extLst>
              <a:ext uri="{FF2B5EF4-FFF2-40B4-BE49-F238E27FC236}">
                <a16:creationId xmlns:a16="http://schemas.microsoft.com/office/drawing/2014/main" id="{CC56583B-76EA-44AE-95A8-668E181D1003}"/>
              </a:ext>
            </a:extLst>
          </p:cNvPr>
          <p:cNvSpPr>
            <a:spLocks noGrp="1"/>
          </p:cNvSpPr>
          <p:nvPr>
            <p:ph type="pic" sz="quarter" idx="17"/>
          </p:nvPr>
        </p:nvSpPr>
        <p:spPr>
          <a:xfrm>
            <a:off x="0" y="-1"/>
            <a:ext cx="12192000" cy="6409809"/>
          </a:xfrm>
          <a:custGeom>
            <a:avLst/>
            <a:gdLst>
              <a:gd name="connsiteX0" fmla="*/ 0 w 12192000"/>
              <a:gd name="connsiteY0" fmla="*/ 0 h 6400800"/>
              <a:gd name="connsiteX1" fmla="*/ 647700 w 12192000"/>
              <a:gd name="connsiteY1" fmla="*/ 0 h 6400800"/>
              <a:gd name="connsiteX2" fmla="*/ 647700 w 12192000"/>
              <a:gd name="connsiteY2" fmla="*/ 5943600 h 6400800"/>
              <a:gd name="connsiteX3" fmla="*/ 5873708 w 12192000"/>
              <a:gd name="connsiteY3" fmla="*/ 5943600 h 6400800"/>
              <a:gd name="connsiteX4" fmla="*/ 5873708 w 12192000"/>
              <a:gd name="connsiteY4" fmla="*/ 0 h 6400800"/>
              <a:gd name="connsiteX5" fmla="*/ 12192000 w 12192000"/>
              <a:gd name="connsiteY5" fmla="*/ 0 h 6400800"/>
              <a:gd name="connsiteX6" fmla="*/ 12192000 w 12192000"/>
              <a:gd name="connsiteY6" fmla="*/ 6400800 h 6400800"/>
              <a:gd name="connsiteX7" fmla="*/ 0 w 12192000"/>
              <a:gd name="connsiteY7" fmla="*/ 640080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0800">
                <a:moveTo>
                  <a:pt x="0" y="0"/>
                </a:moveTo>
                <a:lnTo>
                  <a:pt x="647700" y="0"/>
                </a:lnTo>
                <a:lnTo>
                  <a:pt x="647700" y="5943600"/>
                </a:lnTo>
                <a:lnTo>
                  <a:pt x="5873708" y="5943600"/>
                </a:lnTo>
                <a:lnTo>
                  <a:pt x="5873708" y="0"/>
                </a:lnTo>
                <a:lnTo>
                  <a:pt x="12192000" y="0"/>
                </a:lnTo>
                <a:lnTo>
                  <a:pt x="12192000" y="6400800"/>
                </a:lnTo>
                <a:lnTo>
                  <a:pt x="0" y="6400800"/>
                </a:lnTo>
                <a:close/>
              </a:path>
            </a:pathLst>
          </a:custGeom>
          <a:solidFill>
            <a:schemeClr val="bg2"/>
          </a:solidFill>
        </p:spPr>
        <p:txBody>
          <a:bodyPr wrap="square">
            <a:noAutofit/>
          </a:bodyPr>
          <a:lstStyle>
            <a:lvl1pPr algn="r">
              <a:defRPr/>
            </a:lvl1pPr>
          </a:lstStyle>
          <a:p>
            <a:endParaRPr lang="en-US" dirty="0"/>
          </a:p>
        </p:txBody>
      </p:sp>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1072856" y="342901"/>
            <a:ext cx="4375696" cy="1219200"/>
          </a:xfrm>
        </p:spPr>
        <p:txBody>
          <a:bodyPr/>
          <a:lstStyle>
            <a:lvl1pPr>
              <a:defRPr>
                <a:solidFill>
                  <a:schemeClr val="tx1"/>
                </a:solidFill>
              </a:defRPr>
            </a:lvl1pPr>
          </a:lstStyle>
          <a:p>
            <a:r>
              <a:rPr lang="en-US" dirty="0"/>
              <a:t>Your Slide’s Title Goes Over Here</a:t>
            </a:r>
          </a:p>
        </p:txBody>
      </p:sp>
      <p:cxnSp>
        <p:nvCxnSpPr>
          <p:cNvPr id="193" name="Straight Connector 192">
            <a:extLst>
              <a:ext uri="{FF2B5EF4-FFF2-40B4-BE49-F238E27FC236}">
                <a16:creationId xmlns:a16="http://schemas.microsoft.com/office/drawing/2014/main" id="{6A850CEE-42D7-4707-A519-9FBC8C99AABA}"/>
              </a:ext>
            </a:extLst>
          </p:cNvPr>
          <p:cNvCxnSpPr>
            <a:cxnSpLocks/>
          </p:cNvCxnSpPr>
          <p:nvPr userDrawn="1"/>
        </p:nvCxnSpPr>
        <p:spPr>
          <a:xfrm flipH="1">
            <a:off x="1175658" y="1743608"/>
            <a:ext cx="41530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F96331D-5354-4A7C-9EC2-033B108280AA}"/>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a:extLst>
              <a:ext uri="{FF2B5EF4-FFF2-40B4-BE49-F238E27FC236}">
                <a16:creationId xmlns:a16="http://schemas.microsoft.com/office/drawing/2014/main" id="{B4F01D59-6C30-4226-B14E-B737AE57B68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933" t="23765" r="11354" b="68041"/>
          <a:stretch/>
        </p:blipFill>
        <p:spPr>
          <a:xfrm>
            <a:off x="0" y="6406676"/>
            <a:ext cx="12192000" cy="451323"/>
          </a:xfrm>
          <a:prstGeom prst="rect">
            <a:avLst/>
          </a:prstGeom>
        </p:spPr>
      </p:pic>
      <p:sp>
        <p:nvSpPr>
          <p:cNvPr id="23" name="Rectangle 22">
            <a:extLst>
              <a:ext uri="{FF2B5EF4-FFF2-40B4-BE49-F238E27FC236}">
                <a16:creationId xmlns:a16="http://schemas.microsoft.com/office/drawing/2014/main" id="{9B043E5E-0670-4523-A908-3938CB4AEFEA}"/>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ooter Placeholder 4">
            <a:extLst>
              <a:ext uri="{FF2B5EF4-FFF2-40B4-BE49-F238E27FC236}">
                <a16:creationId xmlns:a16="http://schemas.microsoft.com/office/drawing/2014/main" id="{8E8BC563-36D7-4A05-A3DB-31528E1D20B7}"/>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5" name="Slide Number Placeholder 5">
            <a:extLst>
              <a:ext uri="{FF2B5EF4-FFF2-40B4-BE49-F238E27FC236}">
                <a16:creationId xmlns:a16="http://schemas.microsoft.com/office/drawing/2014/main" id="{4D89ADE0-A4E7-4747-A6D6-E52BA0D15D49}"/>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6" name="Graphic 25">
            <a:extLst>
              <a:ext uri="{FF2B5EF4-FFF2-40B4-BE49-F238E27FC236}">
                <a16:creationId xmlns:a16="http://schemas.microsoft.com/office/drawing/2014/main" id="{2D408207-C679-496F-9D9C-25687350D28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9942" y="6532189"/>
            <a:ext cx="1196516" cy="200298"/>
          </a:xfrm>
          <a:prstGeom prst="rect">
            <a:avLst/>
          </a:prstGeom>
        </p:spPr>
      </p:pic>
      <p:sp>
        <p:nvSpPr>
          <p:cNvPr id="16" name="Text Placeholder 4">
            <a:extLst>
              <a:ext uri="{FF2B5EF4-FFF2-40B4-BE49-F238E27FC236}">
                <a16:creationId xmlns:a16="http://schemas.microsoft.com/office/drawing/2014/main" id="{DE2985AF-13E8-4EBD-BAC6-316E6716F915}"/>
              </a:ext>
            </a:extLst>
          </p:cNvPr>
          <p:cNvSpPr>
            <a:spLocks noGrp="1"/>
          </p:cNvSpPr>
          <p:nvPr>
            <p:ph type="body" sz="quarter" idx="10"/>
          </p:nvPr>
        </p:nvSpPr>
        <p:spPr>
          <a:xfrm>
            <a:off x="1068416" y="2495580"/>
            <a:ext cx="4384577" cy="3155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5E05D589-E10B-4F14-9157-4C269D04374E}"/>
              </a:ext>
            </a:extLst>
          </p:cNvPr>
          <p:cNvSpPr>
            <a:spLocks noGrp="1"/>
          </p:cNvSpPr>
          <p:nvPr>
            <p:ph type="body" sz="quarter" idx="16" hasCustomPrompt="1"/>
          </p:nvPr>
        </p:nvSpPr>
        <p:spPr>
          <a:xfrm>
            <a:off x="1068416" y="1924997"/>
            <a:ext cx="4384577" cy="374847"/>
          </a:xfrm>
        </p:spPr>
        <p:txBody>
          <a:bodyPr anchor="ctr">
            <a:normAutofit/>
          </a:bodyPr>
          <a:lstStyle>
            <a:lvl1pPr marL="0" indent="0">
              <a:buNone/>
              <a:defRPr sz="1800" b="1"/>
            </a:lvl1pPr>
          </a:lstStyle>
          <a:p>
            <a:pPr lvl="0"/>
            <a:r>
              <a:rPr lang="en-US" dirty="0"/>
              <a:t>Your Sub-Title Can Go Over Here</a:t>
            </a:r>
          </a:p>
        </p:txBody>
      </p:sp>
    </p:spTree>
    <p:extLst>
      <p:ext uri="{BB962C8B-B14F-4D97-AF65-F5344CB8AC3E}">
        <p14:creationId xmlns:p14="http://schemas.microsoft.com/office/powerpoint/2010/main" val="2421034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and Media">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471" r="21098" b="232"/>
          <a:stretch/>
        </p:blipFill>
        <p:spPr>
          <a:xfrm rot="16200000">
            <a:off x="-155337"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0"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0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47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679096"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290756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Media - 2">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r="21098" b="237"/>
          <a:stretch/>
        </p:blipFill>
        <p:spPr>
          <a:xfrm rot="16200000">
            <a:off x="5940662"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6103374"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736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743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9">
            <a:extLst>
              <a:ext uri="{FF2B5EF4-FFF2-40B4-BE49-F238E27FC236}">
                <a16:creationId xmlns:a16="http://schemas.microsoft.com/office/drawing/2014/main" id="{37AE9F95-348A-46A4-8804-F5238271C18B}"/>
              </a:ext>
            </a:extLst>
          </p:cNvPr>
          <p:cNvSpPr>
            <a:spLocks noGrp="1"/>
          </p:cNvSpPr>
          <p:nvPr>
            <p:ph sz="quarter" idx="11" hasCustomPrompt="1"/>
          </p:nvPr>
        </p:nvSpPr>
        <p:spPr>
          <a:xfrm>
            <a:off x="647700"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1097049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and Media - 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7170FCB-C409-40AE-9083-1E13A59FBF4B}"/>
              </a:ext>
            </a:extLst>
          </p:cNvPr>
          <p:cNvSpPr/>
          <p:nvPr userDrawn="1"/>
        </p:nvSpPr>
        <p:spPr>
          <a:xfrm>
            <a:off x="0" y="3549689"/>
            <a:ext cx="12192000" cy="28567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5458002"/>
            <a:ext cx="10896599" cy="485598"/>
          </a:xfrm>
        </p:spPr>
        <p:txBody>
          <a:bodyPr anchor="ctr"/>
          <a:lstStyle>
            <a:lvl1pPr marL="0" indent="0" algn="ctr">
              <a:buNone/>
              <a:defRPr>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lvl="0"/>
            <a:r>
              <a:rPr lang="en-US" dirty="0"/>
              <a:t>Type your copy in this box</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1828798"/>
            <a:ext cx="10896600" cy="3430421"/>
          </a:xfrm>
          <a:solidFill>
            <a:schemeClr val="bg2"/>
          </a:solidFill>
        </p:spPr>
        <p:txBody>
          <a:bodyPr/>
          <a:lstStyle>
            <a:lvl1pPr>
              <a:defRPr/>
            </a:lvl1pPr>
          </a:lstStyle>
          <a:p>
            <a:pPr lvl="0"/>
            <a:r>
              <a:rPr lang="es-419" dirty="0" err="1"/>
              <a:t>Add</a:t>
            </a:r>
            <a:endParaRPr lang="en-US" dirty="0"/>
          </a:p>
        </p:txBody>
      </p:sp>
      <p:sp>
        <p:nvSpPr>
          <p:cNvPr id="8" name="Title 1">
            <a:extLst>
              <a:ext uri="{FF2B5EF4-FFF2-40B4-BE49-F238E27FC236}">
                <a16:creationId xmlns:a16="http://schemas.microsoft.com/office/drawing/2014/main" id="{E827F9C3-833D-48B0-9886-4EDD6675BE05}"/>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9" name="Text Placeholder 4">
            <a:extLst>
              <a:ext uri="{FF2B5EF4-FFF2-40B4-BE49-F238E27FC236}">
                <a16:creationId xmlns:a16="http://schemas.microsoft.com/office/drawing/2014/main" id="{D037E592-62B7-42C6-A411-39B6B64FCA29}"/>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780220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nd Media - 4">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16BFE6-CBF0-47DC-BCD2-44B6F6611F53}"/>
              </a:ext>
            </a:extLst>
          </p:cNvPr>
          <p:cNvSpPr/>
          <p:nvPr userDrawn="1"/>
        </p:nvSpPr>
        <p:spPr>
          <a:xfrm>
            <a:off x="9374966" y="2976060"/>
            <a:ext cx="2817034" cy="34304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7170FCB-C409-40AE-9083-1E13A59FBF4B}"/>
              </a:ext>
            </a:extLst>
          </p:cNvPr>
          <p:cNvSpPr/>
          <p:nvPr userDrawn="1"/>
        </p:nvSpPr>
        <p:spPr>
          <a:xfrm>
            <a:off x="0" y="2976060"/>
            <a:ext cx="2817034" cy="34304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2513179"/>
            <a:ext cx="5130483" cy="3430421"/>
          </a:xfrm>
          <a:solidFill>
            <a:schemeClr val="bg2"/>
          </a:solidFill>
        </p:spPr>
        <p:txBody>
          <a:bodyPr/>
          <a:lstStyle>
            <a:lvl1pPr>
              <a:defRPr/>
            </a:lvl1pPr>
          </a:lstStyle>
          <a:p>
            <a:pPr lvl="0"/>
            <a:r>
              <a:rPr lang="es-419" dirty="0" err="1"/>
              <a:t>Add</a:t>
            </a:r>
            <a:endParaRPr lang="en-US" dirty="0"/>
          </a:p>
        </p:txBody>
      </p:sp>
      <p:sp>
        <p:nvSpPr>
          <p:cNvPr id="8" name="Content Placeholder 9">
            <a:extLst>
              <a:ext uri="{FF2B5EF4-FFF2-40B4-BE49-F238E27FC236}">
                <a16:creationId xmlns:a16="http://schemas.microsoft.com/office/drawing/2014/main" id="{BFB12E77-174E-4451-910B-D894995A68FB}"/>
              </a:ext>
            </a:extLst>
          </p:cNvPr>
          <p:cNvSpPr>
            <a:spLocks noGrp="1"/>
          </p:cNvSpPr>
          <p:nvPr>
            <p:ph sz="quarter" idx="12" hasCustomPrompt="1"/>
          </p:nvPr>
        </p:nvSpPr>
        <p:spPr>
          <a:xfrm>
            <a:off x="6413817" y="2513179"/>
            <a:ext cx="5130483" cy="3430421"/>
          </a:xfrm>
          <a:solidFill>
            <a:schemeClr val="bg2"/>
          </a:solidFill>
        </p:spPr>
        <p:txBody>
          <a:bodyPr/>
          <a:lstStyle>
            <a:lvl1pPr>
              <a:defRPr/>
            </a:lvl1pPr>
          </a:lstStyle>
          <a:p>
            <a:pPr lvl="0"/>
            <a:r>
              <a:rPr lang="es-419" dirty="0" err="1"/>
              <a:t>Add</a:t>
            </a:r>
            <a:endParaRPr lang="en-US" dirty="0"/>
          </a:p>
        </p:txBody>
      </p:sp>
      <p:sp>
        <p:nvSpPr>
          <p:cNvPr id="12" name="Text Placeholder 3">
            <a:extLst>
              <a:ext uri="{FF2B5EF4-FFF2-40B4-BE49-F238E27FC236}">
                <a16:creationId xmlns:a16="http://schemas.microsoft.com/office/drawing/2014/main" id="{F3817582-F2F3-4888-B918-6449ED2A2426}"/>
              </a:ext>
            </a:extLst>
          </p:cNvPr>
          <p:cNvSpPr>
            <a:spLocks noGrp="1"/>
          </p:cNvSpPr>
          <p:nvPr>
            <p:ph type="body" sz="quarter" idx="13" hasCustomPrompt="1"/>
          </p:nvPr>
        </p:nvSpPr>
        <p:spPr>
          <a:xfrm>
            <a:off x="6415945"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5" name="Title 1">
            <a:extLst>
              <a:ext uri="{FF2B5EF4-FFF2-40B4-BE49-F238E27FC236}">
                <a16:creationId xmlns:a16="http://schemas.microsoft.com/office/drawing/2014/main" id="{13058BC6-A5DD-4A51-95A0-E83B94D83939}"/>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16" name="Text Placeholder 4">
            <a:extLst>
              <a:ext uri="{FF2B5EF4-FFF2-40B4-BE49-F238E27FC236}">
                <a16:creationId xmlns:a16="http://schemas.microsoft.com/office/drawing/2014/main" id="{61475132-00ED-4C79-84ED-CC21D0EC41C8}"/>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31026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and Media -  5">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5083155" y="342900"/>
            <a:ext cx="6461145" cy="2661557"/>
          </a:xfrm>
          <a:solidFill>
            <a:schemeClr val="bg2"/>
          </a:solidFill>
        </p:spPr>
        <p:txBody>
          <a:bodyPr/>
          <a:lstStyle>
            <a:lvl1pPr>
              <a:defRPr/>
            </a:lvl1pPr>
          </a:lstStyle>
          <a:p>
            <a:pPr lvl="0"/>
            <a:r>
              <a:rPr lang="es-419" dirty="0" err="1"/>
              <a:t>Add</a:t>
            </a:r>
            <a:endParaRPr lang="en-US" dirty="0"/>
          </a:p>
        </p:txBody>
      </p:sp>
      <p:sp>
        <p:nvSpPr>
          <p:cNvPr id="2" name="Title 1">
            <a:extLst>
              <a:ext uri="{FF2B5EF4-FFF2-40B4-BE49-F238E27FC236}">
                <a16:creationId xmlns:a16="http://schemas.microsoft.com/office/drawing/2014/main" id="{AD8AFAA8-A656-4815-93F5-D80A95CE5E1D}"/>
              </a:ext>
            </a:extLst>
          </p:cNvPr>
          <p:cNvSpPr>
            <a:spLocks noGrp="1"/>
          </p:cNvSpPr>
          <p:nvPr>
            <p:ph type="title" hasCustomPrompt="1"/>
          </p:nvPr>
        </p:nvSpPr>
        <p:spPr>
          <a:xfrm>
            <a:off x="647700" y="365125"/>
            <a:ext cx="4094685" cy="1196975"/>
          </a:xfrm>
        </p:spPr>
        <p:txBody>
          <a:bodyPr/>
          <a:lstStyle/>
          <a:p>
            <a:r>
              <a:rPr lang="en-US" dirty="0"/>
              <a:t>Your Slide’s Title Goes Over Here</a:t>
            </a:r>
          </a:p>
        </p:txBody>
      </p:sp>
      <p:sp>
        <p:nvSpPr>
          <p:cNvPr id="9" name="Content Placeholder 9">
            <a:extLst>
              <a:ext uri="{FF2B5EF4-FFF2-40B4-BE49-F238E27FC236}">
                <a16:creationId xmlns:a16="http://schemas.microsoft.com/office/drawing/2014/main" id="{EC79136A-9508-494C-8F21-F33A9EEA0D39}"/>
              </a:ext>
            </a:extLst>
          </p:cNvPr>
          <p:cNvSpPr>
            <a:spLocks noGrp="1"/>
          </p:cNvSpPr>
          <p:nvPr>
            <p:ph sz="quarter" idx="12" hasCustomPrompt="1"/>
          </p:nvPr>
        </p:nvSpPr>
        <p:spPr>
          <a:xfrm>
            <a:off x="5083155" y="3282043"/>
            <a:ext cx="6461145" cy="2661557"/>
          </a:xfrm>
          <a:solidFill>
            <a:schemeClr val="bg2"/>
          </a:solidFill>
        </p:spPr>
        <p:txBody>
          <a:bodyPr/>
          <a:lstStyle>
            <a:lvl1pPr>
              <a:defRPr/>
            </a:lvl1pPr>
          </a:lstStyle>
          <a:p>
            <a:pPr lvl="0"/>
            <a:r>
              <a:rPr lang="es-419" dirty="0" err="1"/>
              <a:t>Add</a:t>
            </a:r>
            <a:endParaRPr lang="en-US" dirty="0"/>
          </a:p>
        </p:txBody>
      </p:sp>
      <p:sp>
        <p:nvSpPr>
          <p:cNvPr id="8" name="Text Placeholder 4">
            <a:extLst>
              <a:ext uri="{FF2B5EF4-FFF2-40B4-BE49-F238E27FC236}">
                <a16:creationId xmlns:a16="http://schemas.microsoft.com/office/drawing/2014/main" id="{C6FAD771-7725-4F85-BAE0-79432CC2964C}"/>
              </a:ext>
            </a:extLst>
          </p:cNvPr>
          <p:cNvSpPr>
            <a:spLocks noGrp="1"/>
          </p:cNvSpPr>
          <p:nvPr>
            <p:ph type="body" sz="quarter" idx="13"/>
          </p:nvPr>
        </p:nvSpPr>
        <p:spPr>
          <a:xfrm>
            <a:off x="647701" y="1828801"/>
            <a:ext cx="408332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9692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5508881" cy="549275"/>
          </a:xfrm>
        </p:spPr>
        <p:txBody>
          <a:bodyPr/>
          <a:lstStyle>
            <a:lvl1pPr>
              <a:defRPr/>
            </a:lvl1pPr>
          </a:lstStyle>
          <a:p>
            <a:r>
              <a:rPr lang="en-US" dirty="0"/>
              <a:t>Name and Last Name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914401"/>
            <a:ext cx="5508881"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Position Within The Company</a:t>
            </a:r>
          </a:p>
        </p:txBody>
      </p:sp>
      <p:sp>
        <p:nvSpPr>
          <p:cNvPr id="5" name="Rectangle 4">
            <a:extLst>
              <a:ext uri="{FF2B5EF4-FFF2-40B4-BE49-F238E27FC236}">
                <a16:creationId xmlns:a16="http://schemas.microsoft.com/office/drawing/2014/main" id="{9804A51C-FD7F-47E9-8E67-47F43C2B59DC}"/>
              </a:ext>
            </a:extLst>
          </p:cNvPr>
          <p:cNvSpPr/>
          <p:nvPr userDrawn="1"/>
        </p:nvSpPr>
        <p:spPr>
          <a:xfrm>
            <a:off x="0" y="4572000"/>
            <a:ext cx="12192000" cy="1834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946033" y="342900"/>
            <a:ext cx="4598268" cy="5600700"/>
          </a:xfrm>
          <a:solidFill>
            <a:schemeClr val="bg2"/>
          </a:solidFill>
        </p:spPr>
        <p:txBody>
          <a:bodyPr/>
          <a:lstStyle/>
          <a:p>
            <a:endParaRPr lang="en-US" dirty="0"/>
          </a:p>
        </p:txBody>
      </p:sp>
      <p:sp>
        <p:nvSpPr>
          <p:cNvPr id="12" name="Text Placeholder 4">
            <a:extLst>
              <a:ext uri="{FF2B5EF4-FFF2-40B4-BE49-F238E27FC236}">
                <a16:creationId xmlns:a16="http://schemas.microsoft.com/office/drawing/2014/main" id="{89940990-F99B-4063-AA81-269062B85275}"/>
              </a:ext>
            </a:extLst>
          </p:cNvPr>
          <p:cNvSpPr>
            <a:spLocks noGrp="1"/>
          </p:cNvSpPr>
          <p:nvPr>
            <p:ph type="body" sz="quarter" idx="13"/>
          </p:nvPr>
        </p:nvSpPr>
        <p:spPr>
          <a:xfrm>
            <a:off x="647700" y="1828800"/>
            <a:ext cx="5494915" cy="23967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300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ransition Yellow">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 Placeholder 79">
            <a:extLst>
              <a:ext uri="{FF2B5EF4-FFF2-40B4-BE49-F238E27FC236}">
                <a16:creationId xmlns:a16="http://schemas.microsoft.com/office/drawing/2014/main" id="{8A62EA68-D2C8-4403-8BC4-6A22B21D5326}"/>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4"/>
                </a:solidFill>
                <a:latin typeface="+mj-lt"/>
              </a:defRPr>
            </a:lvl1pPr>
          </a:lstStyle>
          <a:p>
            <a:pPr lvl="0"/>
            <a:r>
              <a:rPr lang="en-US" dirty="0"/>
              <a:t>#</a:t>
            </a:r>
          </a:p>
        </p:txBody>
      </p:sp>
      <p:pic>
        <p:nvPicPr>
          <p:cNvPr id="12" name="Picture 11">
            <a:extLst>
              <a:ext uri="{FF2B5EF4-FFF2-40B4-BE49-F238E27FC236}">
                <a16:creationId xmlns:a16="http://schemas.microsoft.com/office/drawing/2014/main" id="{BEA552B2-63C6-4733-BA7D-BEBA0CF7603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1476188"/>
            <a:ext cx="3937874" cy="3439389"/>
          </a:xfrm>
        </p:spPr>
        <p:txBody>
          <a:bodyPr anchor="b">
            <a:normAutofit/>
          </a:bodyPr>
          <a:lstStyle>
            <a:lvl1pPr algn="l">
              <a:defRPr sz="4000">
                <a:solidFill>
                  <a:schemeClr val="tx1"/>
                </a:solidFill>
              </a:defRPr>
            </a:lvl1pPr>
          </a:lstStyle>
          <a:p>
            <a:r>
              <a:rPr lang="en-US" dirty="0"/>
              <a:t>Your Transition’s Title Goes Here</a:t>
            </a:r>
          </a:p>
        </p:txBody>
      </p:sp>
      <p:sp>
        <p:nvSpPr>
          <p:cNvPr id="14" name="Subtitle 2">
            <a:extLst>
              <a:ext uri="{FF2B5EF4-FFF2-40B4-BE49-F238E27FC236}">
                <a16:creationId xmlns:a16="http://schemas.microsoft.com/office/drawing/2014/main" id="{3BF5DB33-DB03-464A-B627-9630482B5ADA}"/>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pic>
        <p:nvPicPr>
          <p:cNvPr id="55" name="Graphic 54">
            <a:extLst>
              <a:ext uri="{FF2B5EF4-FFF2-40B4-BE49-F238E27FC236}">
                <a16:creationId xmlns:a16="http://schemas.microsoft.com/office/drawing/2014/main" id="{3BA4AF4A-78E7-4051-9342-AA088A8155A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34720" r="38611" b="21640"/>
          <a:stretch/>
        </p:blipFill>
        <p:spPr>
          <a:xfrm>
            <a:off x="5302047" y="4077929"/>
            <a:ext cx="6889954" cy="2780072"/>
          </a:xfrm>
          <a:prstGeom prst="rect">
            <a:avLst/>
          </a:prstGeom>
        </p:spPr>
      </p:pic>
      <p:pic>
        <p:nvPicPr>
          <p:cNvPr id="59" name="Graphic 58">
            <a:extLst>
              <a:ext uri="{FF2B5EF4-FFF2-40B4-BE49-F238E27FC236}">
                <a16:creationId xmlns:a16="http://schemas.microsoft.com/office/drawing/2014/main" id="{7C6E8014-D431-42A0-9FCC-95725030C7F2}"/>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25230" t="32901" r="35095" b="21225"/>
          <a:stretch/>
        </p:blipFill>
        <p:spPr>
          <a:xfrm flipH="1">
            <a:off x="0" y="-1"/>
            <a:ext cx="4052982" cy="4950373"/>
          </a:xfrm>
          <a:prstGeom prst="rect">
            <a:avLst/>
          </a:prstGeom>
        </p:spPr>
      </p:pic>
    </p:spTree>
    <p:extLst>
      <p:ext uri="{BB962C8B-B14F-4D97-AF65-F5344CB8AC3E}">
        <p14:creationId xmlns:p14="http://schemas.microsoft.com/office/powerpoint/2010/main" val="2114127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Layout">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47700" y="1828800"/>
            <a:ext cx="2101417" cy="2103049"/>
          </a:xfrm>
          <a:solidFill>
            <a:schemeClr val="bg2"/>
          </a:solidFill>
        </p:spPr>
        <p:txBody>
          <a:bodyPr/>
          <a:lstStyle/>
          <a:p>
            <a:endParaRPr lang="en-US" dirty="0"/>
          </a:p>
        </p:txBody>
      </p:sp>
      <p:sp>
        <p:nvSpPr>
          <p:cNvPr id="8" name="Text Placeholder 4">
            <a:extLst>
              <a:ext uri="{FF2B5EF4-FFF2-40B4-BE49-F238E27FC236}">
                <a16:creationId xmlns:a16="http://schemas.microsoft.com/office/drawing/2014/main" id="{391CCC28-9750-4E81-BD2F-AC5A067ABAA0}"/>
              </a:ext>
            </a:extLst>
          </p:cNvPr>
          <p:cNvSpPr>
            <a:spLocks noGrp="1"/>
          </p:cNvSpPr>
          <p:nvPr>
            <p:ph type="body" sz="quarter" idx="18"/>
          </p:nvPr>
        </p:nvSpPr>
        <p:spPr>
          <a:xfrm>
            <a:off x="647700"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2" name="Picture Placeholder 3">
            <a:extLst>
              <a:ext uri="{FF2B5EF4-FFF2-40B4-BE49-F238E27FC236}">
                <a16:creationId xmlns:a16="http://schemas.microsoft.com/office/drawing/2014/main" id="{23396870-290E-4DB5-921A-C8814822E657}"/>
              </a:ext>
            </a:extLst>
          </p:cNvPr>
          <p:cNvSpPr>
            <a:spLocks noGrp="1"/>
          </p:cNvSpPr>
          <p:nvPr>
            <p:ph type="pic" sz="quarter" idx="21"/>
          </p:nvPr>
        </p:nvSpPr>
        <p:spPr>
          <a:xfrm>
            <a:off x="3579428" y="1828800"/>
            <a:ext cx="2101417" cy="2103049"/>
          </a:xfrm>
          <a:solidFill>
            <a:schemeClr val="bg2"/>
          </a:solidFill>
        </p:spPr>
        <p:txBody>
          <a:bodyPr/>
          <a:lstStyle/>
          <a:p>
            <a:endParaRPr lang="en-US" dirty="0"/>
          </a:p>
        </p:txBody>
      </p:sp>
      <p:sp>
        <p:nvSpPr>
          <p:cNvPr id="13" name="Picture Placeholder 3">
            <a:extLst>
              <a:ext uri="{FF2B5EF4-FFF2-40B4-BE49-F238E27FC236}">
                <a16:creationId xmlns:a16="http://schemas.microsoft.com/office/drawing/2014/main" id="{35051877-CA28-4B2A-90EB-D46CC182D8E7}"/>
              </a:ext>
            </a:extLst>
          </p:cNvPr>
          <p:cNvSpPr>
            <a:spLocks noGrp="1"/>
          </p:cNvSpPr>
          <p:nvPr>
            <p:ph type="pic" sz="quarter" idx="22"/>
          </p:nvPr>
        </p:nvSpPr>
        <p:spPr>
          <a:xfrm>
            <a:off x="6511156" y="1828800"/>
            <a:ext cx="2101417" cy="2103049"/>
          </a:xfrm>
          <a:solidFill>
            <a:schemeClr val="bg2"/>
          </a:solidFill>
        </p:spPr>
        <p:txBody>
          <a:bodyPr/>
          <a:lstStyle/>
          <a:p>
            <a:endParaRPr lang="en-US" dirty="0"/>
          </a:p>
        </p:txBody>
      </p:sp>
      <p:sp>
        <p:nvSpPr>
          <p:cNvPr id="14" name="Picture Placeholder 3">
            <a:extLst>
              <a:ext uri="{FF2B5EF4-FFF2-40B4-BE49-F238E27FC236}">
                <a16:creationId xmlns:a16="http://schemas.microsoft.com/office/drawing/2014/main" id="{655BF87D-8B74-47DD-836E-432A13F072CF}"/>
              </a:ext>
            </a:extLst>
          </p:cNvPr>
          <p:cNvSpPr>
            <a:spLocks noGrp="1"/>
          </p:cNvSpPr>
          <p:nvPr>
            <p:ph type="pic" sz="quarter" idx="23"/>
          </p:nvPr>
        </p:nvSpPr>
        <p:spPr>
          <a:xfrm>
            <a:off x="9442883" y="1828800"/>
            <a:ext cx="2101417" cy="2103049"/>
          </a:xfrm>
          <a:solidFill>
            <a:schemeClr val="bg2"/>
          </a:solidFill>
        </p:spPr>
        <p:txBody>
          <a:bodyPr/>
          <a:lstStyle/>
          <a:p>
            <a:endParaRPr lang="en-US" dirty="0"/>
          </a:p>
        </p:txBody>
      </p:sp>
      <p:sp>
        <p:nvSpPr>
          <p:cNvPr id="15" name="Text Placeholder 4">
            <a:extLst>
              <a:ext uri="{FF2B5EF4-FFF2-40B4-BE49-F238E27FC236}">
                <a16:creationId xmlns:a16="http://schemas.microsoft.com/office/drawing/2014/main" id="{B89EB0BB-F7A4-4CFA-90FF-29A494B6EC46}"/>
              </a:ext>
            </a:extLst>
          </p:cNvPr>
          <p:cNvSpPr>
            <a:spLocks noGrp="1"/>
          </p:cNvSpPr>
          <p:nvPr>
            <p:ph type="body" sz="quarter" idx="24"/>
          </p:nvPr>
        </p:nvSpPr>
        <p:spPr>
          <a:xfrm>
            <a:off x="3572644"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A5A87C28-EC12-41F9-AB2F-019E6466B437}"/>
              </a:ext>
            </a:extLst>
          </p:cNvPr>
          <p:cNvSpPr>
            <a:spLocks noGrp="1"/>
          </p:cNvSpPr>
          <p:nvPr>
            <p:ph type="body" sz="quarter" idx="25" hasCustomPrompt="1"/>
          </p:nvPr>
        </p:nvSpPr>
        <p:spPr>
          <a:xfrm>
            <a:off x="3572644"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7" name="Text Placeholder 4">
            <a:extLst>
              <a:ext uri="{FF2B5EF4-FFF2-40B4-BE49-F238E27FC236}">
                <a16:creationId xmlns:a16="http://schemas.microsoft.com/office/drawing/2014/main" id="{D9CFC437-B25D-4DF9-8EB3-0E6205EA365C}"/>
              </a:ext>
            </a:extLst>
          </p:cNvPr>
          <p:cNvSpPr>
            <a:spLocks noGrp="1"/>
          </p:cNvSpPr>
          <p:nvPr>
            <p:ph type="body" sz="quarter" idx="26"/>
          </p:nvPr>
        </p:nvSpPr>
        <p:spPr>
          <a:xfrm>
            <a:off x="6497588"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E4CDD697-8FFD-4229-A9BE-438F225587F3}"/>
              </a:ext>
            </a:extLst>
          </p:cNvPr>
          <p:cNvSpPr>
            <a:spLocks noGrp="1"/>
          </p:cNvSpPr>
          <p:nvPr>
            <p:ph type="body" sz="quarter" idx="27" hasCustomPrompt="1"/>
          </p:nvPr>
        </p:nvSpPr>
        <p:spPr>
          <a:xfrm>
            <a:off x="6497588"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9" name="Text Placeholder 4">
            <a:extLst>
              <a:ext uri="{FF2B5EF4-FFF2-40B4-BE49-F238E27FC236}">
                <a16:creationId xmlns:a16="http://schemas.microsoft.com/office/drawing/2014/main" id="{98560D77-F22C-4AC9-B231-F2FA13CD3CF5}"/>
              </a:ext>
            </a:extLst>
          </p:cNvPr>
          <p:cNvSpPr>
            <a:spLocks noGrp="1"/>
          </p:cNvSpPr>
          <p:nvPr>
            <p:ph type="body" sz="quarter" idx="28"/>
          </p:nvPr>
        </p:nvSpPr>
        <p:spPr>
          <a:xfrm>
            <a:off x="9431761"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4">
            <a:extLst>
              <a:ext uri="{FF2B5EF4-FFF2-40B4-BE49-F238E27FC236}">
                <a16:creationId xmlns:a16="http://schemas.microsoft.com/office/drawing/2014/main" id="{D284111F-1444-4027-91EB-C8248DDA8964}"/>
              </a:ext>
            </a:extLst>
          </p:cNvPr>
          <p:cNvSpPr>
            <a:spLocks noGrp="1"/>
          </p:cNvSpPr>
          <p:nvPr>
            <p:ph type="body" sz="quarter" idx="29" hasCustomPrompt="1"/>
          </p:nvPr>
        </p:nvSpPr>
        <p:spPr>
          <a:xfrm>
            <a:off x="9431761"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3" name="Rectangle 2">
            <a:extLst>
              <a:ext uri="{FF2B5EF4-FFF2-40B4-BE49-F238E27FC236}">
                <a16:creationId xmlns:a16="http://schemas.microsoft.com/office/drawing/2014/main" id="{16494B91-EBC8-4EB5-B120-5D627A6C6724}"/>
              </a:ext>
            </a:extLst>
          </p:cNvPr>
          <p:cNvSpPr/>
          <p:nvPr userDrawn="1"/>
        </p:nvSpPr>
        <p:spPr>
          <a:xfrm>
            <a:off x="2300199" y="1754965"/>
            <a:ext cx="590668" cy="5906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625482E-DBEC-4A8E-8AB0-E24629BFF7E0}"/>
              </a:ext>
            </a:extLst>
          </p:cNvPr>
          <p:cNvSpPr/>
          <p:nvPr userDrawn="1"/>
        </p:nvSpPr>
        <p:spPr>
          <a:xfrm>
            <a:off x="5215677" y="1754965"/>
            <a:ext cx="590668" cy="5906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9E4828A-79F6-461F-8A06-D938894CBF13}"/>
              </a:ext>
            </a:extLst>
          </p:cNvPr>
          <p:cNvSpPr/>
          <p:nvPr userDrawn="1"/>
        </p:nvSpPr>
        <p:spPr>
          <a:xfrm>
            <a:off x="8131155" y="1754965"/>
            <a:ext cx="590668" cy="5906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F7B09BE-02DC-40BF-881D-60342EB3DA70}"/>
              </a:ext>
            </a:extLst>
          </p:cNvPr>
          <p:cNvSpPr/>
          <p:nvPr userDrawn="1"/>
        </p:nvSpPr>
        <p:spPr>
          <a:xfrm>
            <a:off x="11046633" y="1754965"/>
            <a:ext cx="590668" cy="5906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
            <a:extLst>
              <a:ext uri="{FF2B5EF4-FFF2-40B4-BE49-F238E27FC236}">
                <a16:creationId xmlns:a16="http://schemas.microsoft.com/office/drawing/2014/main" id="{34D72A89-9820-49BE-98E2-326B298E729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26" name="Text Placeholder 4">
            <a:extLst>
              <a:ext uri="{FF2B5EF4-FFF2-40B4-BE49-F238E27FC236}">
                <a16:creationId xmlns:a16="http://schemas.microsoft.com/office/drawing/2014/main" id="{207ED980-8182-4A5E-9C74-6CD9C5136CED}"/>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686933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w/ BG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F5BF60-4B06-4124-95FD-9E09C63EADE2}"/>
              </a:ext>
            </a:extLst>
          </p:cNvPr>
          <p:cNvSpPr/>
          <p:nvPr userDrawn="1"/>
        </p:nvSpPr>
        <p:spPr>
          <a:xfrm>
            <a:off x="6821083" y="0"/>
            <a:ext cx="4723217"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050F7605-B32E-4FE4-A129-2B47C6617F94}"/>
              </a:ext>
            </a:extLst>
          </p:cNvPr>
          <p:cNvSpPr>
            <a:spLocks noGrp="1"/>
          </p:cNvSpPr>
          <p:nvPr>
            <p:ph type="pic" sz="quarter" idx="10"/>
          </p:nvPr>
        </p:nvSpPr>
        <p:spPr>
          <a:xfrm>
            <a:off x="0" y="0"/>
            <a:ext cx="12192000" cy="6407150"/>
          </a:xfrm>
          <a:custGeom>
            <a:avLst/>
            <a:gdLst>
              <a:gd name="connsiteX0" fmla="*/ 0 w 12192000"/>
              <a:gd name="connsiteY0" fmla="*/ 0 h 6407150"/>
              <a:gd name="connsiteX1" fmla="*/ 6821083 w 12192000"/>
              <a:gd name="connsiteY1" fmla="*/ 0 h 6407150"/>
              <a:gd name="connsiteX2" fmla="*/ 6821083 w 12192000"/>
              <a:gd name="connsiteY2" fmla="*/ 5943600 h 6407150"/>
              <a:gd name="connsiteX3" fmla="*/ 11544300 w 12192000"/>
              <a:gd name="connsiteY3" fmla="*/ 5943600 h 6407150"/>
              <a:gd name="connsiteX4" fmla="*/ 11544300 w 12192000"/>
              <a:gd name="connsiteY4" fmla="*/ 0 h 6407150"/>
              <a:gd name="connsiteX5" fmla="*/ 12192000 w 12192000"/>
              <a:gd name="connsiteY5" fmla="*/ 0 h 6407150"/>
              <a:gd name="connsiteX6" fmla="*/ 12192000 w 12192000"/>
              <a:gd name="connsiteY6" fmla="*/ 6407150 h 6407150"/>
              <a:gd name="connsiteX7" fmla="*/ 0 w 12192000"/>
              <a:gd name="connsiteY7" fmla="*/ 6407150 h 640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7150">
                <a:moveTo>
                  <a:pt x="0" y="0"/>
                </a:moveTo>
                <a:lnTo>
                  <a:pt x="6821083" y="0"/>
                </a:lnTo>
                <a:lnTo>
                  <a:pt x="6821083" y="5943600"/>
                </a:lnTo>
                <a:lnTo>
                  <a:pt x="11544300" y="5943600"/>
                </a:lnTo>
                <a:lnTo>
                  <a:pt x="11544300" y="0"/>
                </a:lnTo>
                <a:lnTo>
                  <a:pt x="12192000" y="0"/>
                </a:lnTo>
                <a:lnTo>
                  <a:pt x="12192000" y="6407150"/>
                </a:lnTo>
                <a:lnTo>
                  <a:pt x="0" y="6407150"/>
                </a:lnTo>
                <a:close/>
              </a:path>
            </a:pathLst>
          </a:custGeom>
          <a:solidFill>
            <a:schemeClr val="bg2"/>
          </a:solidFill>
          <a:ln>
            <a:noFill/>
          </a:ln>
        </p:spPr>
        <p:txBody>
          <a:bodyPr wrap="square">
            <a:noAutofit/>
          </a:bodyPr>
          <a:lstStyle/>
          <a:p>
            <a:endParaRPr lang="en-US" dirty="0"/>
          </a:p>
        </p:txBody>
      </p:sp>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832442" y="0"/>
            <a:ext cx="4711858" cy="5943600"/>
          </a:xfrm>
          <a:noFill/>
        </p:spPr>
        <p:txBody>
          <a:bodyPr lIns="457200" tIns="274320" rIns="457200" bIns="274320"/>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7343598" y="4992688"/>
            <a:ext cx="3918127" cy="352425"/>
          </a:xfrm>
        </p:spPr>
        <p:txBody>
          <a:bodyPr/>
          <a:lstStyle>
            <a:lvl1pPr marL="0" indent="0" algn="r">
              <a:buNone/>
              <a:defRPr b="1">
                <a:solidFill>
                  <a:schemeClr val="bg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
        <p:nvSpPr>
          <p:cNvPr id="13" name="Freeform: Shape 12">
            <a:extLst>
              <a:ext uri="{FF2B5EF4-FFF2-40B4-BE49-F238E27FC236}">
                <a16:creationId xmlns:a16="http://schemas.microsoft.com/office/drawing/2014/main" id="{5F220071-3DC0-44E8-9AF2-F11DEA86FB82}"/>
              </a:ext>
            </a:extLst>
          </p:cNvPr>
          <p:cNvSpPr/>
          <p:nvPr userDrawn="1"/>
        </p:nvSpPr>
        <p:spPr>
          <a:xfrm>
            <a:off x="7292516" y="342900"/>
            <a:ext cx="607674" cy="506662"/>
          </a:xfrm>
          <a:custGeom>
            <a:avLst/>
            <a:gdLst/>
            <a:ahLst/>
            <a:cxnLst/>
            <a:rect l="l" t="t" r="r" b="b"/>
            <a:pathLst>
              <a:path w="72275" h="60261">
                <a:moveTo>
                  <a:pt x="72275" y="0"/>
                </a:moveTo>
                <a:lnTo>
                  <a:pt x="72275" y="10841"/>
                </a:lnTo>
                <a:cubicBezTo>
                  <a:pt x="68368" y="11948"/>
                  <a:pt x="65585" y="14194"/>
                  <a:pt x="63924" y="17580"/>
                </a:cubicBezTo>
                <a:cubicBezTo>
                  <a:pt x="62264" y="20966"/>
                  <a:pt x="61434" y="24514"/>
                  <a:pt x="61434" y="28226"/>
                </a:cubicBezTo>
                <a:lnTo>
                  <a:pt x="61434" y="31351"/>
                </a:lnTo>
                <a:lnTo>
                  <a:pt x="72275" y="31351"/>
                </a:lnTo>
                <a:lnTo>
                  <a:pt x="72275" y="60261"/>
                </a:lnTo>
                <a:lnTo>
                  <a:pt x="43365" y="60261"/>
                </a:lnTo>
                <a:lnTo>
                  <a:pt x="43365" y="38383"/>
                </a:lnTo>
                <a:cubicBezTo>
                  <a:pt x="43365" y="29919"/>
                  <a:pt x="44277" y="23407"/>
                  <a:pt x="46100" y="18850"/>
                </a:cubicBezTo>
                <a:cubicBezTo>
                  <a:pt x="47923" y="14292"/>
                  <a:pt x="51130" y="10157"/>
                  <a:pt x="55720" y="6446"/>
                </a:cubicBezTo>
                <a:cubicBezTo>
                  <a:pt x="60310" y="2734"/>
                  <a:pt x="65829" y="586"/>
                  <a:pt x="72275" y="0"/>
                </a:cubicBezTo>
                <a:close/>
                <a:moveTo>
                  <a:pt x="28910" y="0"/>
                </a:moveTo>
                <a:lnTo>
                  <a:pt x="28910" y="10841"/>
                </a:lnTo>
                <a:cubicBezTo>
                  <a:pt x="25003" y="11948"/>
                  <a:pt x="22220" y="14194"/>
                  <a:pt x="20559" y="17580"/>
                </a:cubicBezTo>
                <a:cubicBezTo>
                  <a:pt x="18899" y="20966"/>
                  <a:pt x="18069" y="24514"/>
                  <a:pt x="18069" y="28226"/>
                </a:cubicBezTo>
                <a:lnTo>
                  <a:pt x="18069" y="31351"/>
                </a:lnTo>
                <a:lnTo>
                  <a:pt x="28910" y="31351"/>
                </a:lnTo>
                <a:lnTo>
                  <a:pt x="28910" y="60261"/>
                </a:lnTo>
                <a:lnTo>
                  <a:pt x="0" y="60261"/>
                </a:lnTo>
                <a:lnTo>
                  <a:pt x="0" y="38383"/>
                </a:lnTo>
                <a:cubicBezTo>
                  <a:pt x="0" y="29919"/>
                  <a:pt x="912" y="23407"/>
                  <a:pt x="2735" y="18850"/>
                </a:cubicBezTo>
                <a:cubicBezTo>
                  <a:pt x="4558" y="14292"/>
                  <a:pt x="7765" y="10157"/>
                  <a:pt x="12355" y="6446"/>
                </a:cubicBezTo>
                <a:cubicBezTo>
                  <a:pt x="16946" y="2734"/>
                  <a:pt x="22464" y="586"/>
                  <a:pt x="2891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F36413"/>
              </a:solidFill>
              <a:effectLst/>
              <a:uLnTx/>
              <a:uFillTx/>
              <a:latin typeface="Lucida Sans" panose="020B0602030504020204" pitchFamily="34" charset="0"/>
              <a:ea typeface="+mn-ea"/>
              <a:cs typeface="Lucida Sans"/>
            </a:endParaRPr>
          </a:p>
        </p:txBody>
      </p:sp>
    </p:spTree>
    <p:extLst>
      <p:ext uri="{BB962C8B-B14F-4D97-AF65-F5344CB8AC3E}">
        <p14:creationId xmlns:p14="http://schemas.microsoft.com/office/powerpoint/2010/main" val="3734371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Side Imag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A137E60-69CD-47D3-BD4E-53701E0DFC19}"/>
              </a:ext>
            </a:extLst>
          </p:cNvPr>
          <p:cNvSpPr/>
          <p:nvPr userDrawn="1"/>
        </p:nvSpPr>
        <p:spPr>
          <a:xfrm>
            <a:off x="4992282" y="755374"/>
            <a:ext cx="6552018" cy="4838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18">
            <a:extLst>
              <a:ext uri="{FF2B5EF4-FFF2-40B4-BE49-F238E27FC236}">
                <a16:creationId xmlns:a16="http://schemas.microsoft.com/office/drawing/2014/main" id="{582ABD1D-60BF-49C2-9F68-028F76B630BB}"/>
              </a:ext>
            </a:extLst>
          </p:cNvPr>
          <p:cNvSpPr>
            <a:spLocks noGrp="1"/>
          </p:cNvSpPr>
          <p:nvPr>
            <p:ph type="pic" sz="quarter" idx="12"/>
          </p:nvPr>
        </p:nvSpPr>
        <p:spPr>
          <a:xfrm>
            <a:off x="647700" y="0"/>
            <a:ext cx="4816475" cy="5943600"/>
          </a:xfrm>
          <a:custGeom>
            <a:avLst/>
            <a:gdLst>
              <a:gd name="connsiteX0" fmla="*/ 0 w 4816475"/>
              <a:gd name="connsiteY0" fmla="*/ 0 h 5943600"/>
              <a:gd name="connsiteX1" fmla="*/ 4816475 w 4816475"/>
              <a:gd name="connsiteY1" fmla="*/ 0 h 5943600"/>
              <a:gd name="connsiteX2" fmla="*/ 4816475 w 4816475"/>
              <a:gd name="connsiteY2" fmla="*/ 755374 h 5943600"/>
              <a:gd name="connsiteX3" fmla="*/ 4344582 w 4816475"/>
              <a:gd name="connsiteY3" fmla="*/ 755374 h 5943600"/>
              <a:gd name="connsiteX4" fmla="*/ 4344582 w 4816475"/>
              <a:gd name="connsiteY4" fmla="*/ 921500 h 5943600"/>
              <a:gd name="connsiteX5" fmla="*/ 4344582 w 4816475"/>
              <a:gd name="connsiteY5" fmla="*/ 5582952 h 5943600"/>
              <a:gd name="connsiteX6" fmla="*/ 4344582 w 4816475"/>
              <a:gd name="connsiteY6" fmla="*/ 5594312 h 5943600"/>
              <a:gd name="connsiteX7" fmla="*/ 4816475 w 4816475"/>
              <a:gd name="connsiteY7" fmla="*/ 5594312 h 5943600"/>
              <a:gd name="connsiteX8" fmla="*/ 4816475 w 4816475"/>
              <a:gd name="connsiteY8" fmla="*/ 5943600 h 5943600"/>
              <a:gd name="connsiteX9" fmla="*/ 0 w 4816475"/>
              <a:gd name="connsiteY9" fmla="*/ 594360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6475" h="5943600">
                <a:moveTo>
                  <a:pt x="0" y="0"/>
                </a:moveTo>
                <a:lnTo>
                  <a:pt x="4816475" y="0"/>
                </a:lnTo>
                <a:lnTo>
                  <a:pt x="4816475" y="755374"/>
                </a:lnTo>
                <a:lnTo>
                  <a:pt x="4344582" y="755374"/>
                </a:lnTo>
                <a:lnTo>
                  <a:pt x="4344582" y="921500"/>
                </a:lnTo>
                <a:lnTo>
                  <a:pt x="4344582" y="5582952"/>
                </a:lnTo>
                <a:lnTo>
                  <a:pt x="4344582" y="5594312"/>
                </a:lnTo>
                <a:lnTo>
                  <a:pt x="4816475" y="5594312"/>
                </a:lnTo>
                <a:lnTo>
                  <a:pt x="4816475" y="5943600"/>
                </a:lnTo>
                <a:lnTo>
                  <a:pt x="0" y="5943600"/>
                </a:lnTo>
                <a:close/>
              </a:path>
            </a:pathLst>
          </a:custGeom>
        </p:spPr>
        <p:txBody>
          <a:bodyPr wrap="square">
            <a:noAutofit/>
          </a:bodyPr>
          <a:lstStyle/>
          <a:p>
            <a:endParaRPr lang="en-US" dirty="0"/>
          </a:p>
        </p:txBody>
      </p:sp>
      <p:pic>
        <p:nvPicPr>
          <p:cNvPr id="14" name="Graphic 13">
            <a:extLst>
              <a:ext uri="{FF2B5EF4-FFF2-40B4-BE49-F238E27FC236}">
                <a16:creationId xmlns:a16="http://schemas.microsoft.com/office/drawing/2014/main" id="{E8D611D0-E861-4BB4-AF24-A404E1DD731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5475041" y="1562100"/>
            <a:ext cx="5548875" cy="3078054"/>
          </a:xfrm>
          <a:noFill/>
        </p:spPr>
        <p:txBody>
          <a:bodyPr lIns="0" tIns="274320" rIns="457200" bIns="274320"/>
          <a:lstStyle>
            <a:lvl1pPr>
              <a:defRPr>
                <a:solidFill>
                  <a:schemeClr val="tx1"/>
                </a:solidFill>
              </a:defRPr>
            </a:lvl1pPr>
          </a:lstStyle>
          <a:p>
            <a:r>
              <a:rPr lang="en-US" dirty="0"/>
              <a:t>Your Slide’s Title Goes Over Here</a:t>
            </a:r>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5475041" y="4767647"/>
            <a:ext cx="5554554" cy="352425"/>
          </a:xfrm>
        </p:spPr>
        <p:txBody>
          <a:bodyPr/>
          <a:lstStyle>
            <a:lvl1pPr marL="0" indent="0" algn="r">
              <a:buNone/>
              <a:defRPr b="1">
                <a:solidFill>
                  <a:schemeClr val="tx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Tree>
    <p:extLst>
      <p:ext uri="{BB962C8B-B14F-4D97-AF65-F5344CB8AC3E}">
        <p14:creationId xmlns:p14="http://schemas.microsoft.com/office/powerpoint/2010/main" val="1872444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Slid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6BF89D67-6428-4FF4-9D90-6F9F65A13F25}"/>
              </a:ext>
            </a:extLst>
          </p:cNvPr>
          <p:cNvSpPr>
            <a:spLocks noGrp="1"/>
          </p:cNvSpPr>
          <p:nvPr>
            <p:ph type="chart" sz="quarter" idx="20"/>
          </p:nvPr>
        </p:nvSpPr>
        <p:spPr>
          <a:xfrm>
            <a:off x="647700" y="1828801"/>
            <a:ext cx="10896600" cy="4114800"/>
          </a:xfrm>
          <a:solidFill>
            <a:schemeClr val="bg2"/>
          </a:solidFill>
        </p:spPr>
        <p:txBody>
          <a:bodyPr/>
          <a:lstStyle/>
          <a:p>
            <a:endParaRPr lang="en-US" dirty="0"/>
          </a:p>
        </p:txBody>
      </p:sp>
      <p:sp>
        <p:nvSpPr>
          <p:cNvPr id="8" name="Title 2">
            <a:extLst>
              <a:ext uri="{FF2B5EF4-FFF2-40B4-BE49-F238E27FC236}">
                <a16:creationId xmlns:a16="http://schemas.microsoft.com/office/drawing/2014/main" id="{A6837CCE-1CE3-4C5E-843A-431D37676DE8}"/>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94D20DB8-58ED-49BD-B2BC-89E83CE2F834}"/>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10497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647700" y="2441575"/>
            <a:ext cx="5543550" cy="3502025"/>
          </a:xfrm>
          <a:solidFill>
            <a:schemeClr val="bg2"/>
          </a:solidFill>
        </p:spPr>
        <p:txBody>
          <a:bodyPr/>
          <a:lstStyle/>
          <a:p>
            <a:endParaRPr lang="en-US" dirty="0"/>
          </a:p>
        </p:txBody>
      </p:sp>
      <p:sp>
        <p:nvSpPr>
          <p:cNvPr id="9" name="Text Placeholder 8">
            <a:extLst>
              <a:ext uri="{FF2B5EF4-FFF2-40B4-BE49-F238E27FC236}">
                <a16:creationId xmlns:a16="http://schemas.microsoft.com/office/drawing/2014/main" id="{F86C0A54-5118-40F3-9AA5-78E29764233A}"/>
              </a:ext>
            </a:extLst>
          </p:cNvPr>
          <p:cNvSpPr>
            <a:spLocks noGrp="1"/>
          </p:cNvSpPr>
          <p:nvPr>
            <p:ph type="body" sz="quarter" idx="21"/>
          </p:nvPr>
        </p:nvSpPr>
        <p:spPr>
          <a:xfrm>
            <a:off x="6645275" y="2447925"/>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8">
            <a:extLst>
              <a:ext uri="{FF2B5EF4-FFF2-40B4-BE49-F238E27FC236}">
                <a16:creationId xmlns:a16="http://schemas.microsoft.com/office/drawing/2014/main" id="{E9C7A840-ED42-4459-9444-1A3FED91A844}"/>
              </a:ext>
            </a:extLst>
          </p:cNvPr>
          <p:cNvSpPr>
            <a:spLocks noGrp="1"/>
          </p:cNvSpPr>
          <p:nvPr>
            <p:ph type="body" sz="quarter" idx="22"/>
          </p:nvPr>
        </p:nvSpPr>
        <p:spPr>
          <a:xfrm>
            <a:off x="6645275" y="3747294"/>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8">
            <a:extLst>
              <a:ext uri="{FF2B5EF4-FFF2-40B4-BE49-F238E27FC236}">
                <a16:creationId xmlns:a16="http://schemas.microsoft.com/office/drawing/2014/main" id="{996791C4-9BC4-4421-8C01-E73F18770DAC}"/>
              </a:ext>
            </a:extLst>
          </p:cNvPr>
          <p:cNvSpPr>
            <a:spLocks noGrp="1"/>
          </p:cNvSpPr>
          <p:nvPr>
            <p:ph type="body" sz="quarter" idx="23"/>
          </p:nvPr>
        </p:nvSpPr>
        <p:spPr>
          <a:xfrm>
            <a:off x="6645275" y="5046662"/>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2">
            <a:extLst>
              <a:ext uri="{FF2B5EF4-FFF2-40B4-BE49-F238E27FC236}">
                <a16:creationId xmlns:a16="http://schemas.microsoft.com/office/drawing/2014/main" id="{812D48C7-408B-43F6-878C-98EE4A798BBF}"/>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3B041AA0-87B5-46D0-960F-B00320DC16B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6903152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Slide 3">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D1CB9D9C-3A43-4651-8691-1A94BF9C400A}"/>
              </a:ext>
            </a:extLst>
          </p:cNvPr>
          <p:cNvSpPr>
            <a:spLocks noGrp="1"/>
          </p:cNvSpPr>
          <p:nvPr>
            <p:ph type="chart" sz="quarter" idx="20"/>
          </p:nvPr>
        </p:nvSpPr>
        <p:spPr>
          <a:xfrm>
            <a:off x="647700" y="1828800"/>
            <a:ext cx="3418824" cy="2510340"/>
          </a:xfrm>
          <a:solidFill>
            <a:schemeClr val="bg2"/>
          </a:solidFill>
        </p:spPr>
        <p:txBody>
          <a:bodyPr/>
          <a:lstStyle/>
          <a:p>
            <a:endParaRPr lang="en-US" dirty="0"/>
          </a:p>
        </p:txBody>
      </p:sp>
      <p:sp>
        <p:nvSpPr>
          <p:cNvPr id="8" name="Chart Placeholder 3">
            <a:extLst>
              <a:ext uri="{FF2B5EF4-FFF2-40B4-BE49-F238E27FC236}">
                <a16:creationId xmlns:a16="http://schemas.microsoft.com/office/drawing/2014/main" id="{167A5698-CF49-4BA5-9434-47CB94834359}"/>
              </a:ext>
            </a:extLst>
          </p:cNvPr>
          <p:cNvSpPr>
            <a:spLocks noGrp="1"/>
          </p:cNvSpPr>
          <p:nvPr>
            <p:ph type="chart" sz="quarter" idx="21"/>
          </p:nvPr>
        </p:nvSpPr>
        <p:spPr>
          <a:xfrm>
            <a:off x="4386588" y="1828800"/>
            <a:ext cx="3418824" cy="2510340"/>
          </a:xfrm>
          <a:solidFill>
            <a:schemeClr val="bg2"/>
          </a:solidFill>
        </p:spPr>
        <p:txBody>
          <a:bodyPr/>
          <a:lstStyle/>
          <a:p>
            <a:endParaRPr lang="en-US" dirty="0"/>
          </a:p>
        </p:txBody>
      </p:sp>
      <p:sp>
        <p:nvSpPr>
          <p:cNvPr id="9" name="Chart Placeholder 3">
            <a:extLst>
              <a:ext uri="{FF2B5EF4-FFF2-40B4-BE49-F238E27FC236}">
                <a16:creationId xmlns:a16="http://schemas.microsoft.com/office/drawing/2014/main" id="{72FD1F3D-62B4-49DA-8C93-718BE2D55D96}"/>
              </a:ext>
            </a:extLst>
          </p:cNvPr>
          <p:cNvSpPr>
            <a:spLocks noGrp="1"/>
          </p:cNvSpPr>
          <p:nvPr>
            <p:ph type="chart" sz="quarter" idx="22"/>
          </p:nvPr>
        </p:nvSpPr>
        <p:spPr>
          <a:xfrm>
            <a:off x="8125476" y="1828800"/>
            <a:ext cx="3418824" cy="2510340"/>
          </a:xfrm>
          <a:solidFill>
            <a:schemeClr val="bg2"/>
          </a:solidFill>
        </p:spPr>
        <p:txBody>
          <a:bodyPr/>
          <a:lstStyle/>
          <a:p>
            <a:endParaRPr lang="en-US" dirty="0"/>
          </a:p>
        </p:txBody>
      </p:sp>
      <p:sp>
        <p:nvSpPr>
          <p:cNvPr id="10" name="Text Placeholder 4">
            <a:extLst>
              <a:ext uri="{FF2B5EF4-FFF2-40B4-BE49-F238E27FC236}">
                <a16:creationId xmlns:a16="http://schemas.microsoft.com/office/drawing/2014/main" id="{1DD87D91-7EE6-4276-ACD9-A278048D8043}"/>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04DB3039-4342-4B76-A74B-D34F4860F6D4}"/>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2" name="Text Placeholder 4">
            <a:extLst>
              <a:ext uri="{FF2B5EF4-FFF2-40B4-BE49-F238E27FC236}">
                <a16:creationId xmlns:a16="http://schemas.microsoft.com/office/drawing/2014/main" id="{D931B3E7-20CD-4BAD-AF8B-418EB63662A8}"/>
              </a:ext>
            </a:extLst>
          </p:cNvPr>
          <p:cNvSpPr>
            <a:spLocks noGrp="1"/>
          </p:cNvSpPr>
          <p:nvPr>
            <p:ph type="body" sz="quarter" idx="23"/>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E69E3A2E-50A2-42CE-999F-021E2FA2AB68}"/>
              </a:ext>
            </a:extLst>
          </p:cNvPr>
          <p:cNvSpPr>
            <a:spLocks noGrp="1"/>
          </p:cNvSpPr>
          <p:nvPr>
            <p:ph type="body" sz="quarter" idx="24"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4" name="Text Placeholder 4">
            <a:extLst>
              <a:ext uri="{FF2B5EF4-FFF2-40B4-BE49-F238E27FC236}">
                <a16:creationId xmlns:a16="http://schemas.microsoft.com/office/drawing/2014/main" id="{55E0511F-8110-4C48-95BE-B683759B08CE}"/>
              </a:ext>
            </a:extLst>
          </p:cNvPr>
          <p:cNvSpPr>
            <a:spLocks noGrp="1"/>
          </p:cNvSpPr>
          <p:nvPr>
            <p:ph type="body" sz="quarter" idx="25"/>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a16="http://schemas.microsoft.com/office/drawing/2014/main" id="{D978FE31-720A-49A0-BAFE-2A60542A2D9A}"/>
              </a:ext>
            </a:extLst>
          </p:cNvPr>
          <p:cNvSpPr>
            <a:spLocks noGrp="1"/>
          </p:cNvSpPr>
          <p:nvPr>
            <p:ph type="body" sz="quarter" idx="26"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6" name="Title 2">
            <a:extLst>
              <a:ext uri="{FF2B5EF4-FFF2-40B4-BE49-F238E27FC236}">
                <a16:creationId xmlns:a16="http://schemas.microsoft.com/office/drawing/2014/main" id="{F4BF3CC2-B20D-40EE-82C9-9A85CB3795A3}"/>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72213205-13B9-4301-83B2-0B1825E26B9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808653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Slide 4">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4321274" y="2441575"/>
            <a:ext cx="3549453" cy="3502025"/>
          </a:xfrm>
          <a:solidFill>
            <a:schemeClr val="bg2"/>
          </a:solidFill>
        </p:spPr>
        <p:txBody>
          <a:bodyPr/>
          <a:lstStyle/>
          <a:p>
            <a:endParaRPr lang="en-US" dirty="0"/>
          </a:p>
        </p:txBody>
      </p:sp>
      <p:sp>
        <p:nvSpPr>
          <p:cNvPr id="12" name="Title 2">
            <a:extLst>
              <a:ext uri="{FF2B5EF4-FFF2-40B4-BE49-F238E27FC236}">
                <a16:creationId xmlns:a16="http://schemas.microsoft.com/office/drawing/2014/main" id="{4FD2989E-7AD6-47AF-9DF6-588353403E8A}"/>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3" name="Text Placeholder 4">
            <a:extLst>
              <a:ext uri="{FF2B5EF4-FFF2-40B4-BE49-F238E27FC236}">
                <a16:creationId xmlns:a16="http://schemas.microsoft.com/office/drawing/2014/main" id="{F63F7D8B-C644-4297-AF68-52415175B6FE}"/>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119398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able Placeholder 3">
            <a:extLst>
              <a:ext uri="{FF2B5EF4-FFF2-40B4-BE49-F238E27FC236}">
                <a16:creationId xmlns:a16="http://schemas.microsoft.com/office/drawing/2014/main" id="{22C59D99-1058-4C68-A2EC-C86B0CAE88CA}"/>
              </a:ext>
            </a:extLst>
          </p:cNvPr>
          <p:cNvSpPr>
            <a:spLocks noGrp="1"/>
          </p:cNvSpPr>
          <p:nvPr>
            <p:ph type="tbl" sz="quarter" idx="20"/>
          </p:nvPr>
        </p:nvSpPr>
        <p:spPr>
          <a:xfrm>
            <a:off x="647700" y="1828800"/>
            <a:ext cx="10896600" cy="4114800"/>
          </a:xfrm>
        </p:spPr>
        <p:txBody>
          <a:bodyPr/>
          <a:lstStyle/>
          <a:p>
            <a:endParaRPr lang="en-US" dirty="0"/>
          </a:p>
        </p:txBody>
      </p:sp>
      <p:sp>
        <p:nvSpPr>
          <p:cNvPr id="8" name="Title 2">
            <a:extLst>
              <a:ext uri="{FF2B5EF4-FFF2-40B4-BE49-F238E27FC236}">
                <a16:creationId xmlns:a16="http://schemas.microsoft.com/office/drawing/2014/main" id="{709FD611-BA69-4C67-9CCA-524222D76BAC}"/>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39D9FDED-D231-4289-8A82-A1A0529B15A3}"/>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207692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D4F51361-B27C-4A3E-B28D-8674A2BF6699}"/>
              </a:ext>
            </a:extLst>
          </p:cNvPr>
          <p:cNvSpPr>
            <a:spLocks noGrp="1"/>
          </p:cNvSpPr>
          <p:nvPr>
            <p:ph type="body" sz="quarter" idx="20"/>
          </p:nvPr>
        </p:nvSpPr>
        <p:spPr>
          <a:xfrm>
            <a:off x="647699" y="1828801"/>
            <a:ext cx="5274117"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id="{2EBD8E35-FCB2-428C-ADCA-EB13B94725C0}"/>
              </a:ext>
            </a:extLst>
          </p:cNvPr>
          <p:cNvSpPr>
            <a:spLocks noGrp="1"/>
          </p:cNvSpPr>
          <p:nvPr>
            <p:ph type="tbl" sz="quarter" idx="21"/>
          </p:nvPr>
        </p:nvSpPr>
        <p:spPr>
          <a:xfrm>
            <a:off x="6113038" y="342900"/>
            <a:ext cx="5431261" cy="5600700"/>
          </a:xfrm>
        </p:spPr>
        <p:txBody>
          <a:bodyPr/>
          <a:lstStyle/>
          <a:p>
            <a:endParaRPr lang="en-US" dirty="0"/>
          </a:p>
        </p:txBody>
      </p:sp>
      <p:sp>
        <p:nvSpPr>
          <p:cNvPr id="8" name="Title 1">
            <a:extLst>
              <a:ext uri="{FF2B5EF4-FFF2-40B4-BE49-F238E27FC236}">
                <a16:creationId xmlns:a16="http://schemas.microsoft.com/office/drawing/2014/main" id="{07B1EB60-932B-42C8-80EB-BB6B7FA7A2B6}"/>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10" name="Text Placeholder 4">
            <a:extLst>
              <a:ext uri="{FF2B5EF4-FFF2-40B4-BE49-F238E27FC236}">
                <a16:creationId xmlns:a16="http://schemas.microsoft.com/office/drawing/2014/main" id="{E54A8DBA-F36D-48ED-9CA5-ACC5B9BA84D2}"/>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656533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aptop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611916" y="2504660"/>
            <a:ext cx="4568896" cy="2799995"/>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5FAA5A1C-A4D8-4174-823F-07FCCE0243EB}"/>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9DB3DADC-FC16-4D8C-A48F-BDA566E11A4B}"/>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4817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ransition Gree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6"/>
                </a:solidFill>
                <a:latin typeface="+mj-lt"/>
              </a:defRPr>
            </a:lvl1pPr>
          </a:lstStyle>
          <a:p>
            <a:pPr lvl="0"/>
            <a:r>
              <a:rPr lang="en-US" dirty="0"/>
              <a:t>#</a:t>
            </a:r>
          </a:p>
        </p:txBody>
      </p:sp>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pic>
        <p:nvPicPr>
          <p:cNvPr id="47" name="Graphic 46">
            <a:extLst>
              <a:ext uri="{FF2B5EF4-FFF2-40B4-BE49-F238E27FC236}">
                <a16:creationId xmlns:a16="http://schemas.microsoft.com/office/drawing/2014/main" id="{4D682B29-9625-4218-9FCA-D7BB9F3372C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1640"/>
          <a:stretch/>
        </p:blipFill>
        <p:spPr>
          <a:xfrm>
            <a:off x="5302047" y="4077929"/>
            <a:ext cx="6889954" cy="2780072"/>
          </a:xfrm>
          <a:prstGeom prst="rect">
            <a:avLst/>
          </a:prstGeom>
        </p:spPr>
      </p:pic>
      <p:pic>
        <p:nvPicPr>
          <p:cNvPr id="48" name="Graphic 47">
            <a:extLst>
              <a:ext uri="{FF2B5EF4-FFF2-40B4-BE49-F238E27FC236}">
                <a16:creationId xmlns:a16="http://schemas.microsoft.com/office/drawing/2014/main" id="{A7E6B9F6-3DB8-4392-ADBE-2AC02BC1B66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230" t="32901" r="35095" b="21225"/>
          <a:stretch/>
        </p:blipFill>
        <p:spPr>
          <a:xfrm flipH="1">
            <a:off x="0" y="-1"/>
            <a:ext cx="4052982" cy="4950373"/>
          </a:xfrm>
          <a:prstGeom prst="rect">
            <a:avLst/>
          </a:prstGeom>
        </p:spPr>
      </p:pic>
      <p:pic>
        <p:nvPicPr>
          <p:cNvPr id="14" name="Picture 13">
            <a:extLst>
              <a:ext uri="{FF2B5EF4-FFF2-40B4-BE49-F238E27FC236}">
                <a16:creationId xmlns:a16="http://schemas.microsoft.com/office/drawing/2014/main" id="{D4255C1B-DEA9-47F2-BD47-67501A43EC1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9251948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bile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25" name="Picture Placeholder 24">
            <a:extLst>
              <a:ext uri="{FF2B5EF4-FFF2-40B4-BE49-F238E27FC236}">
                <a16:creationId xmlns:a16="http://schemas.microsoft.com/office/drawing/2014/main" id="{E3D2DA1C-3B5A-4E2C-9DCE-B744ADE40EE8}"/>
              </a:ext>
            </a:extLst>
          </p:cNvPr>
          <p:cNvSpPr>
            <a:spLocks noGrp="1"/>
          </p:cNvSpPr>
          <p:nvPr>
            <p:ph type="pic" sz="quarter" idx="13"/>
          </p:nvPr>
        </p:nvSpPr>
        <p:spPr>
          <a:xfrm>
            <a:off x="8519160" y="746760"/>
            <a:ext cx="2300382" cy="4884420"/>
          </a:xfrm>
          <a:custGeom>
            <a:avLst/>
            <a:gdLst>
              <a:gd name="connsiteX0" fmla="*/ 383405 w 2300382"/>
              <a:gd name="connsiteY0" fmla="*/ 0 h 4884420"/>
              <a:gd name="connsiteX1" fmla="*/ 1916977 w 2300382"/>
              <a:gd name="connsiteY1" fmla="*/ 0 h 4884420"/>
              <a:gd name="connsiteX2" fmla="*/ 2300382 w 2300382"/>
              <a:gd name="connsiteY2" fmla="*/ 383405 h 4884420"/>
              <a:gd name="connsiteX3" fmla="*/ 2300382 w 2300382"/>
              <a:gd name="connsiteY3" fmla="*/ 4501015 h 4884420"/>
              <a:gd name="connsiteX4" fmla="*/ 1916977 w 2300382"/>
              <a:gd name="connsiteY4" fmla="*/ 4884420 h 4884420"/>
              <a:gd name="connsiteX5" fmla="*/ 383405 w 2300382"/>
              <a:gd name="connsiteY5" fmla="*/ 4884420 h 4884420"/>
              <a:gd name="connsiteX6" fmla="*/ 0 w 2300382"/>
              <a:gd name="connsiteY6" fmla="*/ 4501015 h 4884420"/>
              <a:gd name="connsiteX7" fmla="*/ 0 w 2300382"/>
              <a:gd name="connsiteY7" fmla="*/ 383405 h 4884420"/>
              <a:gd name="connsiteX8" fmla="*/ 383405 w 2300382"/>
              <a:gd name="connsiteY8" fmla="*/ 0 h 488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0382" h="4884420">
                <a:moveTo>
                  <a:pt x="383405" y="0"/>
                </a:moveTo>
                <a:lnTo>
                  <a:pt x="1916977" y="0"/>
                </a:lnTo>
                <a:cubicBezTo>
                  <a:pt x="2128726" y="0"/>
                  <a:pt x="2300382" y="171656"/>
                  <a:pt x="2300382" y="383405"/>
                </a:cubicBezTo>
                <a:lnTo>
                  <a:pt x="2300382" y="4501015"/>
                </a:lnTo>
                <a:cubicBezTo>
                  <a:pt x="2300382" y="4712764"/>
                  <a:pt x="2128726" y="4884420"/>
                  <a:pt x="1916977" y="4884420"/>
                </a:cubicBezTo>
                <a:lnTo>
                  <a:pt x="383405" y="4884420"/>
                </a:lnTo>
                <a:cubicBezTo>
                  <a:pt x="171656" y="4884420"/>
                  <a:pt x="0" y="4712764"/>
                  <a:pt x="0" y="4501015"/>
                </a:cubicBezTo>
                <a:lnTo>
                  <a:pt x="0" y="383405"/>
                </a:lnTo>
                <a:cubicBezTo>
                  <a:pt x="0" y="171656"/>
                  <a:pt x="171656" y="0"/>
                  <a:pt x="383405" y="0"/>
                </a:cubicBezTo>
                <a:close/>
              </a:path>
            </a:pathLst>
          </a:custGeom>
          <a:solidFill>
            <a:schemeClr val="bg2"/>
          </a:solidFill>
        </p:spPr>
        <p:txBody>
          <a:bodyPr wrap="square" anchor="ctr">
            <a:noAutofit/>
          </a:bodyPr>
          <a:lstStyle>
            <a:lvl1pPr algn="ctr">
              <a:defRPr/>
            </a:lvl1p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CD1A5FE5-E605-42DB-9941-8DB20995203F}"/>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6B41EB45-2E5B-497C-9F05-D88790F7644A}"/>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807890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52463" y="346075"/>
            <a:ext cx="4725988" cy="568325"/>
          </a:xfrm>
        </p:spPr>
        <p:txBody>
          <a:bodyPr/>
          <a:lstStyle/>
          <a:p>
            <a:r>
              <a:rPr lang="en-US" dirty="0"/>
              <a:t>Your Slide’s Title Goes Over Here</a:t>
            </a:r>
          </a:p>
        </p:txBody>
      </p:sp>
      <p:sp>
        <p:nvSpPr>
          <p:cNvPr id="8" name="Text Placeholder 4">
            <a:extLst>
              <a:ext uri="{FF2B5EF4-FFF2-40B4-BE49-F238E27FC236}">
                <a16:creationId xmlns:a16="http://schemas.microsoft.com/office/drawing/2014/main" id="{74456497-3611-4399-97C0-82170F436F80}"/>
              </a:ext>
            </a:extLst>
          </p:cNvPr>
          <p:cNvSpPr>
            <a:spLocks noGrp="1"/>
          </p:cNvSpPr>
          <p:nvPr>
            <p:ph type="body" sz="quarter" idx="16" hasCustomPrompt="1"/>
          </p:nvPr>
        </p:nvSpPr>
        <p:spPr>
          <a:xfrm>
            <a:off x="652462" y="914400"/>
            <a:ext cx="472598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42052787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47700" y="1143472"/>
            <a:ext cx="4020852" cy="1642086"/>
          </a:xfrm>
        </p:spPr>
        <p:txBody>
          <a:bodyPr/>
          <a:lstStyle/>
          <a:p>
            <a:r>
              <a:rPr lang="en-US" dirty="0"/>
              <a:t>Your Slide’s Title Goes Over Here</a:t>
            </a:r>
          </a:p>
        </p:txBody>
      </p:sp>
      <p:sp>
        <p:nvSpPr>
          <p:cNvPr id="9" name="Rectangle 8">
            <a:extLst>
              <a:ext uri="{FF2B5EF4-FFF2-40B4-BE49-F238E27FC236}">
                <a16:creationId xmlns:a16="http://schemas.microsoft.com/office/drawing/2014/main" id="{8AABFF73-4807-4FAD-8211-9F4CF4628CC3}"/>
              </a:ext>
            </a:extLst>
          </p:cNvPr>
          <p:cNvSpPr/>
          <p:nvPr userDrawn="1"/>
        </p:nvSpPr>
        <p:spPr>
          <a:xfrm>
            <a:off x="6096000" y="0"/>
            <a:ext cx="6096000" cy="6412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a:extLst>
              <a:ext uri="{FF2B5EF4-FFF2-40B4-BE49-F238E27FC236}">
                <a16:creationId xmlns:a16="http://schemas.microsoft.com/office/drawing/2014/main" id="{43F2C92C-4BF7-4364-BFE4-D3A3463B7E8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793954" y="4077929"/>
            <a:ext cx="6889954" cy="2328551"/>
          </a:xfrm>
          <a:prstGeom prst="rect">
            <a:avLst/>
          </a:prstGeom>
        </p:spPr>
      </p:pic>
      <p:pic>
        <p:nvPicPr>
          <p:cNvPr id="11" name="Graphic 10">
            <a:extLst>
              <a:ext uri="{FF2B5EF4-FFF2-40B4-BE49-F238E27FC236}">
                <a16:creationId xmlns:a16="http://schemas.microsoft.com/office/drawing/2014/main" id="{1481371F-2397-455B-A7B7-3FCB2CF30FD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4104" t="21612" r="41653" b="27240"/>
          <a:stretch/>
        </p:blipFill>
        <p:spPr>
          <a:xfrm>
            <a:off x="8901841" y="0"/>
            <a:ext cx="3290159" cy="5191265"/>
          </a:xfrm>
          <a:prstGeom prst="rect">
            <a:avLst/>
          </a:prstGeom>
        </p:spPr>
      </p:pic>
      <p:sp>
        <p:nvSpPr>
          <p:cNvPr id="14" name="Text Placeholder 4">
            <a:extLst>
              <a:ext uri="{FF2B5EF4-FFF2-40B4-BE49-F238E27FC236}">
                <a16:creationId xmlns:a16="http://schemas.microsoft.com/office/drawing/2014/main" id="{C398A03C-F303-49E8-A8CC-129FA8BA02C2}"/>
              </a:ext>
            </a:extLst>
          </p:cNvPr>
          <p:cNvSpPr>
            <a:spLocks noGrp="1"/>
          </p:cNvSpPr>
          <p:nvPr>
            <p:ph type="body" sz="quarter" idx="10"/>
          </p:nvPr>
        </p:nvSpPr>
        <p:spPr>
          <a:xfrm>
            <a:off x="647701" y="2867025"/>
            <a:ext cx="4020852" cy="1914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59116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w/ Graphic">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8" name="Graphic 7">
            <a:extLst>
              <a:ext uri="{FF2B5EF4-FFF2-40B4-BE49-F238E27FC236}">
                <a16:creationId xmlns:a16="http://schemas.microsoft.com/office/drawing/2014/main" id="{3EDA69EA-C13A-4190-8214-7C5F77F3E36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
        <p:nvSpPr>
          <p:cNvPr id="9" name="Title 2">
            <a:extLst>
              <a:ext uri="{FF2B5EF4-FFF2-40B4-BE49-F238E27FC236}">
                <a16:creationId xmlns:a16="http://schemas.microsoft.com/office/drawing/2014/main" id="{2419D6B3-80B7-4F6E-B9C9-81A7A4E324CE}"/>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0" name="Text Placeholder 4">
            <a:extLst>
              <a:ext uri="{FF2B5EF4-FFF2-40B4-BE49-F238E27FC236}">
                <a16:creationId xmlns:a16="http://schemas.microsoft.com/office/drawing/2014/main" id="{32EFC698-DF2C-4FAE-B0BA-72B15E3F6242}"/>
              </a:ext>
            </a:extLst>
          </p:cNvPr>
          <p:cNvSpPr>
            <a:spLocks noGrp="1"/>
          </p:cNvSpPr>
          <p:nvPr>
            <p:ph type="body" sz="quarter" idx="16" hasCustomPrompt="1"/>
          </p:nvPr>
        </p:nvSpPr>
        <p:spPr>
          <a:xfrm>
            <a:off x="652462" y="914400"/>
            <a:ext cx="10887076" cy="647700"/>
          </a:xfrm>
        </p:spPr>
        <p:txBody>
          <a:bodyPr anchor="t">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26248717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4969329" cy="5578475"/>
          </a:xfrm>
        </p:spPr>
        <p:txBody>
          <a:body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60B18C2E-AB19-4647-82ED-A7AB5059DE46}"/>
              </a:ext>
            </a:extLst>
          </p:cNvPr>
          <p:cNvSpPr>
            <a:spLocks noGrp="1"/>
          </p:cNvSpPr>
          <p:nvPr>
            <p:ph type="pic" sz="quarter" idx="10"/>
          </p:nvPr>
        </p:nvSpPr>
        <p:spPr>
          <a:xfrm>
            <a:off x="6111875" y="0"/>
            <a:ext cx="6080125" cy="6407150"/>
          </a:xfrm>
          <a:solidFill>
            <a:schemeClr val="bg2"/>
          </a:solidFill>
        </p:spPr>
        <p:txBody>
          <a:bodyPr/>
          <a:lstStyle/>
          <a:p>
            <a:endParaRPr lang="en-US" dirty="0"/>
          </a:p>
        </p:txBody>
      </p:sp>
    </p:spTree>
    <p:extLst>
      <p:ext uri="{BB962C8B-B14F-4D97-AF65-F5344CB8AC3E}">
        <p14:creationId xmlns:p14="http://schemas.microsoft.com/office/powerpoint/2010/main" val="8637567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with Brand Bar - Right">
    <p:spTree>
      <p:nvGrpSpPr>
        <p:cNvPr id="1" name=""/>
        <p:cNvGrpSpPr/>
        <p:nvPr/>
      </p:nvGrpSpPr>
      <p:grpSpPr>
        <a:xfrm>
          <a:off x="0" y="0"/>
          <a:ext cx="0" cy="0"/>
          <a:chOff x="0" y="0"/>
          <a:chExt cx="0" cy="0"/>
        </a:xfrm>
      </p:grpSpPr>
      <p:pic>
        <p:nvPicPr>
          <p:cNvPr id="12" name="Picture 11" descr="A picture containing outdoor, night sky&#10;&#10;Description automatically generated">
            <a:extLst>
              <a:ext uri="{FF2B5EF4-FFF2-40B4-BE49-F238E27FC236}">
                <a16:creationId xmlns:a16="http://schemas.microsoft.com/office/drawing/2014/main" id="{BAEEF684-0D10-4BBF-87BD-ECEF705EDD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0454" r="21098" b="986"/>
          <a:stretch/>
        </p:blipFill>
        <p:spPr>
          <a:xfrm rot="16200000">
            <a:off x="7030858" y="1245532"/>
            <a:ext cx="6406676" cy="3915608"/>
          </a:xfrm>
          <a:prstGeom prst="rect">
            <a:avLst/>
          </a:prstGeom>
          <a:ln>
            <a:noFill/>
          </a:ln>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1" name="Graphic 10">
            <a:extLst>
              <a:ext uri="{FF2B5EF4-FFF2-40B4-BE49-F238E27FC236}">
                <a16:creationId xmlns:a16="http://schemas.microsoft.com/office/drawing/2014/main" id="{D3FC4CEE-7E9F-4DC5-A17F-42C2E1E638C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37581" t="25341" r="30141" b="35938"/>
          <a:stretch/>
        </p:blipFill>
        <p:spPr>
          <a:xfrm>
            <a:off x="8276392" y="0"/>
            <a:ext cx="3915608" cy="4961744"/>
          </a:xfrm>
          <a:prstGeom prst="rect">
            <a:avLst/>
          </a:prstGeom>
        </p:spPr>
      </p:pic>
      <p:sp>
        <p:nvSpPr>
          <p:cNvPr id="14" name="Title 1">
            <a:extLst>
              <a:ext uri="{FF2B5EF4-FFF2-40B4-BE49-F238E27FC236}">
                <a16:creationId xmlns:a16="http://schemas.microsoft.com/office/drawing/2014/main" id="{BA32843F-401A-4A55-AEE1-4D4557B63DCE}"/>
              </a:ext>
            </a:extLst>
          </p:cNvPr>
          <p:cNvSpPr>
            <a:spLocks noGrp="1"/>
          </p:cNvSpPr>
          <p:nvPr>
            <p:ph type="title" hasCustomPrompt="1"/>
          </p:nvPr>
        </p:nvSpPr>
        <p:spPr>
          <a:xfrm>
            <a:off x="652463" y="346076"/>
            <a:ext cx="6582301"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F4FAA6B1-7B25-4D4E-8508-98EEEA1578B5}"/>
              </a:ext>
            </a:extLst>
          </p:cNvPr>
          <p:cNvSpPr>
            <a:spLocks noGrp="1"/>
          </p:cNvSpPr>
          <p:nvPr>
            <p:ph type="body" sz="quarter" idx="22" hasCustomPrompt="1"/>
          </p:nvPr>
        </p:nvSpPr>
        <p:spPr>
          <a:xfrm>
            <a:off x="652463" y="914400"/>
            <a:ext cx="6582301" cy="647700"/>
          </a:xfrm>
        </p:spPr>
        <p:txBody>
          <a:bodyPr vert="horz" lIns="91440" tIns="45720" rIns="91440" bIns="45720" rtlCol="0" anchor="t">
            <a:normAutofit/>
          </a:bodyPr>
          <a:lstStyle>
            <a:lvl1pPr>
              <a:defRPr lang="en-US" sz="1800" b="1" dirty="0"/>
            </a:lvl1pPr>
          </a:lstStyle>
          <a:p>
            <a:pPr marL="0" lvl="0" indent="0">
              <a:buNone/>
            </a:pPr>
            <a:r>
              <a:rPr lang="en-US" dirty="0"/>
              <a:t>Your Slide’s Sub-Title Goes Over Here.</a:t>
            </a:r>
          </a:p>
        </p:txBody>
      </p:sp>
    </p:spTree>
    <p:extLst>
      <p:ext uri="{BB962C8B-B14F-4D97-AF65-F5344CB8AC3E}">
        <p14:creationId xmlns:p14="http://schemas.microsoft.com/office/powerpoint/2010/main" val="30462894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Layou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Tree>
    <p:extLst>
      <p:ext uri="{BB962C8B-B14F-4D97-AF65-F5344CB8AC3E}">
        <p14:creationId xmlns:p14="http://schemas.microsoft.com/office/powerpoint/2010/main" val="42899911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Layout w/ Graphic">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4" name="Graphic 3">
            <a:extLst>
              <a:ext uri="{FF2B5EF4-FFF2-40B4-BE49-F238E27FC236}">
                <a16:creationId xmlns:a16="http://schemas.microsoft.com/office/drawing/2014/main" id="{8FA778D3-8282-48BD-9514-F6D86AF66A2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Tree>
    <p:extLst>
      <p:ext uri="{BB962C8B-B14F-4D97-AF65-F5344CB8AC3E}">
        <p14:creationId xmlns:p14="http://schemas.microsoft.com/office/powerpoint/2010/main" val="392472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ransition 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tx2"/>
                </a:solidFill>
                <a:latin typeface="+mj-lt"/>
              </a:defRPr>
            </a:lvl1pPr>
          </a:lstStyle>
          <a:p>
            <a:pPr lvl="0"/>
            <a:r>
              <a:rPr lang="en-US" dirty="0"/>
              <a:t>#</a:t>
            </a:r>
          </a:p>
        </p:txBody>
      </p:sp>
      <p:pic>
        <p:nvPicPr>
          <p:cNvPr id="75" name="Graphic 74">
            <a:extLst>
              <a:ext uri="{FF2B5EF4-FFF2-40B4-BE49-F238E27FC236}">
                <a16:creationId xmlns:a16="http://schemas.microsoft.com/office/drawing/2014/main" id="{CAEFEFA3-9109-497A-BB7D-BC6FA8993BF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sp>
        <p:nvSpPr>
          <p:cNvPr id="12" name="Subtitle 2">
            <a:extLst>
              <a:ext uri="{FF2B5EF4-FFF2-40B4-BE49-F238E27FC236}">
                <a16:creationId xmlns:a16="http://schemas.microsoft.com/office/drawing/2014/main" id="{22EAD3F4-901E-4BFA-9745-D004B2496AB3}"/>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sp>
        <p:nvSpPr>
          <p:cNvPr id="18" name="Oval 17">
            <a:extLst>
              <a:ext uri="{FF2B5EF4-FFF2-40B4-BE49-F238E27FC236}">
                <a16:creationId xmlns:a16="http://schemas.microsoft.com/office/drawing/2014/main" id="{48657EE8-182B-4395-AA8F-C6F1FF84BE90}"/>
              </a:ext>
            </a:extLst>
          </p:cNvPr>
          <p:cNvSpPr/>
          <p:nvPr userDrawn="1"/>
        </p:nvSpPr>
        <p:spPr>
          <a:xfrm>
            <a:off x="505508" y="2824163"/>
            <a:ext cx="85725" cy="85725"/>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6D1453A1-D7E0-4478-8984-3E57F4B967A3}"/>
              </a:ext>
            </a:extLst>
          </p:cNvPr>
          <p:cNvSpPr/>
          <p:nvPr userDrawn="1"/>
        </p:nvSpPr>
        <p:spPr>
          <a:xfrm>
            <a:off x="1844947" y="1913840"/>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22FB3F0-0C42-47BD-AACD-D873AC070264}"/>
              </a:ext>
            </a:extLst>
          </p:cNvPr>
          <p:cNvSpPr/>
          <p:nvPr userDrawn="1"/>
        </p:nvSpPr>
        <p:spPr>
          <a:xfrm>
            <a:off x="2331942" y="723861"/>
            <a:ext cx="77932" cy="77932"/>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B7E71397-8468-4CDD-8725-00C82BEE7867}"/>
              </a:ext>
            </a:extLst>
          </p:cNvPr>
          <p:cNvSpPr/>
          <p:nvPr userDrawn="1"/>
        </p:nvSpPr>
        <p:spPr>
          <a:xfrm>
            <a:off x="925785" y="189815"/>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Graphic 46">
            <a:extLst>
              <a:ext uri="{FF2B5EF4-FFF2-40B4-BE49-F238E27FC236}">
                <a16:creationId xmlns:a16="http://schemas.microsoft.com/office/drawing/2014/main" id="{B1150920-FC19-4DED-A60E-C5BC0796BD4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34720" r="38611" b="21640"/>
          <a:stretch/>
        </p:blipFill>
        <p:spPr>
          <a:xfrm>
            <a:off x="5302047" y="4077929"/>
            <a:ext cx="6889954" cy="2780072"/>
          </a:xfrm>
          <a:prstGeom prst="rect">
            <a:avLst/>
          </a:prstGeom>
        </p:spPr>
      </p:pic>
      <p:pic>
        <p:nvPicPr>
          <p:cNvPr id="16" name="Picture 15">
            <a:extLst>
              <a:ext uri="{FF2B5EF4-FFF2-40B4-BE49-F238E27FC236}">
                <a16:creationId xmlns:a16="http://schemas.microsoft.com/office/drawing/2014/main" id="{DF6BCF5D-91DA-47A1-8C56-D93162A2537E}"/>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12733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1 Column">
    <p:spTree>
      <p:nvGrpSpPr>
        <p:cNvPr id="1" name=""/>
        <p:cNvGrpSpPr/>
        <p:nvPr/>
      </p:nvGrpSpPr>
      <p:grpSpPr>
        <a:xfrm>
          <a:off x="0" y="0"/>
          <a:ext cx="0" cy="0"/>
          <a:chOff x="0" y="0"/>
          <a:chExt cx="0" cy="0"/>
        </a:xfrm>
      </p:grpSpPr>
      <p:pic>
        <p:nvPicPr>
          <p:cNvPr id="9" name="Picture 8" descr="A picture containing outdoor, night sky&#10;&#10;Description automatically generated">
            <a:extLst>
              <a:ext uri="{FF2B5EF4-FFF2-40B4-BE49-F238E27FC236}">
                <a16:creationId xmlns:a16="http://schemas.microsoft.com/office/drawing/2014/main" id="{CDB510F9-FB05-4561-81B8-0861D32E0DE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5992" t="25341" r="30140" b="35938"/>
          <a:stretch/>
        </p:blipFill>
        <p:spPr>
          <a:xfrm>
            <a:off x="9296682" y="0"/>
            <a:ext cx="2895318" cy="4961744"/>
          </a:xfrm>
          <a:prstGeom prst="rect">
            <a:avLst/>
          </a:prstGeom>
        </p:spPr>
      </p:pic>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652462" y="346076"/>
            <a:ext cx="7577137" cy="568324"/>
          </a:xfrm>
        </p:spPr>
        <p:txBody>
          <a:bodyPr/>
          <a:lstStyle>
            <a:lvl1pPr>
              <a:defRPr/>
            </a:lvl1pPr>
          </a:lstStyle>
          <a:p>
            <a:r>
              <a:rPr lang="en-US" dirty="0"/>
              <a:t>Your Slide’s Title Goes Over Here</a:t>
            </a:r>
          </a:p>
        </p:txBody>
      </p:sp>
      <p:sp>
        <p:nvSpPr>
          <p:cNvPr id="14" name="Footer Placeholder 4">
            <a:extLst>
              <a:ext uri="{FF2B5EF4-FFF2-40B4-BE49-F238E27FC236}">
                <a16:creationId xmlns:a16="http://schemas.microsoft.com/office/drawing/2014/main" id="{F2E66214-CEC6-4398-A26E-9DADD4738D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5" name="Slide Number Placeholder 5">
            <a:extLst>
              <a:ext uri="{FF2B5EF4-FFF2-40B4-BE49-F238E27FC236}">
                <a16:creationId xmlns:a16="http://schemas.microsoft.com/office/drawing/2014/main" id="{B78CE9D4-F654-4339-B5BB-1A8F30D2C37A}"/>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ext Placeholder 4">
            <a:extLst>
              <a:ext uri="{FF2B5EF4-FFF2-40B4-BE49-F238E27FC236}">
                <a16:creationId xmlns:a16="http://schemas.microsoft.com/office/drawing/2014/main" id="{A52942FB-1695-4A3E-A0E5-22658DCD76CF}"/>
              </a:ext>
            </a:extLst>
          </p:cNvPr>
          <p:cNvSpPr>
            <a:spLocks noGrp="1"/>
          </p:cNvSpPr>
          <p:nvPr>
            <p:ph type="body" sz="quarter" idx="10"/>
          </p:nvPr>
        </p:nvSpPr>
        <p:spPr>
          <a:xfrm>
            <a:off x="647700" y="1828800"/>
            <a:ext cx="757713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6EA41A64-9B5D-4C3F-981F-9D2316DCD858}"/>
              </a:ext>
            </a:extLst>
          </p:cNvPr>
          <p:cNvSpPr>
            <a:spLocks noGrp="1"/>
          </p:cNvSpPr>
          <p:nvPr>
            <p:ph type="body" sz="quarter" idx="16" hasCustomPrompt="1"/>
          </p:nvPr>
        </p:nvSpPr>
        <p:spPr>
          <a:xfrm>
            <a:off x="652462" y="914400"/>
            <a:ext cx="7577137"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82365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3" name="Text Placeholder 4">
            <a:extLst>
              <a:ext uri="{FF2B5EF4-FFF2-40B4-BE49-F238E27FC236}">
                <a16:creationId xmlns:a16="http://schemas.microsoft.com/office/drawing/2014/main" id="{706A1B3E-2140-4F42-921B-FEF64FC5DC06}"/>
              </a:ext>
            </a:extLst>
          </p:cNvPr>
          <p:cNvSpPr>
            <a:spLocks noGrp="1"/>
          </p:cNvSpPr>
          <p:nvPr>
            <p:ph type="body" sz="quarter" idx="10"/>
          </p:nvPr>
        </p:nvSpPr>
        <p:spPr>
          <a:xfrm>
            <a:off x="647700"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a:extLst>
              <a:ext uri="{FF2B5EF4-FFF2-40B4-BE49-F238E27FC236}">
                <a16:creationId xmlns:a16="http://schemas.microsoft.com/office/drawing/2014/main" id="{6A7657BF-5289-4569-94CE-7DEA5218EAC9}"/>
              </a:ext>
            </a:extLst>
          </p:cNvPr>
          <p:cNvSpPr>
            <a:spLocks noGrp="1"/>
          </p:cNvSpPr>
          <p:nvPr>
            <p:ph type="body" sz="quarter" idx="16" hasCustomPrompt="1"/>
          </p:nvPr>
        </p:nvSpPr>
        <p:spPr>
          <a:xfrm>
            <a:off x="647700" y="1828800"/>
            <a:ext cx="4912534" cy="795130"/>
          </a:xfrm>
        </p:spPr>
        <p:txBody>
          <a:bodyPr anchor="ctr">
            <a:normAutofit/>
          </a:bodyPr>
          <a:lstStyle>
            <a:lvl1pPr marL="0" indent="0">
              <a:buNone/>
              <a:defRPr sz="1800" b="1"/>
            </a:lvl1pPr>
          </a:lstStyle>
          <a:p>
            <a:pPr lvl="0"/>
            <a:r>
              <a:rPr lang="en-US" dirty="0"/>
              <a:t>Your Sub-Title Can Go Over Here</a:t>
            </a:r>
          </a:p>
        </p:txBody>
      </p:sp>
      <p:sp>
        <p:nvSpPr>
          <p:cNvPr id="15" name="Text Placeholder 4">
            <a:extLst>
              <a:ext uri="{FF2B5EF4-FFF2-40B4-BE49-F238E27FC236}">
                <a16:creationId xmlns:a16="http://schemas.microsoft.com/office/drawing/2014/main" id="{589479AB-3D52-49BB-95E1-4744E0BDB0FD}"/>
              </a:ext>
            </a:extLst>
          </p:cNvPr>
          <p:cNvSpPr>
            <a:spLocks noGrp="1"/>
          </p:cNvSpPr>
          <p:nvPr>
            <p:ph type="body" sz="quarter" idx="17"/>
          </p:nvPr>
        </p:nvSpPr>
        <p:spPr>
          <a:xfrm>
            <a:off x="6631766"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38E1FF0E-FE8D-4938-B0A8-2F4BCC2C8EA8}"/>
              </a:ext>
            </a:extLst>
          </p:cNvPr>
          <p:cNvSpPr>
            <a:spLocks noGrp="1"/>
          </p:cNvSpPr>
          <p:nvPr>
            <p:ph type="body" sz="quarter" idx="18" hasCustomPrompt="1"/>
          </p:nvPr>
        </p:nvSpPr>
        <p:spPr>
          <a:xfrm>
            <a:off x="6631766" y="1828800"/>
            <a:ext cx="4912534" cy="795130"/>
          </a:xfrm>
        </p:spPr>
        <p:txBody>
          <a:bodyPr anchor="ctr">
            <a:normAutofit/>
          </a:bodyPr>
          <a:lstStyle>
            <a:lvl1pPr marL="0" indent="0">
              <a:buNone/>
              <a:defRPr sz="1800" b="1"/>
            </a:lvl1pPr>
          </a:lstStyle>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Your Sub-Title Can Go Over Here</a:t>
            </a:r>
          </a:p>
        </p:txBody>
      </p:sp>
      <p:sp>
        <p:nvSpPr>
          <p:cNvPr id="18" name="Title 1">
            <a:extLst>
              <a:ext uri="{FF2B5EF4-FFF2-40B4-BE49-F238E27FC236}">
                <a16:creationId xmlns:a16="http://schemas.microsoft.com/office/drawing/2014/main" id="{E3CB47BD-083C-45C7-9D14-9E7B4A3342B7}"/>
              </a:ext>
            </a:extLst>
          </p:cNvPr>
          <p:cNvSpPr>
            <a:spLocks noGrp="1"/>
          </p:cNvSpPr>
          <p:nvPr>
            <p:ph type="title" hasCustomPrompt="1"/>
          </p:nvPr>
        </p:nvSpPr>
        <p:spPr>
          <a:xfrm>
            <a:off x="652462" y="346076"/>
            <a:ext cx="10891838" cy="568324"/>
          </a:xfrm>
        </p:spPr>
        <p:txBody>
          <a:bodyPr/>
          <a:lstStyle>
            <a:lvl1pPr>
              <a:defRPr/>
            </a:lvl1pPr>
          </a:lstStyle>
          <a:p>
            <a:r>
              <a:rPr lang="en-US" dirty="0"/>
              <a:t>Your Slide’s Title Goes Over Here</a:t>
            </a:r>
          </a:p>
        </p:txBody>
      </p:sp>
      <p:sp>
        <p:nvSpPr>
          <p:cNvPr id="19" name="Text Placeholder 4">
            <a:extLst>
              <a:ext uri="{FF2B5EF4-FFF2-40B4-BE49-F238E27FC236}">
                <a16:creationId xmlns:a16="http://schemas.microsoft.com/office/drawing/2014/main" id="{C4CB1AE0-3C8D-4899-9141-839223F4FCCD}"/>
              </a:ext>
            </a:extLst>
          </p:cNvPr>
          <p:cNvSpPr>
            <a:spLocks noGrp="1"/>
          </p:cNvSpPr>
          <p:nvPr>
            <p:ph type="body" sz="quarter" idx="19" hasCustomPrompt="1"/>
          </p:nvPr>
        </p:nvSpPr>
        <p:spPr>
          <a:xfrm>
            <a:off x="652462" y="914400"/>
            <a:ext cx="108918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24092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3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6" name="Text Placeholder 4">
            <a:extLst>
              <a:ext uri="{FF2B5EF4-FFF2-40B4-BE49-F238E27FC236}">
                <a16:creationId xmlns:a16="http://schemas.microsoft.com/office/drawing/2014/main" id="{0EC5F5D6-239D-42E9-B2CB-DBDA0816920E}"/>
              </a:ext>
            </a:extLst>
          </p:cNvPr>
          <p:cNvSpPr>
            <a:spLocks noGrp="1"/>
          </p:cNvSpPr>
          <p:nvPr>
            <p:ph type="body" sz="quarter" idx="10"/>
          </p:nvPr>
        </p:nvSpPr>
        <p:spPr>
          <a:xfrm>
            <a:off x="6477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A9F0E343-6F9B-4CE0-82F4-EFF6BA8673B6}"/>
              </a:ext>
            </a:extLst>
          </p:cNvPr>
          <p:cNvSpPr>
            <a:spLocks noGrp="1"/>
          </p:cNvSpPr>
          <p:nvPr>
            <p:ph type="body" sz="quarter" idx="16" hasCustomPrompt="1"/>
          </p:nvPr>
        </p:nvSpPr>
        <p:spPr>
          <a:xfrm>
            <a:off x="6477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8" name="Text Placeholder 4">
            <a:extLst>
              <a:ext uri="{FF2B5EF4-FFF2-40B4-BE49-F238E27FC236}">
                <a16:creationId xmlns:a16="http://schemas.microsoft.com/office/drawing/2014/main" id="{979A81A1-1BD3-454F-988C-3076C92551C8}"/>
              </a:ext>
            </a:extLst>
          </p:cNvPr>
          <p:cNvSpPr>
            <a:spLocks noGrp="1"/>
          </p:cNvSpPr>
          <p:nvPr>
            <p:ph type="body" sz="quarter" idx="17"/>
          </p:nvPr>
        </p:nvSpPr>
        <p:spPr>
          <a:xfrm>
            <a:off x="44958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4">
            <a:extLst>
              <a:ext uri="{FF2B5EF4-FFF2-40B4-BE49-F238E27FC236}">
                <a16:creationId xmlns:a16="http://schemas.microsoft.com/office/drawing/2014/main" id="{19AD2D46-7F60-4477-AB15-8679D136EF5C}"/>
              </a:ext>
            </a:extLst>
          </p:cNvPr>
          <p:cNvSpPr>
            <a:spLocks noGrp="1"/>
          </p:cNvSpPr>
          <p:nvPr>
            <p:ph type="body" sz="quarter" idx="18" hasCustomPrompt="1"/>
          </p:nvPr>
        </p:nvSpPr>
        <p:spPr>
          <a:xfrm>
            <a:off x="44958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20" name="Text Placeholder 4">
            <a:extLst>
              <a:ext uri="{FF2B5EF4-FFF2-40B4-BE49-F238E27FC236}">
                <a16:creationId xmlns:a16="http://schemas.microsoft.com/office/drawing/2014/main" id="{B4656967-2CDB-4943-AA75-80D72BD2EE4D}"/>
              </a:ext>
            </a:extLst>
          </p:cNvPr>
          <p:cNvSpPr>
            <a:spLocks noGrp="1"/>
          </p:cNvSpPr>
          <p:nvPr>
            <p:ph type="body" sz="quarter" idx="19"/>
          </p:nvPr>
        </p:nvSpPr>
        <p:spPr>
          <a:xfrm>
            <a:off x="83439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4">
            <a:extLst>
              <a:ext uri="{FF2B5EF4-FFF2-40B4-BE49-F238E27FC236}">
                <a16:creationId xmlns:a16="http://schemas.microsoft.com/office/drawing/2014/main" id="{CF5F0545-2D61-48D2-BAEE-E49EE43EA89B}"/>
              </a:ext>
            </a:extLst>
          </p:cNvPr>
          <p:cNvSpPr>
            <a:spLocks noGrp="1"/>
          </p:cNvSpPr>
          <p:nvPr>
            <p:ph type="body" sz="quarter" idx="20" hasCustomPrompt="1"/>
          </p:nvPr>
        </p:nvSpPr>
        <p:spPr>
          <a:xfrm>
            <a:off x="83439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3" name="Title 1">
            <a:extLst>
              <a:ext uri="{FF2B5EF4-FFF2-40B4-BE49-F238E27FC236}">
                <a16:creationId xmlns:a16="http://schemas.microsoft.com/office/drawing/2014/main" id="{3B0C4BEF-46FD-4375-A581-DFFC5C22012E}"/>
              </a:ext>
            </a:extLst>
          </p:cNvPr>
          <p:cNvSpPr>
            <a:spLocks noGrp="1"/>
          </p:cNvSpPr>
          <p:nvPr>
            <p:ph type="title" hasCustomPrompt="1"/>
          </p:nvPr>
        </p:nvSpPr>
        <p:spPr>
          <a:xfrm>
            <a:off x="652462" y="346076"/>
            <a:ext cx="10887076" cy="568324"/>
          </a:xfrm>
        </p:spPr>
        <p:txBody>
          <a:bodyPr/>
          <a:lstStyle>
            <a:lvl1pPr>
              <a:defRPr/>
            </a:lvl1pPr>
          </a:lstStyle>
          <a:p>
            <a:r>
              <a:rPr lang="en-US" dirty="0"/>
              <a:t>Your Slide’s Title Goes Over Here</a:t>
            </a:r>
          </a:p>
        </p:txBody>
      </p:sp>
      <p:sp>
        <p:nvSpPr>
          <p:cNvPr id="14" name="Text Placeholder 4">
            <a:extLst>
              <a:ext uri="{FF2B5EF4-FFF2-40B4-BE49-F238E27FC236}">
                <a16:creationId xmlns:a16="http://schemas.microsoft.com/office/drawing/2014/main" id="{06357DCA-07EF-47AD-8F26-B22C543F4AB6}"/>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62495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1 columns and highlight data">
    <p:spTree>
      <p:nvGrpSpPr>
        <p:cNvPr id="1" name=""/>
        <p:cNvGrpSpPr/>
        <p:nvPr/>
      </p:nvGrpSpPr>
      <p:grpSpPr>
        <a:xfrm>
          <a:off x="0" y="0"/>
          <a:ext cx="0" cy="0"/>
          <a:chOff x="0" y="0"/>
          <a:chExt cx="0" cy="0"/>
        </a:xfrm>
      </p:grpSpPr>
      <p:pic>
        <p:nvPicPr>
          <p:cNvPr id="14" name="Picture 13" descr="A picture containing outdoor, night sky&#10;&#10;Description automatically generated">
            <a:extLst>
              <a:ext uri="{FF2B5EF4-FFF2-40B4-BE49-F238E27FC236}">
                <a16:creationId xmlns:a16="http://schemas.microsoft.com/office/drawing/2014/main" id="{681FFDB9-5E67-4136-8577-9BF26201FC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Rectangle 11">
            <a:extLst>
              <a:ext uri="{FF2B5EF4-FFF2-40B4-BE49-F238E27FC236}">
                <a16:creationId xmlns:a16="http://schemas.microsoft.com/office/drawing/2014/main" id="{2C5ADAEB-0EB3-4E22-B5B7-A8FBCF0DDE8B}"/>
              </a:ext>
            </a:extLst>
          </p:cNvPr>
          <p:cNvSpPr/>
          <p:nvPr userDrawn="1"/>
        </p:nvSpPr>
        <p:spPr>
          <a:xfrm>
            <a:off x="6801168" y="1828800"/>
            <a:ext cx="4743132" cy="45778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ooter Placeholder 4">
            <a:extLst>
              <a:ext uri="{FF2B5EF4-FFF2-40B4-BE49-F238E27FC236}">
                <a16:creationId xmlns:a16="http://schemas.microsoft.com/office/drawing/2014/main" id="{B2C72544-E6FA-477B-AF90-B108B605BD6C}"/>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1" name="Slide Number Placeholder 5">
            <a:extLst>
              <a:ext uri="{FF2B5EF4-FFF2-40B4-BE49-F238E27FC236}">
                <a16:creationId xmlns:a16="http://schemas.microsoft.com/office/drawing/2014/main" id="{9DE6F6C4-74A6-48DA-8602-BE87A6619E8C}"/>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71C459A7-D950-4C0D-9F48-DC1F025048E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8606ADAC-6CF0-4728-BADC-75458A94E54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4B4A09DA-0B29-4EC7-9F49-B4881C6166BE}"/>
              </a:ext>
            </a:extLst>
          </p:cNvPr>
          <p:cNvSpPr>
            <a:spLocks noGrp="1"/>
          </p:cNvSpPr>
          <p:nvPr>
            <p:ph type="body" sz="quarter" idx="16" hasCustomPrompt="1"/>
          </p:nvPr>
        </p:nvSpPr>
        <p:spPr>
          <a:xfrm>
            <a:off x="652463" y="914400"/>
            <a:ext cx="565746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90161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and 1 Photo">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801167" y="1828800"/>
            <a:ext cx="4743133" cy="4577876"/>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1AA82966-324A-4B76-9FEF-20AADFFC880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7673590A-F19D-4E8D-A508-7FDA5D427119}"/>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14146924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4.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3360BE-F143-4B9B-9C14-12D30A27E9DF}"/>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7927B03-D929-423F-ADFA-CC8D85B9C1F0}"/>
              </a:ext>
            </a:extLst>
          </p:cNvPr>
          <p:cNvSpPr>
            <a:spLocks noGrp="1"/>
          </p:cNvSpPr>
          <p:nvPr>
            <p:ph type="title"/>
          </p:nvPr>
        </p:nvSpPr>
        <p:spPr>
          <a:xfrm>
            <a:off x="647700" y="365125"/>
            <a:ext cx="10896600" cy="11969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11C08D3-84D8-4E73-BA05-49AE65A2099A}"/>
              </a:ext>
            </a:extLst>
          </p:cNvPr>
          <p:cNvSpPr>
            <a:spLocks noGrp="1"/>
          </p:cNvSpPr>
          <p:nvPr>
            <p:ph type="body" idx="1"/>
          </p:nvPr>
        </p:nvSpPr>
        <p:spPr>
          <a:xfrm>
            <a:off x="647700" y="1825625"/>
            <a:ext cx="10896600" cy="4120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CF2843B1-F550-4D6A-B76C-E3202EC00427}"/>
              </a:ext>
            </a:extLst>
          </p:cNvPr>
          <p:cNvPicPr>
            <a:picLocks noChangeAspect="1"/>
          </p:cNvPicPr>
          <p:nvPr userDrawn="1"/>
        </p:nvPicPr>
        <p:blipFill rotWithShape="1">
          <a:blip r:embed="rId39">
            <a:extLst>
              <a:ext uri="{96DAC541-7B7A-43D3-8B79-37D633B846F1}">
                <asvg:svgBlip xmlns:asvg="http://schemas.microsoft.com/office/drawing/2016/SVG/main" r:embed="rId40"/>
              </a:ext>
            </a:extLst>
          </a:blip>
          <a:srcRect l="8933" t="23765" r="11354" b="68041"/>
          <a:stretch/>
        </p:blipFill>
        <p:spPr>
          <a:xfrm>
            <a:off x="0" y="6406676"/>
            <a:ext cx="12192000" cy="451323"/>
          </a:xfrm>
          <a:prstGeom prst="rect">
            <a:avLst/>
          </a:prstGeom>
        </p:spPr>
      </p:pic>
      <p:sp>
        <p:nvSpPr>
          <p:cNvPr id="10" name="Rectangle 9">
            <a:extLst>
              <a:ext uri="{FF2B5EF4-FFF2-40B4-BE49-F238E27FC236}">
                <a16:creationId xmlns:a16="http://schemas.microsoft.com/office/drawing/2014/main" id="{86AC1DCB-5EA6-4766-A084-5E64E77018D9}"/>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A8624DF6-C3FA-4626-ACFF-104BCEB70829}"/>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91015481-2B83-4339-A90D-5F322824CF52}"/>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3" name="Graphic 12">
            <a:extLst>
              <a:ext uri="{FF2B5EF4-FFF2-40B4-BE49-F238E27FC236}">
                <a16:creationId xmlns:a16="http://schemas.microsoft.com/office/drawing/2014/main" id="{C8F120DE-C5DF-47AC-8EA4-905621CDA1D2}"/>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239942" y="6532189"/>
            <a:ext cx="1196516" cy="200298"/>
          </a:xfrm>
          <a:prstGeom prst="rect">
            <a:avLst/>
          </a:prstGeom>
        </p:spPr>
      </p:pic>
    </p:spTree>
    <p:extLst>
      <p:ext uri="{BB962C8B-B14F-4D97-AF65-F5344CB8AC3E}">
        <p14:creationId xmlns:p14="http://schemas.microsoft.com/office/powerpoint/2010/main" val="355250539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63" r:id="rId5"/>
    <p:sldLayoutId id="2147483659" r:id="rId6"/>
    <p:sldLayoutId id="2147483665" r:id="rId7"/>
    <p:sldLayoutId id="2147483650" r:id="rId8"/>
    <p:sldLayoutId id="2147483661" r:id="rId9"/>
    <p:sldLayoutId id="2147483662" r:id="rId10"/>
    <p:sldLayoutId id="2147483666" r:id="rId11"/>
    <p:sldLayoutId id="2147483667" r:id="rId12"/>
    <p:sldLayoutId id="2147483660"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54" r:id="rId31"/>
    <p:sldLayoutId id="2147483690" r:id="rId32"/>
    <p:sldLayoutId id="2147483679" r:id="rId33"/>
    <p:sldLayoutId id="2147483677" r:id="rId34"/>
    <p:sldLayoutId id="2147483664" r:id="rId35"/>
    <p:sldLayoutId id="2147483655" r:id="rId36"/>
    <p:sldLayoutId id="2147483689" r:id="rId37"/>
  </p:sldLayoutIdLst>
  <p:hf hd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Catamaran SemiBold" pitchFamily="2" charset="0"/>
        </a:defRPr>
      </a:lvl1pPr>
    </p:titleStyle>
    <p:bodyStyle>
      <a:lvl1pPr marL="228600" indent="-228600" algn="l" defTabSz="914400" rtl="0" eaLnBrk="1" latinLnBrk="0" hangingPunct="1">
        <a:lnSpc>
          <a:spcPct val="120000"/>
        </a:lnSpc>
        <a:spcBef>
          <a:spcPts val="6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08" userDrawn="1">
          <p15:clr>
            <a:srgbClr val="F26B43"/>
          </p15:clr>
        </p15:guide>
        <p15:guide id="2" pos="7272" userDrawn="1">
          <p15:clr>
            <a:srgbClr val="F26B43"/>
          </p15:clr>
        </p15:guide>
        <p15:guide id="3" orient="horz" pos="216" userDrawn="1">
          <p15:clr>
            <a:srgbClr val="F26B43"/>
          </p15:clr>
        </p15:guide>
        <p15:guide id="4" orient="horz" pos="3744" userDrawn="1">
          <p15:clr>
            <a:srgbClr val="F26B43"/>
          </p15:clr>
        </p15:guide>
        <p15:guide id="5" orient="horz" pos="984" userDrawn="1">
          <p15:clr>
            <a:srgbClr val="F26B43"/>
          </p15:clr>
        </p15:guide>
        <p15:guide id="6" orient="horz" pos="115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23.xml"/><Relationship Id="rId4" Type="http://schemas.openxmlformats.org/officeDocument/2006/relationships/image" Target="../media/image4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svg"/><Relationship Id="rId2" Type="http://schemas.openxmlformats.org/officeDocument/2006/relationships/notesSlide" Target="../notesSlides/notesSlide3.xml"/><Relationship Id="rId1" Type="http://schemas.openxmlformats.org/officeDocument/2006/relationships/slideLayout" Target="../slideLayouts/slideLayout37.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svg"/><Relationship Id="rId7" Type="http://schemas.openxmlformats.org/officeDocument/2006/relationships/image" Target="../media/image37.png"/><Relationship Id="rId12" Type="http://schemas.openxmlformats.org/officeDocument/2006/relationships/image" Target="../media/image42.svg"/><Relationship Id="rId2" Type="http://schemas.openxmlformats.org/officeDocument/2006/relationships/image" Target="../media/image32.png"/><Relationship Id="rId1" Type="http://schemas.openxmlformats.org/officeDocument/2006/relationships/slideLayout" Target="../slideLayouts/slideLayout37.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svg"/><Relationship Id="rId10" Type="http://schemas.openxmlformats.org/officeDocument/2006/relationships/image" Target="../media/image40.svg"/><Relationship Id="rId4" Type="http://schemas.openxmlformats.org/officeDocument/2006/relationships/image" Target="../media/image34.png"/><Relationship Id="rId9" Type="http://schemas.openxmlformats.org/officeDocument/2006/relationships/image" Target="../media/image39.png"/></Relationships>
</file>

<file path=ppt/slides/_rels/slide8.xml.rels><?xml version="1.0" encoding="UTF-8" standalone="yes"?>
<Relationships xmlns="http://schemas.openxmlformats.org/package/2006/relationships"><Relationship Id="rId2" Type="http://schemas.openxmlformats.org/officeDocument/2006/relationships/image" Target="../media/image43.gif"/><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Data exploration and transformation in </a:t>
            </a:r>
            <a:br>
              <a:rPr lang="en-US" dirty="0"/>
            </a:br>
            <a:r>
              <a:rPr lang="en-US" dirty="0"/>
              <a:t>Azure Databricks</a:t>
            </a:r>
          </a:p>
        </p:txBody>
      </p:sp>
      <p:sp>
        <p:nvSpPr>
          <p:cNvPr id="5" name="Subtitle 4">
            <a:extLst>
              <a:ext uri="{FF2B5EF4-FFF2-40B4-BE49-F238E27FC236}">
                <a16:creationId xmlns:a16="http://schemas.microsoft.com/office/drawing/2014/main" id="{B17EAC9B-975E-7245-9911-5C1476D1E5F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7822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7577137" cy="568324"/>
          </a:xfrm>
        </p:spPr>
        <p:txBody>
          <a:bodyPr/>
          <a:lstStyle/>
          <a:p>
            <a:r>
              <a:rPr lang="en-GB" dirty="0"/>
              <a:t>Azure Databricks</a:t>
            </a:r>
            <a:endParaRPr lang="en-US" dirty="0"/>
          </a:p>
        </p:txBody>
      </p:sp>
      <p:sp>
        <p:nvSpPr>
          <p:cNvPr id="6" name="Content Placeholder 5">
            <a:extLst>
              <a:ext uri="{FF2B5EF4-FFF2-40B4-BE49-F238E27FC236}">
                <a16:creationId xmlns:a16="http://schemas.microsoft.com/office/drawing/2014/main" id="{9D982996-F328-4ABC-A205-3C7049F27B3E}"/>
              </a:ext>
              <a:ext uri="{C183D7F6-B498-43B3-948B-1728B52AA6E4}">
                <adec:decorative xmlns:adec="http://schemas.microsoft.com/office/drawing/2017/decorative" val="0"/>
              </a:ext>
            </a:extLst>
          </p:cNvPr>
          <p:cNvSpPr>
            <a:spLocks noGrp="1"/>
          </p:cNvSpPr>
          <p:nvPr>
            <p:ph type="body" sz="quarter" idx="10"/>
          </p:nvPr>
        </p:nvSpPr>
        <p:spPr>
          <a:xfrm>
            <a:off x="647700" y="1194318"/>
            <a:ext cx="7577136" cy="4749282"/>
          </a:xfrm>
        </p:spPr>
        <p:txBody>
          <a:bodyPr>
            <a:normAutofit fontScale="85000" lnSpcReduction="10000"/>
          </a:bodyPr>
          <a:lstStyle/>
          <a:p>
            <a:r>
              <a:rPr lang="en-GB" sz="2800" dirty="0"/>
              <a:t>Fully-managed, cloud-based Spark platform for Big Data and Machine </a:t>
            </a:r>
            <a:r>
              <a:rPr lang="en-GB" sz="2800"/>
              <a:t>Learning workloads</a:t>
            </a:r>
            <a:endParaRPr lang="en-GB" sz="2800" dirty="0"/>
          </a:p>
          <a:p>
            <a:r>
              <a:rPr lang="en-GB" sz="2800" dirty="0"/>
              <a:t>Empowers developers to accelerate AI and innovation by simplifying the process of building enterprise-grade production data applications</a:t>
            </a:r>
          </a:p>
          <a:p>
            <a:r>
              <a:rPr lang="en-GB" sz="2800" dirty="0"/>
              <a:t>Integrates with Azure Data services commonly used by Data Engineers, including Azure Data Factory, Azure Synapse Analytics, Power BI and Azure Data Lake Storage</a:t>
            </a:r>
          </a:p>
        </p:txBody>
      </p:sp>
      <p:sp>
        <p:nvSpPr>
          <p:cNvPr id="23" name="Footer Placeholder 22">
            <a:extLst>
              <a:ext uri="{FF2B5EF4-FFF2-40B4-BE49-F238E27FC236}">
                <a16:creationId xmlns:a16="http://schemas.microsoft.com/office/drawing/2014/main" id="{3A712A40-325E-4D37-9A92-921BD05BF7C5}"/>
              </a:ext>
              <a:ext uri="{C183D7F6-B498-43B3-948B-1728B52AA6E4}">
                <adec:decorative xmlns:adec="http://schemas.microsoft.com/office/drawing/2017/decorative" val="1"/>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24" name="Slide Number Placeholder 23">
            <a:extLst>
              <a:ext uri="{FF2B5EF4-FFF2-40B4-BE49-F238E27FC236}">
                <a16:creationId xmlns:a16="http://schemas.microsoft.com/office/drawing/2014/main" id="{53D9F9D2-2203-4E3C-A021-F26D0D9ABDB5}"/>
              </a:ext>
              <a:ext uri="{C183D7F6-B498-43B3-948B-1728B52AA6E4}">
                <adec:decorative xmlns:adec="http://schemas.microsoft.com/office/drawing/2017/decorative" val="1"/>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Tree>
    <p:extLst>
      <p:ext uri="{BB962C8B-B14F-4D97-AF65-F5344CB8AC3E}">
        <p14:creationId xmlns:p14="http://schemas.microsoft.com/office/powerpoint/2010/main" val="2592538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7577137" cy="568324"/>
          </a:xfrm>
        </p:spPr>
        <p:txBody>
          <a:bodyPr/>
          <a:lstStyle/>
          <a:p>
            <a:r>
              <a:rPr lang="en-GB" dirty="0"/>
              <a:t>Azure Databricks Environments</a:t>
            </a:r>
            <a:endParaRPr lang="en-US" dirty="0"/>
          </a:p>
        </p:txBody>
      </p:sp>
      <p:sp>
        <p:nvSpPr>
          <p:cNvPr id="6" name="Content Placeholder 5">
            <a:extLst>
              <a:ext uri="{FF2B5EF4-FFF2-40B4-BE49-F238E27FC236}">
                <a16:creationId xmlns:a16="http://schemas.microsoft.com/office/drawing/2014/main" id="{9D982996-F328-4ABC-A205-3C7049F27B3E}"/>
              </a:ext>
              <a:ext uri="{C183D7F6-B498-43B3-948B-1728B52AA6E4}">
                <adec:decorative xmlns:adec="http://schemas.microsoft.com/office/drawing/2017/decorative" val="0"/>
              </a:ext>
            </a:extLst>
          </p:cNvPr>
          <p:cNvSpPr>
            <a:spLocks noGrp="1"/>
          </p:cNvSpPr>
          <p:nvPr>
            <p:ph type="body" sz="quarter" idx="10"/>
          </p:nvPr>
        </p:nvSpPr>
        <p:spPr>
          <a:xfrm>
            <a:off x="647700" y="1194318"/>
            <a:ext cx="7577136" cy="4749282"/>
          </a:xfrm>
        </p:spPr>
        <p:txBody>
          <a:bodyPr>
            <a:normAutofit/>
          </a:bodyPr>
          <a:lstStyle/>
          <a:p>
            <a:r>
              <a:rPr lang="en-GB" sz="2800" dirty="0"/>
              <a:t>Databricks SQL</a:t>
            </a:r>
          </a:p>
          <a:p>
            <a:r>
              <a:rPr lang="en-GB" sz="2800" dirty="0"/>
              <a:t>Databricks Data Science &amp; Engineering</a:t>
            </a:r>
          </a:p>
          <a:p>
            <a:r>
              <a:rPr lang="en-GB" sz="2800" dirty="0"/>
              <a:t>Databricks Machine Learning</a:t>
            </a:r>
          </a:p>
        </p:txBody>
      </p:sp>
      <p:sp>
        <p:nvSpPr>
          <p:cNvPr id="23" name="Footer Placeholder 22">
            <a:extLst>
              <a:ext uri="{FF2B5EF4-FFF2-40B4-BE49-F238E27FC236}">
                <a16:creationId xmlns:a16="http://schemas.microsoft.com/office/drawing/2014/main" id="{3A712A40-325E-4D37-9A92-921BD05BF7C5}"/>
              </a:ext>
              <a:ext uri="{C183D7F6-B498-43B3-948B-1728B52AA6E4}">
                <adec:decorative xmlns:adec="http://schemas.microsoft.com/office/drawing/2017/decorative" val="1"/>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24" name="Slide Number Placeholder 23">
            <a:extLst>
              <a:ext uri="{FF2B5EF4-FFF2-40B4-BE49-F238E27FC236}">
                <a16:creationId xmlns:a16="http://schemas.microsoft.com/office/drawing/2014/main" id="{53D9F9D2-2203-4E3C-A021-F26D0D9ABDB5}"/>
              </a:ext>
              <a:ext uri="{C183D7F6-B498-43B3-948B-1728B52AA6E4}">
                <adec:decorative xmlns:adec="http://schemas.microsoft.com/office/drawing/2017/decorative" val="1"/>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Tree>
    <p:extLst>
      <p:ext uri="{BB962C8B-B14F-4D97-AF65-F5344CB8AC3E}">
        <p14:creationId xmlns:p14="http://schemas.microsoft.com/office/powerpoint/2010/main" val="226516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C72420-0178-46C3-9340-B24DF8BCF567}"/>
              </a:ext>
            </a:extLst>
          </p:cNvPr>
          <p:cNvSpPr>
            <a:spLocks noGrp="1"/>
          </p:cNvSpPr>
          <p:nvPr>
            <p:ph type="title"/>
          </p:nvPr>
        </p:nvSpPr>
        <p:spPr>
          <a:xfrm>
            <a:off x="652462" y="346076"/>
            <a:ext cx="11247438" cy="568324"/>
          </a:xfrm>
        </p:spPr>
        <p:txBody>
          <a:bodyPr>
            <a:normAutofit/>
          </a:bodyPr>
          <a:lstStyle/>
          <a:p>
            <a:r>
              <a:rPr lang="en-GB" dirty="0"/>
              <a:t>Azure Databricks features</a:t>
            </a:r>
            <a:endParaRPr lang="en-US" dirty="0"/>
          </a:p>
        </p:txBody>
      </p:sp>
      <p:sp>
        <p:nvSpPr>
          <p:cNvPr id="10" name="Footer Placeholder 9">
            <a:extLst>
              <a:ext uri="{FF2B5EF4-FFF2-40B4-BE49-F238E27FC236}">
                <a16:creationId xmlns:a16="http://schemas.microsoft.com/office/drawing/2014/main" id="{D039EBF2-1C70-4300-878F-AFBAD4647DE6}"/>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11" name="Slide Number Placeholder 10">
            <a:extLst>
              <a:ext uri="{FF2B5EF4-FFF2-40B4-BE49-F238E27FC236}">
                <a16:creationId xmlns:a16="http://schemas.microsoft.com/office/drawing/2014/main" id="{380114BB-7E4B-4A3E-9FBA-3445EAA7F5AD}"/>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
        <p:nvSpPr>
          <p:cNvPr id="3" name="Rectangle 2">
            <a:extLst>
              <a:ext uri="{FF2B5EF4-FFF2-40B4-BE49-F238E27FC236}">
                <a16:creationId xmlns:a16="http://schemas.microsoft.com/office/drawing/2014/main" id="{B0142AE0-6615-488C-89BD-105332FBAAB9}"/>
              </a:ext>
            </a:extLst>
          </p:cNvPr>
          <p:cNvSpPr/>
          <p:nvPr/>
        </p:nvSpPr>
        <p:spPr>
          <a:xfrm>
            <a:off x="772573" y="1449405"/>
            <a:ext cx="10156368" cy="801117"/>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353" dirty="0">
                <a:solidFill>
                  <a:srgbClr val="000000"/>
                </a:solidFill>
                <a:latin typeface="Segoe UI Semibold"/>
              </a:rPr>
              <a:t>Multiple format support</a:t>
            </a:r>
          </a:p>
          <a:p>
            <a:pPr defTabSz="914367">
              <a:spcBef>
                <a:spcPts val="588"/>
              </a:spcBef>
              <a:defRPr/>
            </a:pPr>
            <a:r>
              <a:rPr lang="en-IN" sz="2353" dirty="0">
                <a:solidFill>
                  <a:srgbClr val="000000"/>
                </a:solidFill>
                <a:latin typeface="Segoe UI"/>
                <a:ea typeface="Segoe UI" pitchFamily="34" charset="0"/>
                <a:cs typeface="Segoe UI Light" panose="020B0502040204020203" pitchFamily="34" charset="0"/>
              </a:rPr>
              <a:t>Reading data from CSV, PARQUET, JSON and many others</a:t>
            </a:r>
          </a:p>
        </p:txBody>
      </p:sp>
      <p:cxnSp>
        <p:nvCxnSpPr>
          <p:cNvPr id="5" name="Straight Connector 4">
            <a:extLst>
              <a:ext uri="{FF2B5EF4-FFF2-40B4-BE49-F238E27FC236}">
                <a16:creationId xmlns:a16="http://schemas.microsoft.com/office/drawing/2014/main" id="{1B077242-BCF0-4EFC-9F3B-8E994890D72F}"/>
              </a:ext>
              <a:ext uri="{C183D7F6-B498-43B3-948B-1728B52AA6E4}">
                <adec:decorative xmlns:adec="http://schemas.microsoft.com/office/drawing/2017/decorative" val="1"/>
              </a:ext>
            </a:extLst>
          </p:cNvPr>
          <p:cNvCxnSpPr>
            <a:cxnSpLocks/>
          </p:cNvCxnSpPr>
          <p:nvPr/>
        </p:nvCxnSpPr>
        <p:spPr>
          <a:xfrm>
            <a:off x="757010" y="2497863"/>
            <a:ext cx="101563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AF9A13D-E74A-4CCC-9698-45E230112219}"/>
              </a:ext>
            </a:extLst>
          </p:cNvPr>
          <p:cNvSpPr/>
          <p:nvPr/>
        </p:nvSpPr>
        <p:spPr>
          <a:xfrm>
            <a:off x="772573" y="2739252"/>
            <a:ext cx="10156368" cy="1602233"/>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353" dirty="0">
                <a:solidFill>
                  <a:srgbClr val="000000"/>
                </a:solidFill>
                <a:latin typeface="Segoe UI Semibold"/>
              </a:rPr>
              <a:t>Integrated with several Azure Data Services</a:t>
            </a:r>
          </a:p>
          <a:p>
            <a:pPr defTabSz="914367">
              <a:spcBef>
                <a:spcPts val="588"/>
              </a:spcBef>
              <a:defRPr/>
            </a:pPr>
            <a:r>
              <a:rPr lang="en-GB" sz="2353" dirty="0">
                <a:solidFill>
                  <a:srgbClr val="000000"/>
                </a:solidFill>
                <a:latin typeface="Segoe UI"/>
                <a:ea typeface="Segoe UI" pitchFamily="34" charset="0"/>
                <a:cs typeface="Segoe UI Light" panose="020B0502040204020203" pitchFamily="34" charset="0"/>
              </a:rPr>
              <a:t>Reading and writing from and to Azure Data Lake Storage, Azure Synapse Analytics, etc. </a:t>
            </a:r>
          </a:p>
          <a:p>
            <a:pPr defTabSz="914367">
              <a:spcBef>
                <a:spcPts val="588"/>
              </a:spcBef>
              <a:defRPr/>
            </a:pPr>
            <a:endParaRPr lang="en-US" sz="2353" dirty="0">
              <a:solidFill>
                <a:srgbClr val="000000"/>
              </a:solidFill>
              <a:latin typeface="Segoe UI"/>
              <a:ea typeface="Segoe UI" pitchFamily="34" charset="0"/>
              <a:cs typeface="Segoe UI Light" panose="020B0502040204020203" pitchFamily="34" charset="0"/>
            </a:endParaRPr>
          </a:p>
        </p:txBody>
      </p:sp>
      <p:cxnSp>
        <p:nvCxnSpPr>
          <p:cNvPr id="8" name="Straight Connector 7">
            <a:extLst>
              <a:ext uri="{FF2B5EF4-FFF2-40B4-BE49-F238E27FC236}">
                <a16:creationId xmlns:a16="http://schemas.microsoft.com/office/drawing/2014/main" id="{1CB19FFA-2023-47A3-9556-17C6EC16BF68}"/>
              </a:ext>
              <a:ext uri="{C183D7F6-B498-43B3-948B-1728B52AA6E4}">
                <adec:decorative xmlns:adec="http://schemas.microsoft.com/office/drawing/2017/decorative" val="1"/>
              </a:ext>
            </a:extLst>
          </p:cNvPr>
          <p:cNvCxnSpPr>
            <a:cxnSpLocks/>
          </p:cNvCxnSpPr>
          <p:nvPr/>
        </p:nvCxnSpPr>
        <p:spPr>
          <a:xfrm>
            <a:off x="772573" y="4149549"/>
            <a:ext cx="101563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357A0A2-735F-4FFA-8131-D000DA6F219A}"/>
              </a:ext>
            </a:extLst>
          </p:cNvPr>
          <p:cNvSpPr/>
          <p:nvPr/>
        </p:nvSpPr>
        <p:spPr>
          <a:xfrm>
            <a:off x="772573" y="4330673"/>
            <a:ext cx="10156368" cy="799575"/>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353" dirty="0">
                <a:solidFill>
                  <a:srgbClr val="000000"/>
                </a:solidFill>
                <a:latin typeface="Segoe UI Semibold"/>
              </a:rPr>
              <a:t>Notebook experience</a:t>
            </a:r>
          </a:p>
          <a:p>
            <a:pPr defTabSz="914367">
              <a:spcBef>
                <a:spcPts val="588"/>
              </a:spcBef>
              <a:defRPr/>
            </a:pPr>
            <a:r>
              <a:rPr lang="en-US" sz="2353" dirty="0">
                <a:solidFill>
                  <a:srgbClr val="000000"/>
                </a:solidFill>
                <a:latin typeface="Segoe UI"/>
                <a:ea typeface="Segoe UI" pitchFamily="34" charset="0"/>
                <a:cs typeface="Segoe UI Light" panose="020B0502040204020203" pitchFamily="34" charset="0"/>
              </a:rPr>
              <a:t>Reading and writing by simply writing code in a shared notebook experience</a:t>
            </a:r>
          </a:p>
        </p:txBody>
      </p:sp>
    </p:spTree>
    <p:extLst>
      <p:ext uri="{BB962C8B-B14F-4D97-AF65-F5344CB8AC3E}">
        <p14:creationId xmlns:p14="http://schemas.microsoft.com/office/powerpoint/2010/main" val="2748028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2D209E3-1837-4C18-AED9-45330F063EC5}"/>
              </a:ext>
            </a:extLst>
          </p:cNvPr>
          <p:cNvSpPr>
            <a:spLocks noGrp="1"/>
          </p:cNvSpPr>
          <p:nvPr>
            <p:ph type="body" sz="quarter" idx="10"/>
          </p:nvPr>
        </p:nvSpPr>
        <p:spPr>
          <a:xfrm>
            <a:off x="3280756" y="309563"/>
            <a:ext cx="2377094" cy="2600325"/>
          </a:xfrm>
        </p:spPr>
        <p:txBody>
          <a:bodyPr/>
          <a:lstStyle/>
          <a:p>
            <a:r>
              <a:rPr lang="en-US" dirty="0"/>
              <a:t>3</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222712" y="1806388"/>
            <a:ext cx="4581188" cy="3439389"/>
          </a:xfrm>
        </p:spPr>
        <p:txBody>
          <a:bodyPr/>
          <a:lstStyle/>
          <a:p>
            <a:r>
              <a:rPr lang="en-GB" dirty="0"/>
              <a:t>Working with DataFrames in Azure Databricks</a:t>
            </a:r>
          </a:p>
        </p:txBody>
      </p:sp>
      <p:sp>
        <p:nvSpPr>
          <p:cNvPr id="5" name="Subtitle 4">
            <a:extLst>
              <a:ext uri="{FF2B5EF4-FFF2-40B4-BE49-F238E27FC236}">
                <a16:creationId xmlns:a16="http://schemas.microsoft.com/office/drawing/2014/main" id="{E2B17C10-6C01-4592-9C49-4103E5B2D81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8431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C2D6AC4-08C4-427B-BDF6-ACC47CA2ADB9}"/>
              </a:ext>
            </a:extLst>
          </p:cNvPr>
          <p:cNvSpPr txBox="1"/>
          <p:nvPr/>
        </p:nvSpPr>
        <p:spPr>
          <a:xfrm>
            <a:off x="231042" y="1176017"/>
            <a:ext cx="2352882" cy="830997"/>
          </a:xfrm>
          <a:prstGeom prst="rect">
            <a:avLst/>
          </a:prstGeom>
          <a:noFill/>
        </p:spPr>
        <p:txBody>
          <a:bodyPr wrap="squar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gradFill>
                  <a:gsLst>
                    <a:gs pos="2917">
                      <a:srgbClr val="1A1A1A"/>
                    </a:gs>
                    <a:gs pos="30000">
                      <a:srgbClr val="1A1A1A"/>
                    </a:gs>
                  </a:gsLst>
                  <a:lin ang="5400000" scaled="0"/>
                </a:gradFill>
                <a:effectLst/>
                <a:uLnTx/>
                <a:uFillTx/>
                <a:ea typeface="+mn-ea"/>
                <a:cs typeface="+mn-cs"/>
              </a:rPr>
              <a:t>Notebooks are self-documenting and easily shared</a:t>
            </a:r>
          </a:p>
        </p:txBody>
      </p:sp>
      <p:sp>
        <p:nvSpPr>
          <p:cNvPr id="27" name="TextBox 26">
            <a:extLst>
              <a:ext uri="{FF2B5EF4-FFF2-40B4-BE49-F238E27FC236}">
                <a16:creationId xmlns:a16="http://schemas.microsoft.com/office/drawing/2014/main" id="{6C6B418C-68DE-4DF8-91F1-4789D00279DA}"/>
              </a:ext>
            </a:extLst>
          </p:cNvPr>
          <p:cNvSpPr txBox="1"/>
          <p:nvPr/>
        </p:nvSpPr>
        <p:spPr>
          <a:xfrm>
            <a:off x="231042" y="2377617"/>
            <a:ext cx="2352882" cy="1384995"/>
          </a:xfrm>
          <a:prstGeom prst="rect">
            <a:avLst/>
          </a:prstGeom>
          <a:noFill/>
        </p:spPr>
        <p:txBody>
          <a:bodyPr wrap="square" lIns="0" tIns="0" rIns="0" bIns="0" rtlCol="0">
            <a:spAutoFit/>
          </a:bodyPr>
          <a:lstStyle/>
          <a:p>
            <a:pPr lvl="0" algn="r" defTabSz="914367">
              <a:defRPr/>
            </a:pPr>
            <a:r>
              <a:rPr lang="en-US" b="0" dirty="0">
                <a:gradFill>
                  <a:gsLst>
                    <a:gs pos="2917">
                      <a:srgbClr val="1A1A1A"/>
                    </a:gs>
                    <a:gs pos="30000">
                      <a:srgbClr val="1A1A1A"/>
                    </a:gs>
                  </a:gsLst>
                  <a:lin ang="5400000" scaled="0"/>
                </a:gradFill>
              </a:rPr>
              <a:t>They contain a combination of runnable code, output, formatted text, and visualizations</a:t>
            </a:r>
            <a:endParaRPr kumimoji="0" lang="en-US"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sp>
        <p:nvSpPr>
          <p:cNvPr id="4" name="Title 3">
            <a:extLst>
              <a:ext uri="{FF2B5EF4-FFF2-40B4-BE49-F238E27FC236}">
                <a16:creationId xmlns:a16="http://schemas.microsoft.com/office/drawing/2014/main" id="{D4DE10C1-B3BA-413B-92F4-A7B926357790}"/>
              </a:ext>
            </a:extLst>
          </p:cNvPr>
          <p:cNvSpPr>
            <a:spLocks noGrp="1"/>
          </p:cNvSpPr>
          <p:nvPr>
            <p:ph type="title" idx="4294967295"/>
          </p:nvPr>
        </p:nvSpPr>
        <p:spPr>
          <a:xfrm>
            <a:off x="231041" y="-334846"/>
            <a:ext cx="11017803" cy="1325562"/>
          </a:xfrm>
        </p:spPr>
        <p:txBody>
          <a:bodyPr/>
          <a:lstStyle/>
          <a:p>
            <a:r>
              <a:rPr lang="en-US" dirty="0"/>
              <a:t>How do we work with Spark: the notebook paradigm</a:t>
            </a:r>
          </a:p>
        </p:txBody>
      </p:sp>
      <p:pic>
        <p:nvPicPr>
          <p:cNvPr id="2054" name="Picture 6" descr="https://raw.githubusercontent.com/solliancenet/Azure-Machine-Learning-Dev-Guide/master/intro/media/notebook-cells.png?token=ABNMWYFH2L5RAB6L53L7NT25AFVF4">
            <a:extLst>
              <a:ext uri="{FF2B5EF4-FFF2-40B4-BE49-F238E27FC236}">
                <a16:creationId xmlns:a16="http://schemas.microsoft.com/office/drawing/2014/main" id="{4D2CC5A3-700E-4B27-A2CB-5D8A02551C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2476" y="785793"/>
            <a:ext cx="9271965" cy="5567819"/>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5AA91564-DABE-4007-9E70-3C41FEFE7907}"/>
              </a:ext>
            </a:extLst>
          </p:cNvPr>
          <p:cNvSpPr txBox="1"/>
          <p:nvPr/>
        </p:nvSpPr>
        <p:spPr>
          <a:xfrm>
            <a:off x="231042" y="4133215"/>
            <a:ext cx="2352882" cy="1938992"/>
          </a:xfrm>
          <a:prstGeom prst="rect">
            <a:avLst/>
          </a:prstGeom>
          <a:noFill/>
        </p:spPr>
        <p:txBody>
          <a:bodyPr wrap="square" lIns="0" tIns="0" rIns="0" bIns="0" rtlCol="0">
            <a:spAutoFit/>
          </a:bodyPr>
          <a:lstStyle/>
          <a:p>
            <a:pPr lvl="0" algn="r" defTabSz="914367">
              <a:defRPr/>
            </a:pPr>
            <a:r>
              <a:rPr lang="en-US" b="0" dirty="0">
                <a:gradFill>
                  <a:gsLst>
                    <a:gs pos="2917">
                      <a:srgbClr val="1A1A1A"/>
                    </a:gs>
                    <a:gs pos="30000">
                      <a:srgbClr val="1A1A1A"/>
                    </a:gs>
                  </a:gsLst>
                  <a:lin ang="5400000" scaled="0"/>
                </a:gradFill>
              </a:rPr>
              <a:t>Notebooks are the de facto standard for data scientists and engineers. They can call other notebooks or external libraries as needed</a:t>
            </a:r>
            <a:endParaRPr kumimoji="0" lang="en-US"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3775821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7" grpId="0"/>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C72420-0178-46C3-9340-B24DF8BCF567}"/>
              </a:ext>
            </a:extLst>
          </p:cNvPr>
          <p:cNvSpPr>
            <a:spLocks noGrp="1"/>
          </p:cNvSpPr>
          <p:nvPr>
            <p:ph type="title"/>
          </p:nvPr>
        </p:nvSpPr>
        <p:spPr>
          <a:xfrm>
            <a:off x="652462" y="346076"/>
            <a:ext cx="11247438" cy="568324"/>
          </a:xfrm>
        </p:spPr>
        <p:txBody>
          <a:bodyPr>
            <a:normAutofit/>
          </a:bodyPr>
          <a:lstStyle/>
          <a:p>
            <a:r>
              <a:rPr lang="en-GB" dirty="0"/>
              <a:t>Work with DataFrames in Azure Databricks</a:t>
            </a:r>
            <a:endParaRPr lang="en-US" dirty="0"/>
          </a:p>
        </p:txBody>
      </p:sp>
      <p:sp>
        <p:nvSpPr>
          <p:cNvPr id="10" name="Footer Placeholder 9">
            <a:extLst>
              <a:ext uri="{FF2B5EF4-FFF2-40B4-BE49-F238E27FC236}">
                <a16:creationId xmlns:a16="http://schemas.microsoft.com/office/drawing/2014/main" id="{D039EBF2-1C70-4300-878F-AFBAD4647DE6}"/>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11" name="Slide Number Placeholder 10">
            <a:extLst>
              <a:ext uri="{FF2B5EF4-FFF2-40B4-BE49-F238E27FC236}">
                <a16:creationId xmlns:a16="http://schemas.microsoft.com/office/drawing/2014/main" id="{380114BB-7E4B-4A3E-9FBA-3445EAA7F5AD}"/>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
        <p:nvSpPr>
          <p:cNvPr id="12" name="Rectangle 11">
            <a:extLst>
              <a:ext uri="{FF2B5EF4-FFF2-40B4-BE49-F238E27FC236}">
                <a16:creationId xmlns:a16="http://schemas.microsoft.com/office/drawing/2014/main" id="{347DF7E7-0533-4361-85D9-DA82F0B56841}"/>
              </a:ext>
            </a:extLst>
          </p:cNvPr>
          <p:cNvSpPr/>
          <p:nvPr/>
        </p:nvSpPr>
        <p:spPr bwMode="auto">
          <a:xfrm>
            <a:off x="1193916" y="1124694"/>
            <a:ext cx="9482246"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14367">
              <a:defRPr/>
            </a:pPr>
            <a:r>
              <a:rPr lang="en-US" sz="2200" dirty="0">
                <a:solidFill>
                  <a:srgbClr val="000000"/>
                </a:solidFill>
                <a:latin typeface="Segoe UI" panose="020B0502040204020203" pitchFamily="34" charset="0"/>
                <a:cs typeface="Segoe UI" panose="020B0502040204020203" pitchFamily="34" charset="0"/>
              </a:rPr>
              <a:t>Apache Spark DataFrame API reading data in a single command</a:t>
            </a:r>
          </a:p>
        </p:txBody>
      </p:sp>
      <p:sp>
        <p:nvSpPr>
          <p:cNvPr id="13" name="L-Shape 12">
            <a:extLst>
              <a:ext uri="{FF2B5EF4-FFF2-40B4-BE49-F238E27FC236}">
                <a16:creationId xmlns:a16="http://schemas.microsoft.com/office/drawing/2014/main" id="{03B4E7E9-F24B-4C02-BBFD-3061DFE262FB}"/>
              </a:ext>
              <a:ext uri="{C183D7F6-B498-43B3-948B-1728B52AA6E4}">
                <adec:decorative xmlns:adec="http://schemas.microsoft.com/office/drawing/2017/decorative" val="1"/>
              </a:ext>
            </a:extLst>
          </p:cNvPr>
          <p:cNvSpPr/>
          <p:nvPr/>
        </p:nvSpPr>
        <p:spPr bwMode="auto">
          <a:xfrm rot="13500000">
            <a:off x="684653" y="1261465"/>
            <a:ext cx="155434" cy="155434"/>
          </a:xfrm>
          <a:prstGeom prst="corner">
            <a:avLst>
              <a:gd name="adj1" fmla="val 20732"/>
              <a:gd name="adj2" fmla="val 20732"/>
            </a:avLst>
          </a:prstGeom>
          <a:solidFill>
            <a:srgbClr val="0078D3"/>
          </a:solidFill>
          <a:ln w="19050"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pic>
        <p:nvPicPr>
          <p:cNvPr id="14" name="Picture 13" descr="This image provides an example of Spark code that will create a DataFrame in Azure Databricks named pagecountsEnAllDF">
            <a:extLst>
              <a:ext uri="{FF2B5EF4-FFF2-40B4-BE49-F238E27FC236}">
                <a16:creationId xmlns:a16="http://schemas.microsoft.com/office/drawing/2014/main" id="{15C1DC3E-5D55-43BD-AD9C-33E8EC699118}"/>
              </a:ext>
            </a:extLst>
          </p:cNvPr>
          <p:cNvPicPr>
            <a:picLocks noChangeAspect="1"/>
          </p:cNvPicPr>
          <p:nvPr/>
        </p:nvPicPr>
        <p:blipFill>
          <a:blip r:embed="rId3"/>
          <a:stretch>
            <a:fillRect/>
          </a:stretch>
        </p:blipFill>
        <p:spPr>
          <a:xfrm>
            <a:off x="1193916" y="1738362"/>
            <a:ext cx="10387088" cy="2205054"/>
          </a:xfrm>
          <a:prstGeom prst="rect">
            <a:avLst/>
          </a:prstGeom>
        </p:spPr>
      </p:pic>
      <p:grpSp>
        <p:nvGrpSpPr>
          <p:cNvPr id="15" name="Group 14">
            <a:extLst>
              <a:ext uri="{FF2B5EF4-FFF2-40B4-BE49-F238E27FC236}">
                <a16:creationId xmlns:a16="http://schemas.microsoft.com/office/drawing/2014/main" id="{81DAC960-52C5-4A41-9004-190A99A87A80}"/>
              </a:ext>
              <a:ext uri="{C183D7F6-B498-43B3-948B-1728B52AA6E4}">
                <adec:decorative xmlns:adec="http://schemas.microsoft.com/office/drawing/2017/decorative" val="1"/>
              </a:ext>
            </a:extLst>
          </p:cNvPr>
          <p:cNvGrpSpPr/>
          <p:nvPr/>
        </p:nvGrpSpPr>
        <p:grpSpPr>
          <a:xfrm>
            <a:off x="684655" y="4108872"/>
            <a:ext cx="6948208" cy="2147204"/>
            <a:chOff x="530742" y="4351243"/>
            <a:chExt cx="6948208" cy="2147204"/>
          </a:xfrm>
        </p:grpSpPr>
        <p:sp>
          <p:nvSpPr>
            <p:cNvPr id="16" name="Rectangle 15">
              <a:extLst>
                <a:ext uri="{FF2B5EF4-FFF2-40B4-BE49-F238E27FC236}">
                  <a16:creationId xmlns:a16="http://schemas.microsoft.com/office/drawing/2014/main" id="{8705404B-BAFE-4EFE-95FD-3E8B41BAF0D5}"/>
                </a:ext>
              </a:extLst>
            </p:cNvPr>
            <p:cNvSpPr/>
            <p:nvPr/>
          </p:nvSpPr>
          <p:spPr bwMode="auto">
            <a:xfrm>
              <a:off x="1040003" y="4351243"/>
              <a:ext cx="4527079"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14367">
                <a:defRPr/>
              </a:pPr>
              <a:r>
                <a:rPr lang="en-US" sz="2200" dirty="0">
                  <a:solidFill>
                    <a:srgbClr val="000000"/>
                  </a:solidFill>
                  <a:latin typeface="Segoe UI" panose="020B0502040204020203" pitchFamily="34" charset="0"/>
                  <a:cs typeface="Segoe UI" panose="020B0502040204020203" pitchFamily="34" charset="0"/>
                </a:rPr>
                <a:t>Mix DataFrame operations</a:t>
              </a:r>
            </a:p>
          </p:txBody>
        </p:sp>
        <p:sp>
          <p:nvSpPr>
            <p:cNvPr id="17" name="L-Shape 16">
              <a:extLst>
                <a:ext uri="{FF2B5EF4-FFF2-40B4-BE49-F238E27FC236}">
                  <a16:creationId xmlns:a16="http://schemas.microsoft.com/office/drawing/2014/main" id="{089336C3-B22B-4B03-804C-6FFCF97F28E4}"/>
                </a:ext>
                <a:ext uri="{C183D7F6-B498-43B3-948B-1728B52AA6E4}">
                  <adec:decorative xmlns:adec="http://schemas.microsoft.com/office/drawing/2017/decorative" val="1"/>
                </a:ext>
              </a:extLst>
            </p:cNvPr>
            <p:cNvSpPr/>
            <p:nvPr/>
          </p:nvSpPr>
          <p:spPr bwMode="auto">
            <a:xfrm rot="13500000">
              <a:off x="530742" y="4497632"/>
              <a:ext cx="155434" cy="155434"/>
            </a:xfrm>
            <a:prstGeom prst="corner">
              <a:avLst>
                <a:gd name="adj1" fmla="val 20732"/>
                <a:gd name="adj2" fmla="val 20732"/>
              </a:avLst>
            </a:prstGeom>
            <a:solidFill>
              <a:srgbClr val="0078D3"/>
            </a:solidFill>
            <a:ln w="19050"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pic>
          <p:nvPicPr>
            <p:cNvPr id="18" name="Picture 17" descr="This image shows how you can mix DataFrame functions in the same statement. IN this example the results are being cached and has a count being performed">
              <a:extLst>
                <a:ext uri="{FF2B5EF4-FFF2-40B4-BE49-F238E27FC236}">
                  <a16:creationId xmlns:a16="http://schemas.microsoft.com/office/drawing/2014/main" id="{CB690C1A-0A17-405C-AFA7-5581564E92C2}"/>
                </a:ext>
              </a:extLst>
            </p:cNvPr>
            <p:cNvPicPr>
              <a:picLocks noChangeAspect="1"/>
            </p:cNvPicPr>
            <p:nvPr/>
          </p:nvPicPr>
          <p:blipFill>
            <a:blip r:embed="rId4"/>
            <a:stretch>
              <a:fillRect/>
            </a:stretch>
          </p:blipFill>
          <p:spPr>
            <a:xfrm>
              <a:off x="1040003" y="4964911"/>
              <a:ext cx="6438947" cy="1533536"/>
            </a:xfrm>
            <a:prstGeom prst="rect">
              <a:avLst/>
            </a:prstGeom>
          </p:spPr>
        </p:pic>
      </p:grpSp>
    </p:spTree>
    <p:extLst>
      <p:ext uri="{BB962C8B-B14F-4D97-AF65-F5344CB8AC3E}">
        <p14:creationId xmlns:p14="http://schemas.microsoft.com/office/powerpoint/2010/main" val="282339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2D209E3-1837-4C18-AED9-45330F063EC5}"/>
              </a:ext>
            </a:extLst>
          </p:cNvPr>
          <p:cNvSpPr>
            <a:spLocks noGrp="1"/>
          </p:cNvSpPr>
          <p:nvPr>
            <p:ph type="body" sz="quarter" idx="10"/>
          </p:nvPr>
        </p:nvSpPr>
        <p:spPr>
          <a:xfrm>
            <a:off x="3280756" y="309563"/>
            <a:ext cx="2377094" cy="2600325"/>
          </a:xfrm>
        </p:spPr>
        <p:txBody>
          <a:bodyPr/>
          <a:lstStyle/>
          <a:p>
            <a:r>
              <a:rPr lang="en-US" dirty="0"/>
              <a:t>4</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20131" y="1628588"/>
            <a:ext cx="3921249" cy="3439389"/>
          </a:xfrm>
        </p:spPr>
        <p:txBody>
          <a:bodyPr/>
          <a:lstStyle/>
          <a:p>
            <a:r>
              <a:rPr lang="en-GB" dirty="0"/>
              <a:t>Manipulating and transforming data in Azure Databricks</a:t>
            </a:r>
            <a:endParaRPr lang="en-US" dirty="0"/>
          </a:p>
        </p:txBody>
      </p:sp>
    </p:spTree>
    <p:extLst>
      <p:ext uri="{BB962C8B-B14F-4D97-AF65-F5344CB8AC3E}">
        <p14:creationId xmlns:p14="http://schemas.microsoft.com/office/powerpoint/2010/main" val="232016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C72420-0178-46C3-9340-B24DF8BCF567}"/>
              </a:ext>
            </a:extLst>
          </p:cNvPr>
          <p:cNvSpPr>
            <a:spLocks noGrp="1"/>
          </p:cNvSpPr>
          <p:nvPr>
            <p:ph type="title"/>
          </p:nvPr>
        </p:nvSpPr>
        <p:spPr>
          <a:xfrm>
            <a:off x="652462" y="346076"/>
            <a:ext cx="11247438" cy="568324"/>
          </a:xfrm>
        </p:spPr>
        <p:txBody>
          <a:bodyPr>
            <a:normAutofit/>
          </a:bodyPr>
          <a:lstStyle/>
          <a:p>
            <a:r>
              <a:rPr lang="en-GB" dirty="0"/>
              <a:t>Using transformation methods in Azure Databricks</a:t>
            </a:r>
            <a:endParaRPr lang="en-US" dirty="0"/>
          </a:p>
        </p:txBody>
      </p:sp>
      <p:sp>
        <p:nvSpPr>
          <p:cNvPr id="10" name="Footer Placeholder 9">
            <a:extLst>
              <a:ext uri="{FF2B5EF4-FFF2-40B4-BE49-F238E27FC236}">
                <a16:creationId xmlns:a16="http://schemas.microsoft.com/office/drawing/2014/main" id="{D039EBF2-1C70-4300-878F-AFBAD4647DE6}"/>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11" name="Slide Number Placeholder 10">
            <a:extLst>
              <a:ext uri="{FF2B5EF4-FFF2-40B4-BE49-F238E27FC236}">
                <a16:creationId xmlns:a16="http://schemas.microsoft.com/office/drawing/2014/main" id="{380114BB-7E4B-4A3E-9FBA-3445EAA7F5AD}"/>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
        <p:nvSpPr>
          <p:cNvPr id="3" name="Rectangle 2">
            <a:extLst>
              <a:ext uri="{FF2B5EF4-FFF2-40B4-BE49-F238E27FC236}">
                <a16:creationId xmlns:a16="http://schemas.microsoft.com/office/drawing/2014/main" id="{E2AF6857-84F0-4A59-8AC9-3EB8F7679C18}"/>
              </a:ext>
            </a:extLst>
          </p:cNvPr>
          <p:cNvSpPr/>
          <p:nvPr/>
        </p:nvSpPr>
        <p:spPr>
          <a:xfrm>
            <a:off x="753912" y="1299220"/>
            <a:ext cx="10156368" cy="801117"/>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353" dirty="0">
                <a:solidFill>
                  <a:srgbClr val="000000"/>
                </a:solidFill>
                <a:latin typeface="Segoe UI Semibold"/>
              </a:rPr>
              <a:t>DateTime manipulation</a:t>
            </a:r>
          </a:p>
          <a:p>
            <a:pPr defTabSz="914367">
              <a:spcBef>
                <a:spcPts val="588"/>
              </a:spcBef>
              <a:defRPr/>
            </a:pPr>
            <a:r>
              <a:rPr lang="en-IN" sz="2353" dirty="0">
                <a:solidFill>
                  <a:srgbClr val="000000"/>
                </a:solidFill>
                <a:latin typeface="Segoe UI"/>
                <a:ea typeface="Segoe UI" pitchFamily="34" charset="0"/>
                <a:cs typeface="Segoe UI Light" panose="020B0502040204020203" pitchFamily="34" charset="0"/>
              </a:rPr>
              <a:t>Enabling different DateTime techniques to use across DataFrames</a:t>
            </a:r>
          </a:p>
        </p:txBody>
      </p:sp>
      <p:cxnSp>
        <p:nvCxnSpPr>
          <p:cNvPr id="5" name="Straight Connector 4">
            <a:extLst>
              <a:ext uri="{FF2B5EF4-FFF2-40B4-BE49-F238E27FC236}">
                <a16:creationId xmlns:a16="http://schemas.microsoft.com/office/drawing/2014/main" id="{3A54AFB4-3B18-4A4C-9676-5CC6B51DDE0D}"/>
              </a:ext>
              <a:ext uri="{C183D7F6-B498-43B3-948B-1728B52AA6E4}">
                <adec:decorative xmlns:adec="http://schemas.microsoft.com/office/drawing/2017/decorative" val="1"/>
              </a:ext>
            </a:extLst>
          </p:cNvPr>
          <p:cNvCxnSpPr>
            <a:cxnSpLocks/>
          </p:cNvCxnSpPr>
          <p:nvPr/>
        </p:nvCxnSpPr>
        <p:spPr>
          <a:xfrm>
            <a:off x="738349" y="2432581"/>
            <a:ext cx="101563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219C1E9-2D47-4ADA-A615-8F7CF2EB9FC1}"/>
              </a:ext>
            </a:extLst>
          </p:cNvPr>
          <p:cNvSpPr/>
          <p:nvPr/>
        </p:nvSpPr>
        <p:spPr>
          <a:xfrm>
            <a:off x="753912" y="2739284"/>
            <a:ext cx="10156368" cy="801117"/>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353" dirty="0">
                <a:solidFill>
                  <a:srgbClr val="000000"/>
                </a:solidFill>
                <a:latin typeface="Segoe UI Semibold"/>
              </a:rPr>
              <a:t>Aggregate Functions</a:t>
            </a:r>
          </a:p>
          <a:p>
            <a:pPr defTabSz="914367">
              <a:spcBef>
                <a:spcPts val="588"/>
              </a:spcBef>
              <a:defRPr/>
            </a:pPr>
            <a:r>
              <a:rPr lang="en-GB" sz="2353" dirty="0">
                <a:solidFill>
                  <a:srgbClr val="000000"/>
                </a:solidFill>
                <a:latin typeface="Segoe UI"/>
                <a:ea typeface="Segoe UI" pitchFamily="34" charset="0"/>
                <a:cs typeface="Segoe UI Light" panose="020B0502040204020203" pitchFamily="34" charset="0"/>
              </a:rPr>
              <a:t>groupBy() function, sum(), count(), avg(), min(), max() functions</a:t>
            </a:r>
          </a:p>
        </p:txBody>
      </p:sp>
      <p:cxnSp>
        <p:nvCxnSpPr>
          <p:cNvPr id="8" name="Straight Connector 7">
            <a:extLst>
              <a:ext uri="{FF2B5EF4-FFF2-40B4-BE49-F238E27FC236}">
                <a16:creationId xmlns:a16="http://schemas.microsoft.com/office/drawing/2014/main" id="{DB450275-E11F-4B23-ACD0-0862290E3152}"/>
              </a:ext>
              <a:ext uri="{C183D7F6-B498-43B3-948B-1728B52AA6E4}">
                <adec:decorative xmlns:adec="http://schemas.microsoft.com/office/drawing/2017/decorative" val="1"/>
              </a:ext>
            </a:extLst>
          </p:cNvPr>
          <p:cNvCxnSpPr>
            <a:cxnSpLocks/>
          </p:cNvCxnSpPr>
          <p:nvPr/>
        </p:nvCxnSpPr>
        <p:spPr>
          <a:xfrm>
            <a:off x="753912" y="3901395"/>
            <a:ext cx="101563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8460A23C-1767-498C-B7EE-5133BB90D94D}"/>
              </a:ext>
            </a:extLst>
          </p:cNvPr>
          <p:cNvSpPr/>
          <p:nvPr/>
        </p:nvSpPr>
        <p:spPr>
          <a:xfrm>
            <a:off x="753912" y="4180488"/>
            <a:ext cx="10156368" cy="801117"/>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353" dirty="0">
                <a:solidFill>
                  <a:srgbClr val="000000"/>
                </a:solidFill>
                <a:latin typeface="Segoe UI Semibold"/>
              </a:rPr>
              <a:t>Deduplication of Data</a:t>
            </a:r>
          </a:p>
          <a:p>
            <a:pPr defTabSz="914367">
              <a:spcBef>
                <a:spcPts val="588"/>
              </a:spcBef>
              <a:defRPr/>
            </a:pPr>
            <a:r>
              <a:rPr lang="en-GB" sz="2353" dirty="0">
                <a:solidFill>
                  <a:srgbClr val="000000"/>
                </a:solidFill>
                <a:latin typeface="Segoe UI"/>
                <a:cs typeface="Segoe UI Light" panose="020B0502040204020203" pitchFamily="34" charset="0"/>
              </a:rPr>
              <a:t>Removing duplicates, by ensuring you only keep 1 record</a:t>
            </a:r>
          </a:p>
        </p:txBody>
      </p:sp>
    </p:spTree>
    <p:extLst>
      <p:ext uri="{BB962C8B-B14F-4D97-AF65-F5344CB8AC3E}">
        <p14:creationId xmlns:p14="http://schemas.microsoft.com/office/powerpoint/2010/main" val="2177137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a:t>LAB 3: </a:t>
            </a:r>
            <a:r>
              <a:rPr lang="en-US" dirty="0"/>
              <a:t>Data exploration and transformation in </a:t>
            </a:r>
            <a:br>
              <a:rPr lang="en-US" dirty="0"/>
            </a:br>
            <a:r>
              <a:rPr lang="en-US" dirty="0"/>
              <a:t>Azure Databricks</a:t>
            </a:r>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4843830"/>
            <a:ext cx="9144000" cy="531554"/>
          </a:xfrm>
        </p:spPr>
        <p:txBody>
          <a:bodyPr/>
          <a:lstStyle/>
          <a:p>
            <a:r>
              <a:rPr lang="en-US" dirty="0"/>
              <a:t>60 minutes</a:t>
            </a:r>
          </a:p>
        </p:txBody>
      </p:sp>
    </p:spTree>
    <p:extLst>
      <p:ext uri="{BB962C8B-B14F-4D97-AF65-F5344CB8AC3E}">
        <p14:creationId xmlns:p14="http://schemas.microsoft.com/office/powerpoint/2010/main" val="86463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8E5F-A1EE-4E66-A0E0-0BE6ED7A4DF8}"/>
              </a:ext>
            </a:extLst>
          </p:cNvPr>
          <p:cNvSpPr>
            <a:spLocks noGrp="1"/>
          </p:cNvSpPr>
          <p:nvPr>
            <p:ph type="title"/>
          </p:nvPr>
        </p:nvSpPr>
        <p:spPr/>
        <p:txBody>
          <a:bodyPr/>
          <a:lstStyle/>
          <a:p>
            <a:r>
              <a:rPr lang="en-GB" dirty="0"/>
              <a:t>Agenda</a:t>
            </a:r>
          </a:p>
        </p:txBody>
      </p:sp>
      <p:sp>
        <p:nvSpPr>
          <p:cNvPr id="5" name="Text Placeholder 4">
            <a:extLst>
              <a:ext uri="{FF2B5EF4-FFF2-40B4-BE49-F238E27FC236}">
                <a16:creationId xmlns:a16="http://schemas.microsoft.com/office/drawing/2014/main" id="{93A81A48-6E77-4B8D-9889-50FC5AB69B4A}"/>
              </a:ext>
            </a:extLst>
          </p:cNvPr>
          <p:cNvSpPr>
            <a:spLocks noGrp="1"/>
          </p:cNvSpPr>
          <p:nvPr>
            <p:ph type="body" sz="quarter" idx="10"/>
          </p:nvPr>
        </p:nvSpPr>
        <p:spPr/>
        <p:txBody>
          <a:bodyPr/>
          <a:lstStyle/>
          <a:p>
            <a:r>
              <a:rPr lang="en-GB" dirty="0"/>
              <a:t>Spark</a:t>
            </a:r>
          </a:p>
          <a:p>
            <a:r>
              <a:rPr lang="en-GB" dirty="0"/>
              <a:t>Describe Azure Databricks</a:t>
            </a:r>
          </a:p>
          <a:p>
            <a:r>
              <a:rPr lang="en-GB" dirty="0"/>
              <a:t>Working with DataFrames</a:t>
            </a:r>
          </a:p>
          <a:p>
            <a:r>
              <a:rPr lang="en-GB" dirty="0"/>
              <a:t>Manipulating and transforming data</a:t>
            </a:r>
          </a:p>
        </p:txBody>
      </p:sp>
      <p:sp>
        <p:nvSpPr>
          <p:cNvPr id="3" name="Footer Placeholder 2">
            <a:extLst>
              <a:ext uri="{FF2B5EF4-FFF2-40B4-BE49-F238E27FC236}">
                <a16:creationId xmlns:a16="http://schemas.microsoft.com/office/drawing/2014/main" id="{FA174EB8-777B-42ED-8BA9-49B9468AFF69}"/>
              </a:ext>
            </a:extLst>
          </p:cNvPr>
          <p:cNvSpPr>
            <a:spLocks noGrp="1"/>
          </p:cNvSpPr>
          <p:nvPr>
            <p:ph type="ftr" sz="quarter" idx="3"/>
          </p:nvPr>
        </p:nvSpPr>
        <p:spPr/>
        <p:txBody>
          <a:bodyPr/>
          <a:lstStyle/>
          <a:p>
            <a:r>
              <a:rPr lang="en-US" dirty="0"/>
              <a:t>WWW.SOLLIANCE.NET</a:t>
            </a:r>
          </a:p>
        </p:txBody>
      </p:sp>
      <p:sp>
        <p:nvSpPr>
          <p:cNvPr id="4" name="Slide Number Placeholder 3">
            <a:extLst>
              <a:ext uri="{FF2B5EF4-FFF2-40B4-BE49-F238E27FC236}">
                <a16:creationId xmlns:a16="http://schemas.microsoft.com/office/drawing/2014/main" id="{A7CFA621-BC25-404F-8978-8B6B356401C9}"/>
              </a:ext>
            </a:extLst>
          </p:cNvPr>
          <p:cNvSpPr>
            <a:spLocks noGrp="1"/>
          </p:cNvSpPr>
          <p:nvPr>
            <p:ph type="sldNum" sz="quarter" idx="4"/>
          </p:nvPr>
        </p:nvSpPr>
        <p:spPr/>
        <p:txBody>
          <a:bodyPr/>
          <a:lstStyle/>
          <a:p>
            <a:fld id="{00F9DAA1-1DF7-43E0-8E29-0CE1148553C7}" type="slidenum">
              <a:rPr lang="en-US" smtClean="0"/>
              <a:pPr/>
              <a:t>2</a:t>
            </a:fld>
            <a:endParaRPr lang="en-US" dirty="0"/>
          </a:p>
        </p:txBody>
      </p:sp>
    </p:spTree>
    <p:extLst>
      <p:ext uri="{BB962C8B-B14F-4D97-AF65-F5344CB8AC3E}">
        <p14:creationId xmlns:p14="http://schemas.microsoft.com/office/powerpoint/2010/main" val="261244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8AEC7C1-E59D-4244-A789-0F2EF3A4C2B8}"/>
              </a:ext>
            </a:extLst>
          </p:cNvPr>
          <p:cNvSpPr>
            <a:spLocks noGrp="1"/>
          </p:cNvSpPr>
          <p:nvPr>
            <p:ph type="body" sz="quarter" idx="10"/>
          </p:nvPr>
        </p:nvSpPr>
        <p:spPr/>
        <p:txBody>
          <a:bodyPr/>
          <a:lstStyle/>
          <a:p>
            <a:r>
              <a:rPr lang="en-US" dirty="0"/>
              <a:t>1</a:t>
            </a:r>
          </a:p>
        </p:txBody>
      </p:sp>
      <p:sp>
        <p:nvSpPr>
          <p:cNvPr id="3" name="Title 2">
            <a:extLst>
              <a:ext uri="{FF2B5EF4-FFF2-40B4-BE49-F238E27FC236}">
                <a16:creationId xmlns:a16="http://schemas.microsoft.com/office/drawing/2014/main" id="{AD9AB4C6-DC05-4523-8B43-A4BEF19C47C3}"/>
              </a:ext>
            </a:extLst>
          </p:cNvPr>
          <p:cNvSpPr>
            <a:spLocks noGrp="1"/>
          </p:cNvSpPr>
          <p:nvPr>
            <p:ph type="ctrTitle"/>
          </p:nvPr>
        </p:nvSpPr>
        <p:spPr/>
        <p:txBody>
          <a:bodyPr/>
          <a:lstStyle/>
          <a:p>
            <a:r>
              <a:rPr lang="en-US" dirty="0"/>
              <a:t>Spark</a:t>
            </a:r>
          </a:p>
        </p:txBody>
      </p:sp>
      <p:sp>
        <p:nvSpPr>
          <p:cNvPr id="2" name="Subtitle 1">
            <a:extLst>
              <a:ext uri="{FF2B5EF4-FFF2-40B4-BE49-F238E27FC236}">
                <a16:creationId xmlns:a16="http://schemas.microsoft.com/office/drawing/2014/main" id="{8847B24B-3F1E-44AD-AD7A-9E1A1A58AFE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80956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03FE05-E497-49AA-A3C9-05236AA9B965}"/>
              </a:ext>
            </a:extLst>
          </p:cNvPr>
          <p:cNvSpPr>
            <a:spLocks noGrp="1"/>
          </p:cNvSpPr>
          <p:nvPr>
            <p:ph type="title" idx="4294967295"/>
          </p:nvPr>
        </p:nvSpPr>
        <p:spPr>
          <a:xfrm>
            <a:off x="98322" y="-196702"/>
            <a:ext cx="8245475" cy="1325563"/>
          </a:xfrm>
        </p:spPr>
        <p:txBody>
          <a:bodyPr>
            <a:normAutofit/>
          </a:bodyPr>
          <a:lstStyle/>
          <a:p>
            <a:r>
              <a:rPr lang="en-US" dirty="0"/>
              <a:t>What is Apache Spark?</a:t>
            </a:r>
          </a:p>
        </p:txBody>
      </p:sp>
      <p:sp>
        <p:nvSpPr>
          <p:cNvPr id="5" name="Text Placeholder 4">
            <a:extLst>
              <a:ext uri="{FF2B5EF4-FFF2-40B4-BE49-F238E27FC236}">
                <a16:creationId xmlns:a16="http://schemas.microsoft.com/office/drawing/2014/main" id="{D488CE7F-9EA7-4D6A-86D9-0D4A6F7D90EE}"/>
              </a:ext>
            </a:extLst>
          </p:cNvPr>
          <p:cNvSpPr>
            <a:spLocks noGrp="1"/>
          </p:cNvSpPr>
          <p:nvPr>
            <p:ph type="body" sz="quarter" idx="4294967295"/>
          </p:nvPr>
        </p:nvSpPr>
        <p:spPr>
          <a:xfrm>
            <a:off x="145345" y="957595"/>
            <a:ext cx="10901435" cy="647700"/>
          </a:xfrm>
        </p:spPr>
        <p:txBody>
          <a:bodyPr>
            <a:noAutofit/>
          </a:bodyPr>
          <a:lstStyle/>
          <a:p>
            <a:pPr marL="0" indent="0">
              <a:buNone/>
            </a:pPr>
            <a:r>
              <a:rPr lang="en-US" sz="1600" dirty="0"/>
              <a:t>A unified processing engine to analyze big data with SQL, ML, graph processing, &amp; real-time streaming</a:t>
            </a:r>
          </a:p>
        </p:txBody>
      </p:sp>
      <p:pic>
        <p:nvPicPr>
          <p:cNvPr id="7" name="Picture 6" descr="A picture containing text, sign, clipart&#10;&#10;Description automatically generated">
            <a:extLst>
              <a:ext uri="{FF2B5EF4-FFF2-40B4-BE49-F238E27FC236}">
                <a16:creationId xmlns:a16="http://schemas.microsoft.com/office/drawing/2014/main" id="{733720CF-1764-4938-863A-7B2E6CCA06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3700" y="1924222"/>
            <a:ext cx="4659745" cy="2426951"/>
          </a:xfrm>
          <a:prstGeom prst="rect">
            <a:avLst/>
          </a:prstGeom>
        </p:spPr>
      </p:pic>
      <p:grpSp>
        <p:nvGrpSpPr>
          <p:cNvPr id="66" name="Group 65">
            <a:extLst>
              <a:ext uri="{FF2B5EF4-FFF2-40B4-BE49-F238E27FC236}">
                <a16:creationId xmlns:a16="http://schemas.microsoft.com/office/drawing/2014/main" id="{3E990151-4D20-44F2-8987-42FB4FE394D1}"/>
              </a:ext>
            </a:extLst>
          </p:cNvPr>
          <p:cNvGrpSpPr/>
          <p:nvPr/>
        </p:nvGrpSpPr>
        <p:grpSpPr>
          <a:xfrm>
            <a:off x="713028" y="1531768"/>
            <a:ext cx="2284600" cy="1797422"/>
            <a:chOff x="713028" y="1531768"/>
            <a:chExt cx="2284600" cy="1797422"/>
          </a:xfrm>
        </p:grpSpPr>
        <p:pic>
          <p:nvPicPr>
            <p:cNvPr id="47" name="Graphic 46" descr="Table outline">
              <a:extLst>
                <a:ext uri="{FF2B5EF4-FFF2-40B4-BE49-F238E27FC236}">
                  <a16:creationId xmlns:a16="http://schemas.microsoft.com/office/drawing/2014/main" id="{F6BFDC3F-DFA2-4F5C-9B4D-B71B5F5973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0065" y="1531768"/>
              <a:ext cx="1722124" cy="1722124"/>
            </a:xfrm>
            <a:prstGeom prst="rect">
              <a:avLst/>
            </a:prstGeom>
          </p:spPr>
        </p:pic>
        <p:sp>
          <p:nvSpPr>
            <p:cNvPr id="60" name="TextBox 59">
              <a:extLst>
                <a:ext uri="{FF2B5EF4-FFF2-40B4-BE49-F238E27FC236}">
                  <a16:creationId xmlns:a16="http://schemas.microsoft.com/office/drawing/2014/main" id="{E938C5FD-0A2F-467C-8295-9DCE01DB5F46}"/>
                </a:ext>
              </a:extLst>
            </p:cNvPr>
            <p:cNvSpPr txBox="1"/>
            <p:nvPr/>
          </p:nvSpPr>
          <p:spPr>
            <a:xfrm>
              <a:off x="713028" y="2959858"/>
              <a:ext cx="2284600" cy="369332"/>
            </a:xfrm>
            <a:prstGeom prst="rect">
              <a:avLst/>
            </a:prstGeom>
            <a:noFill/>
          </p:spPr>
          <p:txBody>
            <a:bodyPr wrap="none" rtlCol="0">
              <a:spAutoFit/>
            </a:bodyPr>
            <a:lstStyle/>
            <a:p>
              <a:r>
                <a:rPr lang="en-US" dirty="0"/>
                <a:t>SQL / </a:t>
              </a:r>
              <a:r>
                <a:rPr lang="en-US" dirty="0" err="1"/>
                <a:t>DataFrames</a:t>
              </a:r>
              <a:endParaRPr lang="en-US" dirty="0"/>
            </a:p>
          </p:txBody>
        </p:sp>
      </p:grpSp>
      <p:grpSp>
        <p:nvGrpSpPr>
          <p:cNvPr id="67" name="Group 66">
            <a:extLst>
              <a:ext uri="{FF2B5EF4-FFF2-40B4-BE49-F238E27FC236}">
                <a16:creationId xmlns:a16="http://schemas.microsoft.com/office/drawing/2014/main" id="{9BBF4DC5-2982-4AF8-A686-6CC3C7DA2A32}"/>
              </a:ext>
            </a:extLst>
          </p:cNvPr>
          <p:cNvGrpSpPr/>
          <p:nvPr/>
        </p:nvGrpSpPr>
        <p:grpSpPr>
          <a:xfrm>
            <a:off x="652462" y="3745027"/>
            <a:ext cx="1989727" cy="1964398"/>
            <a:chOff x="652462" y="3745027"/>
            <a:chExt cx="1989727" cy="1964398"/>
          </a:xfrm>
        </p:grpSpPr>
        <p:pic>
          <p:nvPicPr>
            <p:cNvPr id="53" name="Graphic 52">
              <a:extLst>
                <a:ext uri="{FF2B5EF4-FFF2-40B4-BE49-F238E27FC236}">
                  <a16:creationId xmlns:a16="http://schemas.microsoft.com/office/drawing/2014/main" id="{FCE7C60C-A591-4522-BF8F-C6FF5DF45BA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57971" y="3745027"/>
              <a:ext cx="1884218" cy="1964398"/>
            </a:xfrm>
            <a:prstGeom prst="rect">
              <a:avLst/>
            </a:prstGeom>
          </p:spPr>
        </p:pic>
        <p:sp>
          <p:nvSpPr>
            <p:cNvPr id="61" name="TextBox 60">
              <a:extLst>
                <a:ext uri="{FF2B5EF4-FFF2-40B4-BE49-F238E27FC236}">
                  <a16:creationId xmlns:a16="http://schemas.microsoft.com/office/drawing/2014/main" id="{6635AFA2-A829-4B79-842E-F54F7730A040}"/>
                </a:ext>
              </a:extLst>
            </p:cNvPr>
            <p:cNvSpPr txBox="1"/>
            <p:nvPr/>
          </p:nvSpPr>
          <p:spPr>
            <a:xfrm>
              <a:off x="652462" y="5211047"/>
              <a:ext cx="904415" cy="369332"/>
            </a:xfrm>
            <a:prstGeom prst="rect">
              <a:avLst/>
            </a:prstGeom>
            <a:noFill/>
          </p:spPr>
          <p:txBody>
            <a:bodyPr wrap="none" rtlCol="0">
              <a:spAutoFit/>
            </a:bodyPr>
            <a:lstStyle/>
            <a:p>
              <a:r>
                <a:rPr lang="en-US" dirty="0"/>
                <a:t>Graph</a:t>
              </a:r>
            </a:p>
          </p:txBody>
        </p:sp>
      </p:grpSp>
      <p:grpSp>
        <p:nvGrpSpPr>
          <p:cNvPr id="65" name="Group 64">
            <a:extLst>
              <a:ext uri="{FF2B5EF4-FFF2-40B4-BE49-F238E27FC236}">
                <a16:creationId xmlns:a16="http://schemas.microsoft.com/office/drawing/2014/main" id="{7A63D2F6-1068-4D4E-99F7-F957C0508AB1}"/>
              </a:ext>
            </a:extLst>
          </p:cNvPr>
          <p:cNvGrpSpPr/>
          <p:nvPr/>
        </p:nvGrpSpPr>
        <p:grpSpPr>
          <a:xfrm>
            <a:off x="4868797" y="4788944"/>
            <a:ext cx="1863411" cy="1339322"/>
            <a:chOff x="4868797" y="4788944"/>
            <a:chExt cx="1863411" cy="1339322"/>
          </a:xfrm>
        </p:grpSpPr>
        <p:grpSp>
          <p:nvGrpSpPr>
            <p:cNvPr id="54" name="Group 53">
              <a:extLst>
                <a:ext uri="{FF2B5EF4-FFF2-40B4-BE49-F238E27FC236}">
                  <a16:creationId xmlns:a16="http://schemas.microsoft.com/office/drawing/2014/main" id="{0EC0DD84-6EEB-4BEB-8B48-1EF63DD9D09A}"/>
                </a:ext>
              </a:extLst>
            </p:cNvPr>
            <p:cNvGrpSpPr>
              <a:grpSpLocks/>
            </p:cNvGrpSpPr>
            <p:nvPr/>
          </p:nvGrpSpPr>
          <p:grpSpPr>
            <a:xfrm>
              <a:off x="4868797" y="4788944"/>
              <a:ext cx="1863411" cy="844206"/>
              <a:chOff x="5005325" y="1265755"/>
              <a:chExt cx="952039" cy="431315"/>
            </a:xfrm>
            <a:solidFill>
              <a:schemeClr val="accent1"/>
            </a:solidFill>
          </p:grpSpPr>
          <p:sp>
            <p:nvSpPr>
              <p:cNvPr id="55" name="Freeform: Shape 54">
                <a:extLst>
                  <a:ext uri="{FF2B5EF4-FFF2-40B4-BE49-F238E27FC236}">
                    <a16:creationId xmlns:a16="http://schemas.microsoft.com/office/drawing/2014/main" id="{4C5B019E-3A05-44B3-AF0C-F3B593A62C36}"/>
                  </a:ext>
                </a:extLst>
              </p:cNvPr>
              <p:cNvSpPr/>
              <p:nvPr/>
            </p:nvSpPr>
            <p:spPr>
              <a:xfrm>
                <a:off x="5005325" y="1265755"/>
                <a:ext cx="952039" cy="65940"/>
              </a:xfrm>
              <a:custGeom>
                <a:avLst/>
                <a:gdLst>
                  <a:gd name="connsiteX0" fmla="*/ 1283 w 952039"/>
                  <a:gd name="connsiteY0" fmla="*/ 17056 h 65940"/>
                  <a:gd name="connsiteX1" fmla="*/ 76153 w 952039"/>
                  <a:gd name="connsiteY1" fmla="*/ 40268 h 65940"/>
                  <a:gd name="connsiteX2" fmla="*/ 159944 w 952039"/>
                  <a:gd name="connsiteY2" fmla="*/ 66003 h 65940"/>
                  <a:gd name="connsiteX3" fmla="*/ 243718 w 952039"/>
                  <a:gd name="connsiteY3" fmla="*/ 40259 h 65940"/>
                  <a:gd name="connsiteX4" fmla="*/ 318562 w 952039"/>
                  <a:gd name="connsiteY4" fmla="*/ 17056 h 65940"/>
                  <a:gd name="connsiteX5" fmla="*/ 393440 w 952039"/>
                  <a:gd name="connsiteY5" fmla="*/ 40268 h 65940"/>
                  <a:gd name="connsiteX6" fmla="*/ 477239 w 952039"/>
                  <a:gd name="connsiteY6" fmla="*/ 66003 h 65940"/>
                  <a:gd name="connsiteX7" fmla="*/ 561030 w 952039"/>
                  <a:gd name="connsiteY7" fmla="*/ 40268 h 65940"/>
                  <a:gd name="connsiteX8" fmla="*/ 635917 w 952039"/>
                  <a:gd name="connsiteY8" fmla="*/ 17056 h 65940"/>
                  <a:gd name="connsiteX9" fmla="*/ 710803 w 952039"/>
                  <a:gd name="connsiteY9" fmla="*/ 40268 h 65940"/>
                  <a:gd name="connsiteX10" fmla="*/ 794620 w 952039"/>
                  <a:gd name="connsiteY10" fmla="*/ 66003 h 65940"/>
                  <a:gd name="connsiteX11" fmla="*/ 878436 w 952039"/>
                  <a:gd name="connsiteY11" fmla="*/ 40268 h 65940"/>
                  <a:gd name="connsiteX12" fmla="*/ 953323 w 952039"/>
                  <a:gd name="connsiteY12" fmla="*/ 17056 h 65940"/>
                  <a:gd name="connsiteX13" fmla="*/ 953323 w 952039"/>
                  <a:gd name="connsiteY13" fmla="*/ 63 h 65940"/>
                  <a:gd name="connsiteX14" fmla="*/ 869515 w 952039"/>
                  <a:gd name="connsiteY14" fmla="*/ 25799 h 65940"/>
                  <a:gd name="connsiteX15" fmla="*/ 794620 w 952039"/>
                  <a:gd name="connsiteY15" fmla="*/ 49011 h 65940"/>
                  <a:gd name="connsiteX16" fmla="*/ 719725 w 952039"/>
                  <a:gd name="connsiteY16" fmla="*/ 25799 h 65940"/>
                  <a:gd name="connsiteX17" fmla="*/ 635917 w 952039"/>
                  <a:gd name="connsiteY17" fmla="*/ 63 h 65940"/>
                  <a:gd name="connsiteX18" fmla="*/ 552109 w 952039"/>
                  <a:gd name="connsiteY18" fmla="*/ 25799 h 65940"/>
                  <a:gd name="connsiteX19" fmla="*/ 477239 w 952039"/>
                  <a:gd name="connsiteY19" fmla="*/ 49011 h 65940"/>
                  <a:gd name="connsiteX20" fmla="*/ 402361 w 952039"/>
                  <a:gd name="connsiteY20" fmla="*/ 25799 h 65940"/>
                  <a:gd name="connsiteX21" fmla="*/ 318562 w 952039"/>
                  <a:gd name="connsiteY21" fmla="*/ 63 h 65940"/>
                  <a:gd name="connsiteX22" fmla="*/ 234796 w 952039"/>
                  <a:gd name="connsiteY22" fmla="*/ 25807 h 65940"/>
                  <a:gd name="connsiteX23" fmla="*/ 159944 w 952039"/>
                  <a:gd name="connsiteY23" fmla="*/ 49011 h 65940"/>
                  <a:gd name="connsiteX24" fmla="*/ 85074 w 952039"/>
                  <a:gd name="connsiteY24" fmla="*/ 25799 h 65940"/>
                  <a:gd name="connsiteX25" fmla="*/ 1283 w 952039"/>
                  <a:gd name="connsiteY25" fmla="*/ 63 h 65940"/>
                  <a:gd name="connsiteX26" fmla="*/ 1283 w 952039"/>
                  <a:gd name="connsiteY26" fmla="*/ 17056 h 65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52039" h="65940">
                    <a:moveTo>
                      <a:pt x="1283" y="17056"/>
                    </a:moveTo>
                    <a:cubicBezTo>
                      <a:pt x="38735" y="17056"/>
                      <a:pt x="57427" y="28713"/>
                      <a:pt x="76153" y="40268"/>
                    </a:cubicBezTo>
                    <a:cubicBezTo>
                      <a:pt x="97096" y="53182"/>
                      <a:pt x="118065" y="66003"/>
                      <a:pt x="159944" y="66003"/>
                    </a:cubicBezTo>
                    <a:cubicBezTo>
                      <a:pt x="201814" y="66003"/>
                      <a:pt x="222783" y="53182"/>
                      <a:pt x="243718" y="40259"/>
                    </a:cubicBezTo>
                    <a:cubicBezTo>
                      <a:pt x="262435" y="28713"/>
                      <a:pt x="281127" y="17056"/>
                      <a:pt x="318562" y="17056"/>
                    </a:cubicBezTo>
                    <a:cubicBezTo>
                      <a:pt x="356014" y="17056"/>
                      <a:pt x="374714" y="28713"/>
                      <a:pt x="393440" y="40268"/>
                    </a:cubicBezTo>
                    <a:cubicBezTo>
                      <a:pt x="414383" y="53182"/>
                      <a:pt x="435352" y="66003"/>
                      <a:pt x="477239" y="66003"/>
                    </a:cubicBezTo>
                    <a:cubicBezTo>
                      <a:pt x="519118" y="66003"/>
                      <a:pt x="540087" y="53182"/>
                      <a:pt x="561030" y="40268"/>
                    </a:cubicBezTo>
                    <a:cubicBezTo>
                      <a:pt x="579756" y="28713"/>
                      <a:pt x="598456" y="17056"/>
                      <a:pt x="635917" y="17056"/>
                    </a:cubicBezTo>
                    <a:cubicBezTo>
                      <a:pt x="673377" y="17056"/>
                      <a:pt x="692077" y="28713"/>
                      <a:pt x="710803" y="40268"/>
                    </a:cubicBezTo>
                    <a:cubicBezTo>
                      <a:pt x="731747" y="53182"/>
                      <a:pt x="752724" y="66003"/>
                      <a:pt x="794620" y="66003"/>
                    </a:cubicBezTo>
                    <a:cubicBezTo>
                      <a:pt x="836515" y="66003"/>
                      <a:pt x="857493" y="53182"/>
                      <a:pt x="878436" y="40268"/>
                    </a:cubicBezTo>
                    <a:cubicBezTo>
                      <a:pt x="897162" y="28713"/>
                      <a:pt x="915862" y="17056"/>
                      <a:pt x="953323" y="17056"/>
                    </a:cubicBezTo>
                    <a:lnTo>
                      <a:pt x="953323" y="63"/>
                    </a:lnTo>
                    <a:cubicBezTo>
                      <a:pt x="911436" y="63"/>
                      <a:pt x="890458" y="12884"/>
                      <a:pt x="869515" y="25799"/>
                    </a:cubicBezTo>
                    <a:cubicBezTo>
                      <a:pt x="850780" y="37354"/>
                      <a:pt x="832080" y="49011"/>
                      <a:pt x="794620" y="49011"/>
                    </a:cubicBezTo>
                    <a:cubicBezTo>
                      <a:pt x="757159" y="49011"/>
                      <a:pt x="738459" y="37354"/>
                      <a:pt x="719725" y="25799"/>
                    </a:cubicBezTo>
                    <a:cubicBezTo>
                      <a:pt x="698781" y="12884"/>
                      <a:pt x="677804" y="63"/>
                      <a:pt x="635917" y="63"/>
                    </a:cubicBezTo>
                    <a:cubicBezTo>
                      <a:pt x="594030" y="63"/>
                      <a:pt x="573052" y="12884"/>
                      <a:pt x="552109" y="25799"/>
                    </a:cubicBezTo>
                    <a:cubicBezTo>
                      <a:pt x="533383" y="37354"/>
                      <a:pt x="514691" y="49011"/>
                      <a:pt x="477239" y="49011"/>
                    </a:cubicBezTo>
                    <a:cubicBezTo>
                      <a:pt x="439787" y="49011"/>
                      <a:pt x="421087" y="37354"/>
                      <a:pt x="402361" y="25799"/>
                    </a:cubicBezTo>
                    <a:cubicBezTo>
                      <a:pt x="381418" y="12884"/>
                      <a:pt x="360449" y="63"/>
                      <a:pt x="318562" y="63"/>
                    </a:cubicBezTo>
                    <a:cubicBezTo>
                      <a:pt x="276692" y="63"/>
                      <a:pt x="255731" y="12884"/>
                      <a:pt x="234796" y="25807"/>
                    </a:cubicBezTo>
                    <a:cubicBezTo>
                      <a:pt x="216071" y="37354"/>
                      <a:pt x="197387" y="49011"/>
                      <a:pt x="159944" y="49011"/>
                    </a:cubicBezTo>
                    <a:cubicBezTo>
                      <a:pt x="122492" y="49011"/>
                      <a:pt x="103800" y="37354"/>
                      <a:pt x="85074" y="25799"/>
                    </a:cubicBezTo>
                    <a:cubicBezTo>
                      <a:pt x="64131" y="12884"/>
                      <a:pt x="43162" y="63"/>
                      <a:pt x="1283" y="63"/>
                    </a:cubicBezTo>
                    <a:lnTo>
                      <a:pt x="1283" y="17056"/>
                    </a:lnTo>
                    <a:close/>
                  </a:path>
                </a:pathLst>
              </a:custGeom>
              <a:grpFill/>
              <a:ln w="8492" cap="flat">
                <a:noFill/>
                <a:prstDash val="solid"/>
                <a:round/>
              </a:ln>
            </p:spPr>
            <p:txBody>
              <a:bodyPr rtlCol="0" anchor="ctr"/>
              <a:lstStyle/>
              <a:p>
                <a:endParaRPr lang="en-US"/>
              </a:p>
            </p:txBody>
          </p:sp>
          <p:sp>
            <p:nvSpPr>
              <p:cNvPr id="56" name="Freeform: Shape 55">
                <a:extLst>
                  <a:ext uri="{FF2B5EF4-FFF2-40B4-BE49-F238E27FC236}">
                    <a16:creationId xmlns:a16="http://schemas.microsoft.com/office/drawing/2014/main" id="{A14D9B1C-F6D1-40D5-AC31-629CCD456372}"/>
                  </a:ext>
                </a:extLst>
              </p:cNvPr>
              <p:cNvSpPr/>
              <p:nvPr/>
            </p:nvSpPr>
            <p:spPr>
              <a:xfrm>
                <a:off x="5005325" y="1357108"/>
                <a:ext cx="952039" cy="65931"/>
              </a:xfrm>
              <a:custGeom>
                <a:avLst/>
                <a:gdLst>
                  <a:gd name="connsiteX0" fmla="*/ 1283 w 952039"/>
                  <a:gd name="connsiteY0" fmla="*/ 17101 h 65931"/>
                  <a:gd name="connsiteX1" fmla="*/ 76153 w 952039"/>
                  <a:gd name="connsiteY1" fmla="*/ 40304 h 65931"/>
                  <a:gd name="connsiteX2" fmla="*/ 159944 w 952039"/>
                  <a:gd name="connsiteY2" fmla="*/ 66040 h 65931"/>
                  <a:gd name="connsiteX3" fmla="*/ 243718 w 952039"/>
                  <a:gd name="connsiteY3" fmla="*/ 40304 h 65931"/>
                  <a:gd name="connsiteX4" fmla="*/ 318562 w 952039"/>
                  <a:gd name="connsiteY4" fmla="*/ 17101 h 65931"/>
                  <a:gd name="connsiteX5" fmla="*/ 393440 w 952039"/>
                  <a:gd name="connsiteY5" fmla="*/ 40304 h 65931"/>
                  <a:gd name="connsiteX6" fmla="*/ 477239 w 952039"/>
                  <a:gd name="connsiteY6" fmla="*/ 66040 h 65931"/>
                  <a:gd name="connsiteX7" fmla="*/ 561030 w 952039"/>
                  <a:gd name="connsiteY7" fmla="*/ 40304 h 65931"/>
                  <a:gd name="connsiteX8" fmla="*/ 635917 w 952039"/>
                  <a:gd name="connsiteY8" fmla="*/ 17101 h 65931"/>
                  <a:gd name="connsiteX9" fmla="*/ 710803 w 952039"/>
                  <a:gd name="connsiteY9" fmla="*/ 40304 h 65931"/>
                  <a:gd name="connsiteX10" fmla="*/ 794620 w 952039"/>
                  <a:gd name="connsiteY10" fmla="*/ 66040 h 65931"/>
                  <a:gd name="connsiteX11" fmla="*/ 878436 w 952039"/>
                  <a:gd name="connsiteY11" fmla="*/ 40304 h 65931"/>
                  <a:gd name="connsiteX12" fmla="*/ 953323 w 952039"/>
                  <a:gd name="connsiteY12" fmla="*/ 17101 h 65931"/>
                  <a:gd name="connsiteX13" fmla="*/ 953323 w 952039"/>
                  <a:gd name="connsiteY13" fmla="*/ 108 h 65931"/>
                  <a:gd name="connsiteX14" fmla="*/ 869515 w 952039"/>
                  <a:gd name="connsiteY14" fmla="*/ 25843 h 65931"/>
                  <a:gd name="connsiteX15" fmla="*/ 794620 w 952039"/>
                  <a:gd name="connsiteY15" fmla="*/ 49047 h 65931"/>
                  <a:gd name="connsiteX16" fmla="*/ 719725 w 952039"/>
                  <a:gd name="connsiteY16" fmla="*/ 25843 h 65931"/>
                  <a:gd name="connsiteX17" fmla="*/ 635917 w 952039"/>
                  <a:gd name="connsiteY17" fmla="*/ 108 h 65931"/>
                  <a:gd name="connsiteX18" fmla="*/ 552109 w 952039"/>
                  <a:gd name="connsiteY18" fmla="*/ 25843 h 65931"/>
                  <a:gd name="connsiteX19" fmla="*/ 477239 w 952039"/>
                  <a:gd name="connsiteY19" fmla="*/ 49047 h 65931"/>
                  <a:gd name="connsiteX20" fmla="*/ 402361 w 952039"/>
                  <a:gd name="connsiteY20" fmla="*/ 25843 h 65931"/>
                  <a:gd name="connsiteX21" fmla="*/ 318562 w 952039"/>
                  <a:gd name="connsiteY21" fmla="*/ 108 h 65931"/>
                  <a:gd name="connsiteX22" fmla="*/ 234796 w 952039"/>
                  <a:gd name="connsiteY22" fmla="*/ 25843 h 65931"/>
                  <a:gd name="connsiteX23" fmla="*/ 159944 w 952039"/>
                  <a:gd name="connsiteY23" fmla="*/ 49047 h 65931"/>
                  <a:gd name="connsiteX24" fmla="*/ 85074 w 952039"/>
                  <a:gd name="connsiteY24" fmla="*/ 25843 h 65931"/>
                  <a:gd name="connsiteX25" fmla="*/ 1283 w 952039"/>
                  <a:gd name="connsiteY25" fmla="*/ 108 h 65931"/>
                  <a:gd name="connsiteX26" fmla="*/ 1283 w 952039"/>
                  <a:gd name="connsiteY26" fmla="*/ 17101 h 65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52039" h="65931">
                    <a:moveTo>
                      <a:pt x="1283" y="17101"/>
                    </a:moveTo>
                    <a:cubicBezTo>
                      <a:pt x="38735" y="17101"/>
                      <a:pt x="57427" y="28749"/>
                      <a:pt x="76153" y="40304"/>
                    </a:cubicBezTo>
                    <a:cubicBezTo>
                      <a:pt x="97096" y="53219"/>
                      <a:pt x="118065" y="66040"/>
                      <a:pt x="159944" y="66040"/>
                    </a:cubicBezTo>
                    <a:cubicBezTo>
                      <a:pt x="201814" y="66040"/>
                      <a:pt x="222783" y="53219"/>
                      <a:pt x="243718" y="40304"/>
                    </a:cubicBezTo>
                    <a:cubicBezTo>
                      <a:pt x="262435" y="28749"/>
                      <a:pt x="281127" y="17101"/>
                      <a:pt x="318562" y="17101"/>
                    </a:cubicBezTo>
                    <a:cubicBezTo>
                      <a:pt x="356014" y="17101"/>
                      <a:pt x="374714" y="28749"/>
                      <a:pt x="393440" y="40304"/>
                    </a:cubicBezTo>
                    <a:cubicBezTo>
                      <a:pt x="414383" y="53227"/>
                      <a:pt x="435352" y="66040"/>
                      <a:pt x="477239" y="66040"/>
                    </a:cubicBezTo>
                    <a:cubicBezTo>
                      <a:pt x="519118" y="66040"/>
                      <a:pt x="540087" y="53227"/>
                      <a:pt x="561030" y="40304"/>
                    </a:cubicBezTo>
                    <a:cubicBezTo>
                      <a:pt x="579756" y="28749"/>
                      <a:pt x="598456" y="17101"/>
                      <a:pt x="635917" y="17101"/>
                    </a:cubicBezTo>
                    <a:cubicBezTo>
                      <a:pt x="673377" y="17101"/>
                      <a:pt x="692077" y="28758"/>
                      <a:pt x="710803" y="40304"/>
                    </a:cubicBezTo>
                    <a:cubicBezTo>
                      <a:pt x="731747" y="53227"/>
                      <a:pt x="752724" y="66040"/>
                      <a:pt x="794620" y="66040"/>
                    </a:cubicBezTo>
                    <a:cubicBezTo>
                      <a:pt x="836515" y="66040"/>
                      <a:pt x="857493" y="53227"/>
                      <a:pt x="878436" y="40304"/>
                    </a:cubicBezTo>
                    <a:cubicBezTo>
                      <a:pt x="897162" y="28758"/>
                      <a:pt x="915862" y="17101"/>
                      <a:pt x="953323" y="17101"/>
                    </a:cubicBezTo>
                    <a:lnTo>
                      <a:pt x="953323" y="108"/>
                    </a:lnTo>
                    <a:cubicBezTo>
                      <a:pt x="911436" y="108"/>
                      <a:pt x="890458" y="12921"/>
                      <a:pt x="869515" y="25843"/>
                    </a:cubicBezTo>
                    <a:cubicBezTo>
                      <a:pt x="850780" y="37390"/>
                      <a:pt x="832080" y="49047"/>
                      <a:pt x="794620" y="49047"/>
                    </a:cubicBezTo>
                    <a:cubicBezTo>
                      <a:pt x="757159" y="49047"/>
                      <a:pt x="738459" y="37390"/>
                      <a:pt x="719725" y="25843"/>
                    </a:cubicBezTo>
                    <a:cubicBezTo>
                      <a:pt x="698781" y="12921"/>
                      <a:pt x="677804" y="108"/>
                      <a:pt x="635917" y="108"/>
                    </a:cubicBezTo>
                    <a:cubicBezTo>
                      <a:pt x="594030" y="108"/>
                      <a:pt x="573052" y="12929"/>
                      <a:pt x="552109" y="25843"/>
                    </a:cubicBezTo>
                    <a:cubicBezTo>
                      <a:pt x="533383" y="37390"/>
                      <a:pt x="514691" y="49047"/>
                      <a:pt x="477239" y="49047"/>
                    </a:cubicBezTo>
                    <a:cubicBezTo>
                      <a:pt x="439787" y="49047"/>
                      <a:pt x="421087" y="37398"/>
                      <a:pt x="402361" y="25843"/>
                    </a:cubicBezTo>
                    <a:cubicBezTo>
                      <a:pt x="381418" y="12921"/>
                      <a:pt x="360449" y="108"/>
                      <a:pt x="318562" y="108"/>
                    </a:cubicBezTo>
                    <a:cubicBezTo>
                      <a:pt x="276692" y="108"/>
                      <a:pt x="255731" y="12929"/>
                      <a:pt x="234796" y="25843"/>
                    </a:cubicBezTo>
                    <a:cubicBezTo>
                      <a:pt x="216071" y="37398"/>
                      <a:pt x="197387" y="49047"/>
                      <a:pt x="159944" y="49047"/>
                    </a:cubicBezTo>
                    <a:cubicBezTo>
                      <a:pt x="122492" y="49047"/>
                      <a:pt x="103800" y="37398"/>
                      <a:pt x="85074" y="25843"/>
                    </a:cubicBezTo>
                    <a:cubicBezTo>
                      <a:pt x="64131" y="12929"/>
                      <a:pt x="43162" y="108"/>
                      <a:pt x="1283" y="108"/>
                    </a:cubicBezTo>
                    <a:lnTo>
                      <a:pt x="1283" y="17101"/>
                    </a:lnTo>
                    <a:close/>
                  </a:path>
                </a:pathLst>
              </a:custGeom>
              <a:grpFill/>
              <a:ln w="8492" cap="flat">
                <a:noFill/>
                <a:prstDash val="solid"/>
                <a:round/>
              </a:ln>
            </p:spPr>
            <p:txBody>
              <a:bodyPr rtlCol="0" anchor="ctr"/>
              <a:lstStyle/>
              <a:p>
                <a:endParaRPr lang="en-US"/>
              </a:p>
            </p:txBody>
          </p:sp>
          <p:sp>
            <p:nvSpPr>
              <p:cNvPr id="57" name="Freeform: Shape 56">
                <a:extLst>
                  <a:ext uri="{FF2B5EF4-FFF2-40B4-BE49-F238E27FC236}">
                    <a16:creationId xmlns:a16="http://schemas.microsoft.com/office/drawing/2014/main" id="{595B537D-D8F4-43AB-A1C6-34E039E7711F}"/>
                  </a:ext>
                </a:extLst>
              </p:cNvPr>
              <p:cNvSpPr/>
              <p:nvPr/>
            </p:nvSpPr>
            <p:spPr>
              <a:xfrm>
                <a:off x="5005325" y="1448452"/>
                <a:ext cx="952039" cy="65931"/>
              </a:xfrm>
              <a:custGeom>
                <a:avLst/>
                <a:gdLst>
                  <a:gd name="connsiteX0" fmla="*/ 1283 w 952039"/>
                  <a:gd name="connsiteY0" fmla="*/ 17146 h 65931"/>
                  <a:gd name="connsiteX1" fmla="*/ 76153 w 952039"/>
                  <a:gd name="connsiteY1" fmla="*/ 40349 h 65931"/>
                  <a:gd name="connsiteX2" fmla="*/ 159944 w 952039"/>
                  <a:gd name="connsiteY2" fmla="*/ 66084 h 65931"/>
                  <a:gd name="connsiteX3" fmla="*/ 243718 w 952039"/>
                  <a:gd name="connsiteY3" fmla="*/ 40349 h 65931"/>
                  <a:gd name="connsiteX4" fmla="*/ 318562 w 952039"/>
                  <a:gd name="connsiteY4" fmla="*/ 17146 h 65931"/>
                  <a:gd name="connsiteX5" fmla="*/ 393440 w 952039"/>
                  <a:gd name="connsiteY5" fmla="*/ 40349 h 65931"/>
                  <a:gd name="connsiteX6" fmla="*/ 477239 w 952039"/>
                  <a:gd name="connsiteY6" fmla="*/ 66084 h 65931"/>
                  <a:gd name="connsiteX7" fmla="*/ 561030 w 952039"/>
                  <a:gd name="connsiteY7" fmla="*/ 40349 h 65931"/>
                  <a:gd name="connsiteX8" fmla="*/ 635917 w 952039"/>
                  <a:gd name="connsiteY8" fmla="*/ 17146 h 65931"/>
                  <a:gd name="connsiteX9" fmla="*/ 710803 w 952039"/>
                  <a:gd name="connsiteY9" fmla="*/ 40349 h 65931"/>
                  <a:gd name="connsiteX10" fmla="*/ 794620 w 952039"/>
                  <a:gd name="connsiteY10" fmla="*/ 66084 h 65931"/>
                  <a:gd name="connsiteX11" fmla="*/ 878436 w 952039"/>
                  <a:gd name="connsiteY11" fmla="*/ 40349 h 65931"/>
                  <a:gd name="connsiteX12" fmla="*/ 953323 w 952039"/>
                  <a:gd name="connsiteY12" fmla="*/ 17146 h 65931"/>
                  <a:gd name="connsiteX13" fmla="*/ 953323 w 952039"/>
                  <a:gd name="connsiteY13" fmla="*/ 153 h 65931"/>
                  <a:gd name="connsiteX14" fmla="*/ 869515 w 952039"/>
                  <a:gd name="connsiteY14" fmla="*/ 25888 h 65931"/>
                  <a:gd name="connsiteX15" fmla="*/ 794620 w 952039"/>
                  <a:gd name="connsiteY15" fmla="*/ 49092 h 65931"/>
                  <a:gd name="connsiteX16" fmla="*/ 719725 w 952039"/>
                  <a:gd name="connsiteY16" fmla="*/ 25888 h 65931"/>
                  <a:gd name="connsiteX17" fmla="*/ 635917 w 952039"/>
                  <a:gd name="connsiteY17" fmla="*/ 153 h 65931"/>
                  <a:gd name="connsiteX18" fmla="*/ 552109 w 952039"/>
                  <a:gd name="connsiteY18" fmla="*/ 25888 h 65931"/>
                  <a:gd name="connsiteX19" fmla="*/ 477239 w 952039"/>
                  <a:gd name="connsiteY19" fmla="*/ 49092 h 65931"/>
                  <a:gd name="connsiteX20" fmla="*/ 402361 w 952039"/>
                  <a:gd name="connsiteY20" fmla="*/ 25888 h 65931"/>
                  <a:gd name="connsiteX21" fmla="*/ 318562 w 952039"/>
                  <a:gd name="connsiteY21" fmla="*/ 153 h 65931"/>
                  <a:gd name="connsiteX22" fmla="*/ 234796 w 952039"/>
                  <a:gd name="connsiteY22" fmla="*/ 25888 h 65931"/>
                  <a:gd name="connsiteX23" fmla="*/ 159944 w 952039"/>
                  <a:gd name="connsiteY23" fmla="*/ 49092 h 65931"/>
                  <a:gd name="connsiteX24" fmla="*/ 85074 w 952039"/>
                  <a:gd name="connsiteY24" fmla="*/ 25888 h 65931"/>
                  <a:gd name="connsiteX25" fmla="*/ 1283 w 952039"/>
                  <a:gd name="connsiteY25" fmla="*/ 153 h 65931"/>
                  <a:gd name="connsiteX26" fmla="*/ 1283 w 952039"/>
                  <a:gd name="connsiteY26" fmla="*/ 17146 h 65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52039" h="65931">
                    <a:moveTo>
                      <a:pt x="1283" y="17146"/>
                    </a:moveTo>
                    <a:cubicBezTo>
                      <a:pt x="38735" y="17146"/>
                      <a:pt x="57427" y="28794"/>
                      <a:pt x="76153" y="40349"/>
                    </a:cubicBezTo>
                    <a:cubicBezTo>
                      <a:pt x="97096" y="53263"/>
                      <a:pt x="118065" y="66084"/>
                      <a:pt x="159944" y="66084"/>
                    </a:cubicBezTo>
                    <a:cubicBezTo>
                      <a:pt x="201814" y="66084"/>
                      <a:pt x="222783" y="53263"/>
                      <a:pt x="243718" y="40349"/>
                    </a:cubicBezTo>
                    <a:cubicBezTo>
                      <a:pt x="262435" y="28794"/>
                      <a:pt x="281127" y="17146"/>
                      <a:pt x="318562" y="17146"/>
                    </a:cubicBezTo>
                    <a:cubicBezTo>
                      <a:pt x="356014" y="17146"/>
                      <a:pt x="374714" y="28794"/>
                      <a:pt x="393440" y="40349"/>
                    </a:cubicBezTo>
                    <a:cubicBezTo>
                      <a:pt x="414383" y="53272"/>
                      <a:pt x="435352" y="66084"/>
                      <a:pt x="477239" y="66084"/>
                    </a:cubicBezTo>
                    <a:cubicBezTo>
                      <a:pt x="519118" y="66084"/>
                      <a:pt x="540087" y="53272"/>
                      <a:pt x="561030" y="40349"/>
                    </a:cubicBezTo>
                    <a:cubicBezTo>
                      <a:pt x="579756" y="28794"/>
                      <a:pt x="598456" y="17146"/>
                      <a:pt x="635917" y="17146"/>
                    </a:cubicBezTo>
                    <a:cubicBezTo>
                      <a:pt x="673377" y="17146"/>
                      <a:pt x="692077" y="28803"/>
                      <a:pt x="710803" y="40349"/>
                    </a:cubicBezTo>
                    <a:cubicBezTo>
                      <a:pt x="731747" y="53272"/>
                      <a:pt x="752724" y="66084"/>
                      <a:pt x="794620" y="66084"/>
                    </a:cubicBezTo>
                    <a:cubicBezTo>
                      <a:pt x="836515" y="66084"/>
                      <a:pt x="857493" y="53272"/>
                      <a:pt x="878436" y="40349"/>
                    </a:cubicBezTo>
                    <a:cubicBezTo>
                      <a:pt x="897162" y="28803"/>
                      <a:pt x="915862" y="17146"/>
                      <a:pt x="953323" y="17146"/>
                    </a:cubicBezTo>
                    <a:lnTo>
                      <a:pt x="953323" y="153"/>
                    </a:lnTo>
                    <a:cubicBezTo>
                      <a:pt x="911436" y="153"/>
                      <a:pt x="890458" y="12965"/>
                      <a:pt x="869515" y="25888"/>
                    </a:cubicBezTo>
                    <a:cubicBezTo>
                      <a:pt x="850780" y="37435"/>
                      <a:pt x="832080" y="49092"/>
                      <a:pt x="794620" y="49092"/>
                    </a:cubicBezTo>
                    <a:cubicBezTo>
                      <a:pt x="757159" y="49092"/>
                      <a:pt x="738459" y="37435"/>
                      <a:pt x="719725" y="25888"/>
                    </a:cubicBezTo>
                    <a:cubicBezTo>
                      <a:pt x="698781" y="12965"/>
                      <a:pt x="677804" y="153"/>
                      <a:pt x="635917" y="153"/>
                    </a:cubicBezTo>
                    <a:cubicBezTo>
                      <a:pt x="594030" y="153"/>
                      <a:pt x="573052" y="12974"/>
                      <a:pt x="552109" y="25888"/>
                    </a:cubicBezTo>
                    <a:cubicBezTo>
                      <a:pt x="533383" y="37435"/>
                      <a:pt x="514691" y="49092"/>
                      <a:pt x="477239" y="49092"/>
                    </a:cubicBezTo>
                    <a:cubicBezTo>
                      <a:pt x="439787" y="49092"/>
                      <a:pt x="421087" y="37443"/>
                      <a:pt x="402361" y="25888"/>
                    </a:cubicBezTo>
                    <a:cubicBezTo>
                      <a:pt x="381418" y="12965"/>
                      <a:pt x="360449" y="153"/>
                      <a:pt x="318562" y="153"/>
                    </a:cubicBezTo>
                    <a:cubicBezTo>
                      <a:pt x="276692" y="153"/>
                      <a:pt x="255731" y="12974"/>
                      <a:pt x="234796" y="25888"/>
                    </a:cubicBezTo>
                    <a:cubicBezTo>
                      <a:pt x="216071" y="37443"/>
                      <a:pt x="197387" y="49092"/>
                      <a:pt x="159944" y="49092"/>
                    </a:cubicBezTo>
                    <a:cubicBezTo>
                      <a:pt x="122492" y="49092"/>
                      <a:pt x="103800" y="37443"/>
                      <a:pt x="85074" y="25888"/>
                    </a:cubicBezTo>
                    <a:cubicBezTo>
                      <a:pt x="64131" y="12974"/>
                      <a:pt x="43162" y="153"/>
                      <a:pt x="1283" y="153"/>
                    </a:cubicBezTo>
                    <a:lnTo>
                      <a:pt x="1283" y="17146"/>
                    </a:lnTo>
                    <a:close/>
                  </a:path>
                </a:pathLst>
              </a:custGeom>
              <a:grpFill/>
              <a:ln w="8492" cap="flat">
                <a:noFill/>
                <a:prstDash val="solid"/>
                <a:round/>
              </a:ln>
            </p:spPr>
            <p:txBody>
              <a:bodyPr rtlCol="0" anchor="ctr"/>
              <a:lstStyle/>
              <a:p>
                <a:endParaRPr lang="en-US"/>
              </a:p>
            </p:txBody>
          </p:sp>
          <p:sp>
            <p:nvSpPr>
              <p:cNvPr id="58" name="Freeform: Shape 57">
                <a:extLst>
                  <a:ext uri="{FF2B5EF4-FFF2-40B4-BE49-F238E27FC236}">
                    <a16:creationId xmlns:a16="http://schemas.microsoft.com/office/drawing/2014/main" id="{22653074-1A1B-4DBB-85A0-B96711C5B604}"/>
                  </a:ext>
                </a:extLst>
              </p:cNvPr>
              <p:cNvSpPr/>
              <p:nvPr/>
            </p:nvSpPr>
            <p:spPr>
              <a:xfrm>
                <a:off x="5005325" y="1539795"/>
                <a:ext cx="952039" cy="65931"/>
              </a:xfrm>
              <a:custGeom>
                <a:avLst/>
                <a:gdLst>
                  <a:gd name="connsiteX0" fmla="*/ 1283 w 952039"/>
                  <a:gd name="connsiteY0" fmla="*/ 17190 h 65931"/>
                  <a:gd name="connsiteX1" fmla="*/ 76153 w 952039"/>
                  <a:gd name="connsiteY1" fmla="*/ 40394 h 65931"/>
                  <a:gd name="connsiteX2" fmla="*/ 159944 w 952039"/>
                  <a:gd name="connsiteY2" fmla="*/ 66129 h 65931"/>
                  <a:gd name="connsiteX3" fmla="*/ 243718 w 952039"/>
                  <a:gd name="connsiteY3" fmla="*/ 40394 h 65931"/>
                  <a:gd name="connsiteX4" fmla="*/ 318562 w 952039"/>
                  <a:gd name="connsiteY4" fmla="*/ 17190 h 65931"/>
                  <a:gd name="connsiteX5" fmla="*/ 393440 w 952039"/>
                  <a:gd name="connsiteY5" fmla="*/ 40394 h 65931"/>
                  <a:gd name="connsiteX6" fmla="*/ 477239 w 952039"/>
                  <a:gd name="connsiteY6" fmla="*/ 66129 h 65931"/>
                  <a:gd name="connsiteX7" fmla="*/ 561030 w 952039"/>
                  <a:gd name="connsiteY7" fmla="*/ 40394 h 65931"/>
                  <a:gd name="connsiteX8" fmla="*/ 635917 w 952039"/>
                  <a:gd name="connsiteY8" fmla="*/ 17190 h 65931"/>
                  <a:gd name="connsiteX9" fmla="*/ 710803 w 952039"/>
                  <a:gd name="connsiteY9" fmla="*/ 40394 h 65931"/>
                  <a:gd name="connsiteX10" fmla="*/ 794620 w 952039"/>
                  <a:gd name="connsiteY10" fmla="*/ 66129 h 65931"/>
                  <a:gd name="connsiteX11" fmla="*/ 878436 w 952039"/>
                  <a:gd name="connsiteY11" fmla="*/ 40394 h 65931"/>
                  <a:gd name="connsiteX12" fmla="*/ 953323 w 952039"/>
                  <a:gd name="connsiteY12" fmla="*/ 17190 h 65931"/>
                  <a:gd name="connsiteX13" fmla="*/ 953323 w 952039"/>
                  <a:gd name="connsiteY13" fmla="*/ 198 h 65931"/>
                  <a:gd name="connsiteX14" fmla="*/ 869515 w 952039"/>
                  <a:gd name="connsiteY14" fmla="*/ 25933 h 65931"/>
                  <a:gd name="connsiteX15" fmla="*/ 794620 w 952039"/>
                  <a:gd name="connsiteY15" fmla="*/ 49137 h 65931"/>
                  <a:gd name="connsiteX16" fmla="*/ 719725 w 952039"/>
                  <a:gd name="connsiteY16" fmla="*/ 25933 h 65931"/>
                  <a:gd name="connsiteX17" fmla="*/ 635917 w 952039"/>
                  <a:gd name="connsiteY17" fmla="*/ 198 h 65931"/>
                  <a:gd name="connsiteX18" fmla="*/ 552109 w 952039"/>
                  <a:gd name="connsiteY18" fmla="*/ 25933 h 65931"/>
                  <a:gd name="connsiteX19" fmla="*/ 477239 w 952039"/>
                  <a:gd name="connsiteY19" fmla="*/ 49137 h 65931"/>
                  <a:gd name="connsiteX20" fmla="*/ 402361 w 952039"/>
                  <a:gd name="connsiteY20" fmla="*/ 25933 h 65931"/>
                  <a:gd name="connsiteX21" fmla="*/ 318562 w 952039"/>
                  <a:gd name="connsiteY21" fmla="*/ 198 h 65931"/>
                  <a:gd name="connsiteX22" fmla="*/ 234796 w 952039"/>
                  <a:gd name="connsiteY22" fmla="*/ 25933 h 65931"/>
                  <a:gd name="connsiteX23" fmla="*/ 159944 w 952039"/>
                  <a:gd name="connsiteY23" fmla="*/ 49137 h 65931"/>
                  <a:gd name="connsiteX24" fmla="*/ 85074 w 952039"/>
                  <a:gd name="connsiteY24" fmla="*/ 25933 h 65931"/>
                  <a:gd name="connsiteX25" fmla="*/ 1283 w 952039"/>
                  <a:gd name="connsiteY25" fmla="*/ 198 h 65931"/>
                  <a:gd name="connsiteX26" fmla="*/ 1283 w 952039"/>
                  <a:gd name="connsiteY26" fmla="*/ 17190 h 65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52039" h="65931">
                    <a:moveTo>
                      <a:pt x="1283" y="17190"/>
                    </a:moveTo>
                    <a:cubicBezTo>
                      <a:pt x="38735" y="17190"/>
                      <a:pt x="57427" y="28839"/>
                      <a:pt x="76153" y="40394"/>
                    </a:cubicBezTo>
                    <a:cubicBezTo>
                      <a:pt x="97096" y="53308"/>
                      <a:pt x="118065" y="66129"/>
                      <a:pt x="159944" y="66129"/>
                    </a:cubicBezTo>
                    <a:cubicBezTo>
                      <a:pt x="201814" y="66129"/>
                      <a:pt x="222783" y="53308"/>
                      <a:pt x="243718" y="40394"/>
                    </a:cubicBezTo>
                    <a:cubicBezTo>
                      <a:pt x="262435" y="28839"/>
                      <a:pt x="281127" y="17190"/>
                      <a:pt x="318562" y="17190"/>
                    </a:cubicBezTo>
                    <a:cubicBezTo>
                      <a:pt x="356014" y="17190"/>
                      <a:pt x="374714" y="28839"/>
                      <a:pt x="393440" y="40394"/>
                    </a:cubicBezTo>
                    <a:cubicBezTo>
                      <a:pt x="414383" y="53317"/>
                      <a:pt x="435352" y="66129"/>
                      <a:pt x="477239" y="66129"/>
                    </a:cubicBezTo>
                    <a:cubicBezTo>
                      <a:pt x="519118" y="66129"/>
                      <a:pt x="540087" y="53317"/>
                      <a:pt x="561030" y="40394"/>
                    </a:cubicBezTo>
                    <a:cubicBezTo>
                      <a:pt x="579756" y="28839"/>
                      <a:pt x="598456" y="17190"/>
                      <a:pt x="635917" y="17190"/>
                    </a:cubicBezTo>
                    <a:cubicBezTo>
                      <a:pt x="673377" y="17190"/>
                      <a:pt x="692077" y="28847"/>
                      <a:pt x="710803" y="40394"/>
                    </a:cubicBezTo>
                    <a:cubicBezTo>
                      <a:pt x="731747" y="53317"/>
                      <a:pt x="752724" y="66129"/>
                      <a:pt x="794620" y="66129"/>
                    </a:cubicBezTo>
                    <a:cubicBezTo>
                      <a:pt x="836515" y="66129"/>
                      <a:pt x="857493" y="53317"/>
                      <a:pt x="878436" y="40394"/>
                    </a:cubicBezTo>
                    <a:cubicBezTo>
                      <a:pt x="897162" y="28847"/>
                      <a:pt x="915862" y="17190"/>
                      <a:pt x="953323" y="17190"/>
                    </a:cubicBezTo>
                    <a:lnTo>
                      <a:pt x="953323" y="198"/>
                    </a:lnTo>
                    <a:cubicBezTo>
                      <a:pt x="911436" y="198"/>
                      <a:pt x="890458" y="13010"/>
                      <a:pt x="869515" y="25933"/>
                    </a:cubicBezTo>
                    <a:cubicBezTo>
                      <a:pt x="850780" y="37480"/>
                      <a:pt x="832080" y="49137"/>
                      <a:pt x="794620" y="49137"/>
                    </a:cubicBezTo>
                    <a:cubicBezTo>
                      <a:pt x="757159" y="49137"/>
                      <a:pt x="738459" y="37480"/>
                      <a:pt x="719725" y="25933"/>
                    </a:cubicBezTo>
                    <a:cubicBezTo>
                      <a:pt x="698781" y="13010"/>
                      <a:pt x="677804" y="198"/>
                      <a:pt x="635917" y="198"/>
                    </a:cubicBezTo>
                    <a:cubicBezTo>
                      <a:pt x="594030" y="198"/>
                      <a:pt x="573052" y="13019"/>
                      <a:pt x="552109" y="25933"/>
                    </a:cubicBezTo>
                    <a:cubicBezTo>
                      <a:pt x="533383" y="37480"/>
                      <a:pt x="514691" y="49137"/>
                      <a:pt x="477239" y="49137"/>
                    </a:cubicBezTo>
                    <a:cubicBezTo>
                      <a:pt x="439787" y="49137"/>
                      <a:pt x="421087" y="37488"/>
                      <a:pt x="402361" y="25933"/>
                    </a:cubicBezTo>
                    <a:cubicBezTo>
                      <a:pt x="381418" y="13010"/>
                      <a:pt x="360449" y="198"/>
                      <a:pt x="318562" y="198"/>
                    </a:cubicBezTo>
                    <a:cubicBezTo>
                      <a:pt x="276692" y="198"/>
                      <a:pt x="255731" y="13019"/>
                      <a:pt x="234796" y="25933"/>
                    </a:cubicBezTo>
                    <a:cubicBezTo>
                      <a:pt x="216071" y="37488"/>
                      <a:pt x="197387" y="49137"/>
                      <a:pt x="159944" y="49137"/>
                    </a:cubicBezTo>
                    <a:cubicBezTo>
                      <a:pt x="122492" y="49137"/>
                      <a:pt x="103800" y="37488"/>
                      <a:pt x="85074" y="25933"/>
                    </a:cubicBezTo>
                    <a:cubicBezTo>
                      <a:pt x="64131" y="13019"/>
                      <a:pt x="43162" y="198"/>
                      <a:pt x="1283" y="198"/>
                    </a:cubicBezTo>
                    <a:lnTo>
                      <a:pt x="1283" y="17190"/>
                    </a:lnTo>
                    <a:close/>
                  </a:path>
                </a:pathLst>
              </a:custGeom>
              <a:grpFill/>
              <a:ln w="8492" cap="flat">
                <a:noFill/>
                <a:prstDash val="solid"/>
                <a:round/>
              </a:ln>
            </p:spPr>
            <p:txBody>
              <a:bodyPr rtlCol="0" anchor="ctr"/>
              <a:lstStyle/>
              <a:p>
                <a:endParaRPr lang="en-US"/>
              </a:p>
            </p:txBody>
          </p:sp>
          <p:sp>
            <p:nvSpPr>
              <p:cNvPr id="59" name="Freeform: Shape 58">
                <a:extLst>
                  <a:ext uri="{FF2B5EF4-FFF2-40B4-BE49-F238E27FC236}">
                    <a16:creationId xmlns:a16="http://schemas.microsoft.com/office/drawing/2014/main" id="{D4307CEB-EF69-487D-A931-787B41E0BD0D}"/>
                  </a:ext>
                </a:extLst>
              </p:cNvPr>
              <p:cNvSpPr/>
              <p:nvPr/>
            </p:nvSpPr>
            <p:spPr>
              <a:xfrm>
                <a:off x="5005325" y="1631139"/>
                <a:ext cx="952039" cy="65931"/>
              </a:xfrm>
              <a:custGeom>
                <a:avLst/>
                <a:gdLst>
                  <a:gd name="connsiteX0" fmla="*/ 1283 w 952039"/>
                  <a:gd name="connsiteY0" fmla="*/ 17235 h 65931"/>
                  <a:gd name="connsiteX1" fmla="*/ 76153 w 952039"/>
                  <a:gd name="connsiteY1" fmla="*/ 40439 h 65931"/>
                  <a:gd name="connsiteX2" fmla="*/ 159944 w 952039"/>
                  <a:gd name="connsiteY2" fmla="*/ 66174 h 65931"/>
                  <a:gd name="connsiteX3" fmla="*/ 243718 w 952039"/>
                  <a:gd name="connsiteY3" fmla="*/ 40439 h 65931"/>
                  <a:gd name="connsiteX4" fmla="*/ 318562 w 952039"/>
                  <a:gd name="connsiteY4" fmla="*/ 17235 h 65931"/>
                  <a:gd name="connsiteX5" fmla="*/ 393440 w 952039"/>
                  <a:gd name="connsiteY5" fmla="*/ 40439 h 65931"/>
                  <a:gd name="connsiteX6" fmla="*/ 477239 w 952039"/>
                  <a:gd name="connsiteY6" fmla="*/ 66174 h 65931"/>
                  <a:gd name="connsiteX7" fmla="*/ 561030 w 952039"/>
                  <a:gd name="connsiteY7" fmla="*/ 40439 h 65931"/>
                  <a:gd name="connsiteX8" fmla="*/ 635917 w 952039"/>
                  <a:gd name="connsiteY8" fmla="*/ 17235 h 65931"/>
                  <a:gd name="connsiteX9" fmla="*/ 710803 w 952039"/>
                  <a:gd name="connsiteY9" fmla="*/ 40439 h 65931"/>
                  <a:gd name="connsiteX10" fmla="*/ 794620 w 952039"/>
                  <a:gd name="connsiteY10" fmla="*/ 66174 h 65931"/>
                  <a:gd name="connsiteX11" fmla="*/ 878436 w 952039"/>
                  <a:gd name="connsiteY11" fmla="*/ 40439 h 65931"/>
                  <a:gd name="connsiteX12" fmla="*/ 953323 w 952039"/>
                  <a:gd name="connsiteY12" fmla="*/ 17235 h 65931"/>
                  <a:gd name="connsiteX13" fmla="*/ 953323 w 952039"/>
                  <a:gd name="connsiteY13" fmla="*/ 242 h 65931"/>
                  <a:gd name="connsiteX14" fmla="*/ 869515 w 952039"/>
                  <a:gd name="connsiteY14" fmla="*/ 25978 h 65931"/>
                  <a:gd name="connsiteX15" fmla="*/ 794620 w 952039"/>
                  <a:gd name="connsiteY15" fmla="*/ 49181 h 65931"/>
                  <a:gd name="connsiteX16" fmla="*/ 719725 w 952039"/>
                  <a:gd name="connsiteY16" fmla="*/ 25978 h 65931"/>
                  <a:gd name="connsiteX17" fmla="*/ 635917 w 952039"/>
                  <a:gd name="connsiteY17" fmla="*/ 242 h 65931"/>
                  <a:gd name="connsiteX18" fmla="*/ 552109 w 952039"/>
                  <a:gd name="connsiteY18" fmla="*/ 25978 h 65931"/>
                  <a:gd name="connsiteX19" fmla="*/ 477239 w 952039"/>
                  <a:gd name="connsiteY19" fmla="*/ 49181 h 65931"/>
                  <a:gd name="connsiteX20" fmla="*/ 402361 w 952039"/>
                  <a:gd name="connsiteY20" fmla="*/ 25978 h 65931"/>
                  <a:gd name="connsiteX21" fmla="*/ 318562 w 952039"/>
                  <a:gd name="connsiteY21" fmla="*/ 242 h 65931"/>
                  <a:gd name="connsiteX22" fmla="*/ 234796 w 952039"/>
                  <a:gd name="connsiteY22" fmla="*/ 25978 h 65931"/>
                  <a:gd name="connsiteX23" fmla="*/ 159944 w 952039"/>
                  <a:gd name="connsiteY23" fmla="*/ 49181 h 65931"/>
                  <a:gd name="connsiteX24" fmla="*/ 85074 w 952039"/>
                  <a:gd name="connsiteY24" fmla="*/ 25978 h 65931"/>
                  <a:gd name="connsiteX25" fmla="*/ 1283 w 952039"/>
                  <a:gd name="connsiteY25" fmla="*/ 242 h 65931"/>
                  <a:gd name="connsiteX26" fmla="*/ 1283 w 952039"/>
                  <a:gd name="connsiteY26" fmla="*/ 17235 h 65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52039" h="65931">
                    <a:moveTo>
                      <a:pt x="1283" y="17235"/>
                    </a:moveTo>
                    <a:cubicBezTo>
                      <a:pt x="38735" y="17235"/>
                      <a:pt x="57427" y="28884"/>
                      <a:pt x="76153" y="40439"/>
                    </a:cubicBezTo>
                    <a:cubicBezTo>
                      <a:pt x="97096" y="53353"/>
                      <a:pt x="118065" y="66174"/>
                      <a:pt x="159944" y="66174"/>
                    </a:cubicBezTo>
                    <a:cubicBezTo>
                      <a:pt x="201814" y="66174"/>
                      <a:pt x="222783" y="53353"/>
                      <a:pt x="243718" y="40439"/>
                    </a:cubicBezTo>
                    <a:cubicBezTo>
                      <a:pt x="262435" y="28884"/>
                      <a:pt x="281127" y="17235"/>
                      <a:pt x="318562" y="17235"/>
                    </a:cubicBezTo>
                    <a:cubicBezTo>
                      <a:pt x="356014" y="17235"/>
                      <a:pt x="374714" y="28884"/>
                      <a:pt x="393440" y="40439"/>
                    </a:cubicBezTo>
                    <a:cubicBezTo>
                      <a:pt x="414383" y="53362"/>
                      <a:pt x="435352" y="66174"/>
                      <a:pt x="477239" y="66174"/>
                    </a:cubicBezTo>
                    <a:cubicBezTo>
                      <a:pt x="519118" y="66174"/>
                      <a:pt x="540087" y="53362"/>
                      <a:pt x="561030" y="40439"/>
                    </a:cubicBezTo>
                    <a:cubicBezTo>
                      <a:pt x="579756" y="28884"/>
                      <a:pt x="598456" y="17235"/>
                      <a:pt x="635917" y="17235"/>
                    </a:cubicBezTo>
                    <a:cubicBezTo>
                      <a:pt x="673377" y="17235"/>
                      <a:pt x="692077" y="28892"/>
                      <a:pt x="710803" y="40439"/>
                    </a:cubicBezTo>
                    <a:cubicBezTo>
                      <a:pt x="731747" y="53362"/>
                      <a:pt x="752724" y="66174"/>
                      <a:pt x="794620" y="66174"/>
                    </a:cubicBezTo>
                    <a:cubicBezTo>
                      <a:pt x="836515" y="66174"/>
                      <a:pt x="857493" y="53362"/>
                      <a:pt x="878436" y="40439"/>
                    </a:cubicBezTo>
                    <a:cubicBezTo>
                      <a:pt x="897162" y="28892"/>
                      <a:pt x="915862" y="17235"/>
                      <a:pt x="953323" y="17235"/>
                    </a:cubicBezTo>
                    <a:lnTo>
                      <a:pt x="953323" y="242"/>
                    </a:lnTo>
                    <a:cubicBezTo>
                      <a:pt x="911436" y="242"/>
                      <a:pt x="890458" y="13055"/>
                      <a:pt x="869515" y="25978"/>
                    </a:cubicBezTo>
                    <a:cubicBezTo>
                      <a:pt x="850780" y="37524"/>
                      <a:pt x="832080" y="49181"/>
                      <a:pt x="794620" y="49181"/>
                    </a:cubicBezTo>
                    <a:cubicBezTo>
                      <a:pt x="757159" y="49181"/>
                      <a:pt x="738459" y="37524"/>
                      <a:pt x="719725" y="25978"/>
                    </a:cubicBezTo>
                    <a:cubicBezTo>
                      <a:pt x="698781" y="13055"/>
                      <a:pt x="677804" y="242"/>
                      <a:pt x="635917" y="242"/>
                    </a:cubicBezTo>
                    <a:cubicBezTo>
                      <a:pt x="594030" y="242"/>
                      <a:pt x="573052" y="13063"/>
                      <a:pt x="552109" y="25978"/>
                    </a:cubicBezTo>
                    <a:cubicBezTo>
                      <a:pt x="533383" y="37524"/>
                      <a:pt x="514691" y="49181"/>
                      <a:pt x="477239" y="49181"/>
                    </a:cubicBezTo>
                    <a:cubicBezTo>
                      <a:pt x="439787" y="49181"/>
                      <a:pt x="421087" y="37533"/>
                      <a:pt x="402361" y="25978"/>
                    </a:cubicBezTo>
                    <a:cubicBezTo>
                      <a:pt x="381418" y="13055"/>
                      <a:pt x="360449" y="242"/>
                      <a:pt x="318562" y="242"/>
                    </a:cubicBezTo>
                    <a:cubicBezTo>
                      <a:pt x="276692" y="242"/>
                      <a:pt x="255731" y="13063"/>
                      <a:pt x="234796" y="25978"/>
                    </a:cubicBezTo>
                    <a:cubicBezTo>
                      <a:pt x="216071" y="37533"/>
                      <a:pt x="197387" y="49181"/>
                      <a:pt x="159944" y="49181"/>
                    </a:cubicBezTo>
                    <a:cubicBezTo>
                      <a:pt x="122492" y="49181"/>
                      <a:pt x="103800" y="37533"/>
                      <a:pt x="85074" y="25978"/>
                    </a:cubicBezTo>
                    <a:cubicBezTo>
                      <a:pt x="64131" y="13063"/>
                      <a:pt x="43162" y="242"/>
                      <a:pt x="1283" y="242"/>
                    </a:cubicBezTo>
                    <a:lnTo>
                      <a:pt x="1283" y="17235"/>
                    </a:lnTo>
                    <a:close/>
                  </a:path>
                </a:pathLst>
              </a:custGeom>
              <a:grpFill/>
              <a:ln w="8492" cap="flat">
                <a:noFill/>
                <a:prstDash val="solid"/>
                <a:round/>
              </a:ln>
            </p:spPr>
            <p:txBody>
              <a:bodyPr rtlCol="0" anchor="ctr"/>
              <a:lstStyle/>
              <a:p>
                <a:endParaRPr lang="en-US"/>
              </a:p>
            </p:txBody>
          </p:sp>
        </p:grpSp>
        <p:sp>
          <p:nvSpPr>
            <p:cNvPr id="62" name="TextBox 61">
              <a:extLst>
                <a:ext uri="{FF2B5EF4-FFF2-40B4-BE49-F238E27FC236}">
                  <a16:creationId xmlns:a16="http://schemas.microsoft.com/office/drawing/2014/main" id="{9017368D-F569-4360-8223-3BE372328C2D}"/>
                </a:ext>
              </a:extLst>
            </p:cNvPr>
            <p:cNvSpPr txBox="1"/>
            <p:nvPr/>
          </p:nvSpPr>
          <p:spPr>
            <a:xfrm>
              <a:off x="5095020" y="5758934"/>
              <a:ext cx="1410964" cy="369332"/>
            </a:xfrm>
            <a:prstGeom prst="rect">
              <a:avLst/>
            </a:prstGeom>
            <a:noFill/>
          </p:spPr>
          <p:txBody>
            <a:bodyPr wrap="none" rtlCol="0">
              <a:spAutoFit/>
            </a:bodyPr>
            <a:lstStyle/>
            <a:p>
              <a:r>
                <a:rPr lang="en-US" dirty="0"/>
                <a:t>Streaming</a:t>
              </a:r>
            </a:p>
          </p:txBody>
        </p:sp>
      </p:grpSp>
      <p:grpSp>
        <p:nvGrpSpPr>
          <p:cNvPr id="64" name="Group 63">
            <a:extLst>
              <a:ext uri="{FF2B5EF4-FFF2-40B4-BE49-F238E27FC236}">
                <a16:creationId xmlns:a16="http://schemas.microsoft.com/office/drawing/2014/main" id="{C1D99EC9-27B7-48AC-A7E4-8C24641C1C3B}"/>
              </a:ext>
            </a:extLst>
          </p:cNvPr>
          <p:cNvGrpSpPr/>
          <p:nvPr/>
        </p:nvGrpSpPr>
        <p:grpSpPr>
          <a:xfrm>
            <a:off x="9432006" y="1810962"/>
            <a:ext cx="2282997" cy="1937909"/>
            <a:chOff x="9432006" y="1810962"/>
            <a:chExt cx="2282997" cy="1937909"/>
          </a:xfrm>
        </p:grpSpPr>
        <p:grpSp>
          <p:nvGrpSpPr>
            <p:cNvPr id="8" name="Graphic 341">
              <a:extLst>
                <a:ext uri="{FF2B5EF4-FFF2-40B4-BE49-F238E27FC236}">
                  <a16:creationId xmlns:a16="http://schemas.microsoft.com/office/drawing/2014/main" id="{E6B944AE-E3A6-48A4-BD1A-14A63BC5B7D1}"/>
                </a:ext>
              </a:extLst>
            </p:cNvPr>
            <p:cNvGrpSpPr/>
            <p:nvPr/>
          </p:nvGrpSpPr>
          <p:grpSpPr>
            <a:xfrm>
              <a:off x="9666845" y="1810962"/>
              <a:ext cx="1643026" cy="1445189"/>
              <a:chOff x="5401996" y="2826486"/>
              <a:chExt cx="463612" cy="409986"/>
            </a:xfrm>
            <a:solidFill>
              <a:schemeClr val="accent5">
                <a:lumMod val="75000"/>
              </a:schemeClr>
            </a:solidFill>
          </p:grpSpPr>
          <p:sp>
            <p:nvSpPr>
              <p:cNvPr id="9" name="Freeform: Shape 8">
                <a:extLst>
                  <a:ext uri="{FF2B5EF4-FFF2-40B4-BE49-F238E27FC236}">
                    <a16:creationId xmlns:a16="http://schemas.microsoft.com/office/drawing/2014/main" id="{27F93057-9471-4DB9-9C59-EF9A2C09E253}"/>
                  </a:ext>
                </a:extLst>
              </p:cNvPr>
              <p:cNvSpPr/>
              <p:nvPr/>
            </p:nvSpPr>
            <p:spPr>
              <a:xfrm>
                <a:off x="5401996" y="2848414"/>
                <a:ext cx="208381" cy="388058"/>
              </a:xfrm>
              <a:custGeom>
                <a:avLst/>
                <a:gdLst>
                  <a:gd name="connsiteX0" fmla="*/ 136742 w 208381"/>
                  <a:gd name="connsiteY0" fmla="*/ 9944 h 388058"/>
                  <a:gd name="connsiteX1" fmla="*/ 163835 w 208381"/>
                  <a:gd name="connsiteY1" fmla="*/ 644 h 388058"/>
                  <a:gd name="connsiteX2" fmla="*/ 207263 w 208381"/>
                  <a:gd name="connsiteY2" fmla="*/ 50515 h 388058"/>
                  <a:gd name="connsiteX3" fmla="*/ 208427 w 208381"/>
                  <a:gd name="connsiteY3" fmla="*/ 128003 h 388058"/>
                  <a:gd name="connsiteX4" fmla="*/ 208427 w 208381"/>
                  <a:gd name="connsiteY4" fmla="*/ 315377 h 388058"/>
                  <a:gd name="connsiteX5" fmla="*/ 187936 w 208381"/>
                  <a:gd name="connsiteY5" fmla="*/ 373507 h 388058"/>
                  <a:gd name="connsiteX6" fmla="*/ 149472 w 208381"/>
                  <a:gd name="connsiteY6" fmla="*/ 387724 h 388058"/>
                  <a:gd name="connsiteX7" fmla="*/ 130299 w 208381"/>
                  <a:gd name="connsiteY7" fmla="*/ 376819 h 388058"/>
                  <a:gd name="connsiteX8" fmla="*/ 115718 w 208381"/>
                  <a:gd name="connsiteY8" fmla="*/ 373991 h 388058"/>
                  <a:gd name="connsiteX9" fmla="*/ 100879 w 208381"/>
                  <a:gd name="connsiteY9" fmla="*/ 364991 h 388058"/>
                  <a:gd name="connsiteX10" fmla="*/ 90406 w 208381"/>
                  <a:gd name="connsiteY10" fmla="*/ 343576 h 388058"/>
                  <a:gd name="connsiteX11" fmla="*/ 60803 w 208381"/>
                  <a:gd name="connsiteY11" fmla="*/ 312702 h 388058"/>
                  <a:gd name="connsiteX12" fmla="*/ 35391 w 208381"/>
                  <a:gd name="connsiteY12" fmla="*/ 292042 h 388058"/>
                  <a:gd name="connsiteX13" fmla="*/ 32798 w 208381"/>
                  <a:gd name="connsiteY13" fmla="*/ 268605 h 388058"/>
                  <a:gd name="connsiteX14" fmla="*/ 15059 w 208381"/>
                  <a:gd name="connsiteY14" fmla="*/ 250666 h 388058"/>
                  <a:gd name="connsiteX15" fmla="*/ 14949 w 208381"/>
                  <a:gd name="connsiteY15" fmla="*/ 225219 h 388058"/>
                  <a:gd name="connsiteX16" fmla="*/ 5415 w 208381"/>
                  <a:gd name="connsiteY16" fmla="*/ 212316 h 388058"/>
                  <a:gd name="connsiteX17" fmla="*/ 389 w 208381"/>
                  <a:gd name="connsiteY17" fmla="*/ 193794 h 388058"/>
                  <a:gd name="connsiteX18" fmla="*/ 9426 w 208381"/>
                  <a:gd name="connsiteY18" fmla="*/ 172717 h 388058"/>
                  <a:gd name="connsiteX19" fmla="*/ 9131 w 208381"/>
                  <a:gd name="connsiteY19" fmla="*/ 145354 h 388058"/>
                  <a:gd name="connsiteX20" fmla="*/ 25687 w 208381"/>
                  <a:gd name="connsiteY20" fmla="*/ 125114 h 388058"/>
                  <a:gd name="connsiteX21" fmla="*/ 33835 w 208381"/>
                  <a:gd name="connsiteY21" fmla="*/ 94561 h 388058"/>
                  <a:gd name="connsiteX22" fmla="*/ 52854 w 208381"/>
                  <a:gd name="connsiteY22" fmla="*/ 82138 h 388058"/>
                  <a:gd name="connsiteX23" fmla="*/ 62600 w 208381"/>
                  <a:gd name="connsiteY23" fmla="*/ 51698 h 388058"/>
                  <a:gd name="connsiteX24" fmla="*/ 85473 w 208381"/>
                  <a:gd name="connsiteY24" fmla="*/ 38355 h 388058"/>
                  <a:gd name="connsiteX25" fmla="*/ 103888 w 208381"/>
                  <a:gd name="connsiteY25" fmla="*/ 16591 h 388058"/>
                  <a:gd name="connsiteX26" fmla="*/ 136742 w 208381"/>
                  <a:gd name="connsiteY26" fmla="*/ 9944 h 388058"/>
                  <a:gd name="connsiteX27" fmla="*/ 202986 w 208381"/>
                  <a:gd name="connsiteY27" fmla="*/ 127976 h 388058"/>
                  <a:gd name="connsiteX28" fmla="*/ 202986 w 208381"/>
                  <a:gd name="connsiteY28" fmla="*/ 127996 h 388058"/>
                  <a:gd name="connsiteX29" fmla="*/ 202986 w 208381"/>
                  <a:gd name="connsiteY29" fmla="*/ 315528 h 388058"/>
                  <a:gd name="connsiteX30" fmla="*/ 203010 w 208381"/>
                  <a:gd name="connsiteY30" fmla="*/ 315881 h 388058"/>
                  <a:gd name="connsiteX31" fmla="*/ 183944 w 208381"/>
                  <a:gd name="connsiteY31" fmla="*/ 369811 h 388058"/>
                  <a:gd name="connsiteX32" fmla="*/ 150422 w 208381"/>
                  <a:gd name="connsiteY32" fmla="*/ 382366 h 388058"/>
                  <a:gd name="connsiteX33" fmla="*/ 133403 w 208381"/>
                  <a:gd name="connsiteY33" fmla="*/ 372267 h 388058"/>
                  <a:gd name="connsiteX34" fmla="*/ 131594 w 208381"/>
                  <a:gd name="connsiteY34" fmla="*/ 371458 h 388058"/>
                  <a:gd name="connsiteX35" fmla="*/ 117370 w 208381"/>
                  <a:gd name="connsiteY35" fmla="*/ 368806 h 388058"/>
                  <a:gd name="connsiteX36" fmla="*/ 105079 w 208381"/>
                  <a:gd name="connsiteY36" fmla="*/ 361530 h 388058"/>
                  <a:gd name="connsiteX37" fmla="*/ 95219 w 208381"/>
                  <a:gd name="connsiteY37" fmla="*/ 340520 h 388058"/>
                  <a:gd name="connsiteX38" fmla="*/ 92763 w 208381"/>
                  <a:gd name="connsiteY38" fmla="*/ 338422 h 388058"/>
                  <a:gd name="connsiteX39" fmla="*/ 65796 w 208381"/>
                  <a:gd name="connsiteY39" fmla="*/ 310058 h 388058"/>
                  <a:gd name="connsiteX40" fmla="*/ 63839 w 208381"/>
                  <a:gd name="connsiteY40" fmla="*/ 307972 h 388058"/>
                  <a:gd name="connsiteX41" fmla="*/ 40070 w 208381"/>
                  <a:gd name="connsiteY41" fmla="*/ 289267 h 388058"/>
                  <a:gd name="connsiteX42" fmla="*/ 38592 w 208381"/>
                  <a:gd name="connsiteY42" fmla="*/ 267793 h 388058"/>
                  <a:gd name="connsiteX43" fmla="*/ 38411 w 208381"/>
                  <a:gd name="connsiteY43" fmla="*/ 265714 h 388058"/>
                  <a:gd name="connsiteX44" fmla="*/ 36808 w 208381"/>
                  <a:gd name="connsiteY44" fmla="*/ 264376 h 388058"/>
                  <a:gd name="connsiteX45" fmla="*/ 19996 w 208381"/>
                  <a:gd name="connsiteY45" fmla="*/ 248380 h 388058"/>
                  <a:gd name="connsiteX46" fmla="*/ 20612 w 208381"/>
                  <a:gd name="connsiteY46" fmla="*/ 225649 h 388058"/>
                  <a:gd name="connsiteX47" fmla="*/ 20021 w 208381"/>
                  <a:gd name="connsiteY47" fmla="*/ 222662 h 388058"/>
                  <a:gd name="connsiteX48" fmla="*/ 10143 w 208381"/>
                  <a:gd name="connsiteY48" fmla="*/ 209623 h 388058"/>
                  <a:gd name="connsiteX49" fmla="*/ 5805 w 208381"/>
                  <a:gd name="connsiteY49" fmla="*/ 194322 h 388058"/>
                  <a:gd name="connsiteX50" fmla="*/ 14328 w 208381"/>
                  <a:gd name="connsiteY50" fmla="*/ 175337 h 388058"/>
                  <a:gd name="connsiteX51" fmla="*/ 14998 w 208381"/>
                  <a:gd name="connsiteY51" fmla="*/ 172942 h 388058"/>
                  <a:gd name="connsiteX52" fmla="*/ 14379 w 208381"/>
                  <a:gd name="connsiteY52" fmla="*/ 146783 h 388058"/>
                  <a:gd name="connsiteX53" fmla="*/ 29658 w 208381"/>
                  <a:gd name="connsiteY53" fmla="*/ 129209 h 388058"/>
                  <a:gd name="connsiteX54" fmla="*/ 31204 w 208381"/>
                  <a:gd name="connsiteY54" fmla="*/ 126491 h 388058"/>
                  <a:gd name="connsiteX55" fmla="*/ 38162 w 208381"/>
                  <a:gd name="connsiteY55" fmla="*/ 97862 h 388058"/>
                  <a:gd name="connsiteX56" fmla="*/ 55917 w 208381"/>
                  <a:gd name="connsiteY56" fmla="*/ 87075 h 388058"/>
                  <a:gd name="connsiteX57" fmla="*/ 58344 w 208381"/>
                  <a:gd name="connsiteY57" fmla="*/ 84251 h 388058"/>
                  <a:gd name="connsiteX58" fmla="*/ 67123 w 208381"/>
                  <a:gd name="connsiteY58" fmla="*/ 54723 h 388058"/>
                  <a:gd name="connsiteX59" fmla="*/ 88168 w 208381"/>
                  <a:gd name="connsiteY59" fmla="*/ 43457 h 388058"/>
                  <a:gd name="connsiteX60" fmla="*/ 90669 w 208381"/>
                  <a:gd name="connsiteY60" fmla="*/ 40666 h 388058"/>
                  <a:gd name="connsiteX61" fmla="*/ 106648 w 208381"/>
                  <a:gd name="connsiteY61" fmla="*/ 21279 h 388058"/>
                  <a:gd name="connsiteX62" fmla="*/ 137420 w 208381"/>
                  <a:gd name="connsiteY62" fmla="*/ 15416 h 388058"/>
                  <a:gd name="connsiteX63" fmla="*/ 139290 w 208381"/>
                  <a:gd name="connsiteY63" fmla="*/ 14826 h 388058"/>
                  <a:gd name="connsiteX64" fmla="*/ 163304 w 208381"/>
                  <a:gd name="connsiteY64" fmla="*/ 6059 h 388058"/>
                  <a:gd name="connsiteX65" fmla="*/ 201840 w 208381"/>
                  <a:gd name="connsiteY65" fmla="*/ 50943 h 388058"/>
                  <a:gd name="connsiteX66" fmla="*/ 202986 w 208381"/>
                  <a:gd name="connsiteY66" fmla="*/ 127976 h 38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08381" h="388058">
                    <a:moveTo>
                      <a:pt x="136742" y="9944"/>
                    </a:moveTo>
                    <a:cubicBezTo>
                      <a:pt x="140001" y="7590"/>
                      <a:pt x="152159" y="-500"/>
                      <a:pt x="163835" y="644"/>
                    </a:cubicBezTo>
                    <a:cubicBezTo>
                      <a:pt x="185817" y="2802"/>
                      <a:pt x="204827" y="19581"/>
                      <a:pt x="207263" y="50515"/>
                    </a:cubicBezTo>
                    <a:cubicBezTo>
                      <a:pt x="208826" y="70318"/>
                      <a:pt x="208434" y="127051"/>
                      <a:pt x="208427" y="128003"/>
                    </a:cubicBezTo>
                    <a:lnTo>
                      <a:pt x="208427" y="315377"/>
                    </a:lnTo>
                    <a:cubicBezTo>
                      <a:pt x="208733" y="318110"/>
                      <a:pt x="211470" y="348096"/>
                      <a:pt x="187936" y="373507"/>
                    </a:cubicBezTo>
                    <a:cubicBezTo>
                      <a:pt x="181102" y="380887"/>
                      <a:pt x="172159" y="391748"/>
                      <a:pt x="149472" y="387724"/>
                    </a:cubicBezTo>
                    <a:cubicBezTo>
                      <a:pt x="141010" y="386222"/>
                      <a:pt x="132800" y="379140"/>
                      <a:pt x="130299" y="376819"/>
                    </a:cubicBezTo>
                    <a:cubicBezTo>
                      <a:pt x="127948" y="376627"/>
                      <a:pt x="121931" y="375972"/>
                      <a:pt x="115718" y="373991"/>
                    </a:cubicBezTo>
                    <a:cubicBezTo>
                      <a:pt x="110148" y="372216"/>
                      <a:pt x="104473" y="369354"/>
                      <a:pt x="100879" y="364991"/>
                    </a:cubicBezTo>
                    <a:cubicBezTo>
                      <a:pt x="94858" y="357677"/>
                      <a:pt x="91565" y="347646"/>
                      <a:pt x="90406" y="343576"/>
                    </a:cubicBezTo>
                    <a:cubicBezTo>
                      <a:pt x="84410" y="342484"/>
                      <a:pt x="66459" y="337201"/>
                      <a:pt x="60803" y="312702"/>
                    </a:cubicBezTo>
                    <a:cubicBezTo>
                      <a:pt x="56294" y="311103"/>
                      <a:pt x="43393" y="305538"/>
                      <a:pt x="35391" y="292042"/>
                    </a:cubicBezTo>
                    <a:cubicBezTo>
                      <a:pt x="30449" y="283709"/>
                      <a:pt x="31815" y="273273"/>
                      <a:pt x="32798" y="268605"/>
                    </a:cubicBezTo>
                    <a:cubicBezTo>
                      <a:pt x="28661" y="266692"/>
                      <a:pt x="20130" y="261612"/>
                      <a:pt x="15059" y="250666"/>
                    </a:cubicBezTo>
                    <a:cubicBezTo>
                      <a:pt x="11565" y="243117"/>
                      <a:pt x="12315" y="232650"/>
                      <a:pt x="14949" y="225219"/>
                    </a:cubicBezTo>
                    <a:cubicBezTo>
                      <a:pt x="12912" y="223009"/>
                      <a:pt x="8757" y="218185"/>
                      <a:pt x="5415" y="212316"/>
                    </a:cubicBezTo>
                    <a:cubicBezTo>
                      <a:pt x="2190" y="206652"/>
                      <a:pt x="-218" y="200034"/>
                      <a:pt x="389" y="193794"/>
                    </a:cubicBezTo>
                    <a:cubicBezTo>
                      <a:pt x="1383" y="183584"/>
                      <a:pt x="7159" y="175526"/>
                      <a:pt x="9426" y="172717"/>
                    </a:cubicBezTo>
                    <a:cubicBezTo>
                      <a:pt x="8677" y="168424"/>
                      <a:pt x="6608" y="154614"/>
                      <a:pt x="9131" y="145354"/>
                    </a:cubicBezTo>
                    <a:cubicBezTo>
                      <a:pt x="11378" y="137106"/>
                      <a:pt x="16641" y="129891"/>
                      <a:pt x="25687" y="125114"/>
                    </a:cubicBezTo>
                    <a:cubicBezTo>
                      <a:pt x="25524" y="119904"/>
                      <a:pt x="25839" y="105045"/>
                      <a:pt x="33835" y="94561"/>
                    </a:cubicBezTo>
                    <a:cubicBezTo>
                      <a:pt x="40270" y="86128"/>
                      <a:pt x="48726" y="83139"/>
                      <a:pt x="52854" y="82138"/>
                    </a:cubicBezTo>
                    <a:cubicBezTo>
                      <a:pt x="52827" y="69529"/>
                      <a:pt x="57147" y="59851"/>
                      <a:pt x="62600" y="51698"/>
                    </a:cubicBezTo>
                    <a:cubicBezTo>
                      <a:pt x="68951" y="42205"/>
                      <a:pt x="80582" y="39217"/>
                      <a:pt x="85473" y="38355"/>
                    </a:cubicBezTo>
                    <a:cubicBezTo>
                      <a:pt x="86276" y="34081"/>
                      <a:pt x="89678" y="24957"/>
                      <a:pt x="103888" y="16591"/>
                    </a:cubicBezTo>
                    <a:cubicBezTo>
                      <a:pt x="115433" y="9790"/>
                      <a:pt x="132431" y="9817"/>
                      <a:pt x="136742" y="9944"/>
                    </a:cubicBezTo>
                    <a:close/>
                    <a:moveTo>
                      <a:pt x="202986" y="127976"/>
                    </a:moveTo>
                    <a:cubicBezTo>
                      <a:pt x="202986" y="127983"/>
                      <a:pt x="202986" y="127989"/>
                      <a:pt x="202986" y="127996"/>
                    </a:cubicBezTo>
                    <a:lnTo>
                      <a:pt x="202986" y="315528"/>
                    </a:lnTo>
                    <a:cubicBezTo>
                      <a:pt x="202986" y="315645"/>
                      <a:pt x="202994" y="315763"/>
                      <a:pt x="203010" y="315881"/>
                    </a:cubicBezTo>
                    <a:cubicBezTo>
                      <a:pt x="203010" y="315881"/>
                      <a:pt x="206782" y="345152"/>
                      <a:pt x="183944" y="369811"/>
                    </a:cubicBezTo>
                    <a:cubicBezTo>
                      <a:pt x="177979" y="376251"/>
                      <a:pt x="170226" y="385879"/>
                      <a:pt x="150422" y="382366"/>
                    </a:cubicBezTo>
                    <a:cubicBezTo>
                      <a:pt x="141720" y="380821"/>
                      <a:pt x="133403" y="372267"/>
                      <a:pt x="133403" y="372267"/>
                    </a:cubicBezTo>
                    <a:cubicBezTo>
                      <a:pt x="132923" y="371779"/>
                      <a:pt x="132277" y="371491"/>
                      <a:pt x="131594" y="371458"/>
                    </a:cubicBezTo>
                    <a:cubicBezTo>
                      <a:pt x="131594" y="371458"/>
                      <a:pt x="124629" y="371121"/>
                      <a:pt x="117370" y="368806"/>
                    </a:cubicBezTo>
                    <a:cubicBezTo>
                      <a:pt x="112787" y="367347"/>
                      <a:pt x="108037" y="365123"/>
                      <a:pt x="105079" y="361530"/>
                    </a:cubicBezTo>
                    <a:cubicBezTo>
                      <a:pt x="98101" y="353057"/>
                      <a:pt x="95219" y="340520"/>
                      <a:pt x="95219" y="340520"/>
                    </a:cubicBezTo>
                    <a:cubicBezTo>
                      <a:pt x="94950" y="339358"/>
                      <a:pt x="93953" y="338507"/>
                      <a:pt x="92763" y="338422"/>
                    </a:cubicBezTo>
                    <a:cubicBezTo>
                      <a:pt x="92763" y="338422"/>
                      <a:pt x="71195" y="336679"/>
                      <a:pt x="65796" y="310058"/>
                    </a:cubicBezTo>
                    <a:cubicBezTo>
                      <a:pt x="65591" y="309048"/>
                      <a:pt x="64833" y="308241"/>
                      <a:pt x="63839" y="307972"/>
                    </a:cubicBezTo>
                    <a:cubicBezTo>
                      <a:pt x="63839" y="307972"/>
                      <a:pt x="48721" y="303859"/>
                      <a:pt x="40070" y="289267"/>
                    </a:cubicBezTo>
                    <a:cubicBezTo>
                      <a:pt x="34622" y="280076"/>
                      <a:pt x="38592" y="267793"/>
                      <a:pt x="38592" y="267793"/>
                    </a:cubicBezTo>
                    <a:cubicBezTo>
                      <a:pt x="38810" y="267104"/>
                      <a:pt x="38744" y="266355"/>
                      <a:pt x="38411" y="265714"/>
                    </a:cubicBezTo>
                    <a:cubicBezTo>
                      <a:pt x="38075" y="265072"/>
                      <a:pt x="37499" y="264592"/>
                      <a:pt x="36808" y="264376"/>
                    </a:cubicBezTo>
                    <a:cubicBezTo>
                      <a:pt x="36808" y="264376"/>
                      <a:pt x="25776" y="260860"/>
                      <a:pt x="19996" y="248380"/>
                    </a:cubicBezTo>
                    <a:cubicBezTo>
                      <a:pt x="16838" y="241560"/>
                      <a:pt x="17981" y="231901"/>
                      <a:pt x="20612" y="225649"/>
                    </a:cubicBezTo>
                    <a:cubicBezTo>
                      <a:pt x="21044" y="224626"/>
                      <a:pt x="20810" y="223444"/>
                      <a:pt x="20021" y="222662"/>
                    </a:cubicBezTo>
                    <a:cubicBezTo>
                      <a:pt x="20021" y="222662"/>
                      <a:pt x="14376" y="217057"/>
                      <a:pt x="10143" y="209623"/>
                    </a:cubicBezTo>
                    <a:cubicBezTo>
                      <a:pt x="7471" y="204929"/>
                      <a:pt x="5300" y="199494"/>
                      <a:pt x="5805" y="194322"/>
                    </a:cubicBezTo>
                    <a:cubicBezTo>
                      <a:pt x="6869" y="183391"/>
                      <a:pt x="14328" y="175337"/>
                      <a:pt x="14328" y="175337"/>
                    </a:cubicBezTo>
                    <a:cubicBezTo>
                      <a:pt x="14925" y="174694"/>
                      <a:pt x="15175" y="173801"/>
                      <a:pt x="14998" y="172942"/>
                    </a:cubicBezTo>
                    <a:cubicBezTo>
                      <a:pt x="14998" y="172942"/>
                      <a:pt x="11628" y="156892"/>
                      <a:pt x="14379" y="146783"/>
                    </a:cubicBezTo>
                    <a:cubicBezTo>
                      <a:pt x="16370" y="139476"/>
                      <a:pt x="21244" y="133183"/>
                      <a:pt x="29658" y="129209"/>
                    </a:cubicBezTo>
                    <a:cubicBezTo>
                      <a:pt x="30694" y="128720"/>
                      <a:pt x="31312" y="127633"/>
                      <a:pt x="31204" y="126491"/>
                    </a:cubicBezTo>
                    <a:cubicBezTo>
                      <a:pt x="31204" y="126491"/>
                      <a:pt x="29484" y="109237"/>
                      <a:pt x="38162" y="97862"/>
                    </a:cubicBezTo>
                    <a:cubicBezTo>
                      <a:pt x="45485" y="88259"/>
                      <a:pt x="55917" y="87075"/>
                      <a:pt x="55917" y="87075"/>
                    </a:cubicBezTo>
                    <a:cubicBezTo>
                      <a:pt x="57344" y="86921"/>
                      <a:pt x="58405" y="85686"/>
                      <a:pt x="58344" y="84251"/>
                    </a:cubicBezTo>
                    <a:cubicBezTo>
                      <a:pt x="57796" y="71846"/>
                      <a:pt x="61907" y="62519"/>
                      <a:pt x="67123" y="54723"/>
                    </a:cubicBezTo>
                    <a:cubicBezTo>
                      <a:pt x="73949" y="44518"/>
                      <a:pt x="88168" y="43457"/>
                      <a:pt x="88168" y="43457"/>
                    </a:cubicBezTo>
                    <a:cubicBezTo>
                      <a:pt x="89611" y="43341"/>
                      <a:pt x="90712" y="42115"/>
                      <a:pt x="90669" y="40666"/>
                    </a:cubicBezTo>
                    <a:cubicBezTo>
                      <a:pt x="90669" y="40666"/>
                      <a:pt x="90727" y="30655"/>
                      <a:pt x="106648" y="21279"/>
                    </a:cubicBezTo>
                    <a:cubicBezTo>
                      <a:pt x="118732" y="14161"/>
                      <a:pt x="137420" y="15416"/>
                      <a:pt x="137420" y="15416"/>
                    </a:cubicBezTo>
                    <a:cubicBezTo>
                      <a:pt x="138095" y="15459"/>
                      <a:pt x="138761" y="15249"/>
                      <a:pt x="139290" y="14826"/>
                    </a:cubicBezTo>
                    <a:cubicBezTo>
                      <a:pt x="139290" y="14826"/>
                      <a:pt x="151545" y="4906"/>
                      <a:pt x="163304" y="6059"/>
                    </a:cubicBezTo>
                    <a:cubicBezTo>
                      <a:pt x="182968" y="7989"/>
                      <a:pt x="199658" y="23270"/>
                      <a:pt x="201840" y="50943"/>
                    </a:cubicBezTo>
                    <a:cubicBezTo>
                      <a:pt x="203405" y="70793"/>
                      <a:pt x="202986" y="127976"/>
                      <a:pt x="202986" y="127976"/>
                    </a:cubicBezTo>
                    <a:close/>
                  </a:path>
                </a:pathLst>
              </a:custGeom>
              <a:grpFill/>
              <a:ln w="1788" cap="flat">
                <a:noFill/>
                <a:prstDash val="solid"/>
                <a:round/>
              </a:ln>
            </p:spPr>
            <p:txBody>
              <a:bodyPr rtlCol="0" anchor="ctr"/>
              <a:lstStyle/>
              <a:p>
                <a:endParaRPr lang="en-US"/>
              </a:p>
            </p:txBody>
          </p:sp>
          <p:sp>
            <p:nvSpPr>
              <p:cNvPr id="10" name="Freeform: Shape 9">
                <a:extLst>
                  <a:ext uri="{FF2B5EF4-FFF2-40B4-BE49-F238E27FC236}">
                    <a16:creationId xmlns:a16="http://schemas.microsoft.com/office/drawing/2014/main" id="{DC9079EA-623D-4A62-BC0B-5FEFBEB1D19B}"/>
                  </a:ext>
                </a:extLst>
              </p:cNvPr>
              <p:cNvSpPr/>
              <p:nvPr/>
            </p:nvSpPr>
            <p:spPr>
              <a:xfrm rot="-8587828" flipV="1">
                <a:off x="5540734" y="3004674"/>
                <a:ext cx="81045" cy="18471"/>
              </a:xfrm>
              <a:custGeom>
                <a:avLst/>
                <a:gdLst>
                  <a:gd name="connsiteX0" fmla="*/ 1802 w 81045"/>
                  <a:gd name="connsiteY0" fmla="*/ 13807 h 18471"/>
                  <a:gd name="connsiteX1" fmla="*/ 80797 w 81045"/>
                  <a:gd name="connsiteY1" fmla="*/ 14371 h 18471"/>
                  <a:gd name="connsiteX2" fmla="*/ 80552 w 81045"/>
                  <a:gd name="connsiteY2" fmla="*/ 18210 h 18471"/>
                  <a:gd name="connsiteX3" fmla="*/ 76713 w 81045"/>
                  <a:gd name="connsiteY3" fmla="*/ 17967 h 18471"/>
                  <a:gd name="connsiteX4" fmla="*/ 45621 w 81045"/>
                  <a:gd name="connsiteY4" fmla="*/ 5809 h 18471"/>
                  <a:gd name="connsiteX5" fmla="*/ 4498 w 81045"/>
                  <a:gd name="connsiteY5" fmla="*/ 18533 h 18471"/>
                  <a:gd name="connsiteX6" fmla="*/ 788 w 81045"/>
                  <a:gd name="connsiteY6" fmla="*/ 17518 h 18471"/>
                  <a:gd name="connsiteX7" fmla="*/ 1802 w 81045"/>
                  <a:gd name="connsiteY7" fmla="*/ 13807 h 1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45" h="18471">
                    <a:moveTo>
                      <a:pt x="1802" y="13807"/>
                    </a:moveTo>
                    <a:cubicBezTo>
                      <a:pt x="31714" y="-3257"/>
                      <a:pt x="63731" y="-5009"/>
                      <a:pt x="80797" y="14371"/>
                    </a:cubicBezTo>
                    <a:cubicBezTo>
                      <a:pt x="81789" y="15499"/>
                      <a:pt x="81680" y="17218"/>
                      <a:pt x="80552" y="18210"/>
                    </a:cubicBezTo>
                    <a:cubicBezTo>
                      <a:pt x="79426" y="19202"/>
                      <a:pt x="77705" y="19094"/>
                      <a:pt x="76713" y="17967"/>
                    </a:cubicBezTo>
                    <a:cubicBezTo>
                      <a:pt x="69072" y="9288"/>
                      <a:pt x="58049" y="5550"/>
                      <a:pt x="45621" y="5809"/>
                    </a:cubicBezTo>
                    <a:cubicBezTo>
                      <a:pt x="32739" y="6078"/>
                      <a:pt x="18381" y="10613"/>
                      <a:pt x="4498" y="18533"/>
                    </a:cubicBezTo>
                    <a:cubicBezTo>
                      <a:pt x="3194" y="19277"/>
                      <a:pt x="1531" y="18822"/>
                      <a:pt x="788" y="17518"/>
                    </a:cubicBezTo>
                    <a:cubicBezTo>
                      <a:pt x="42" y="16214"/>
                      <a:pt x="498" y="14551"/>
                      <a:pt x="1802" y="13807"/>
                    </a:cubicBezTo>
                    <a:close/>
                  </a:path>
                </a:pathLst>
              </a:custGeom>
              <a:grpFill/>
              <a:ln w="1788" cap="flat">
                <a:noFill/>
                <a:prstDash val="solid"/>
                <a:round/>
              </a:ln>
            </p:spPr>
            <p:txBody>
              <a:bodyPr rtlCol="0" anchor="ctr"/>
              <a:lstStyle/>
              <a:p>
                <a:endParaRPr lang="en-US"/>
              </a:p>
            </p:txBody>
          </p:sp>
          <p:sp>
            <p:nvSpPr>
              <p:cNvPr id="11" name="Freeform: Shape 10">
                <a:extLst>
                  <a:ext uri="{FF2B5EF4-FFF2-40B4-BE49-F238E27FC236}">
                    <a16:creationId xmlns:a16="http://schemas.microsoft.com/office/drawing/2014/main" id="{1B7694BE-CC35-4B9E-95F9-AF2B3794BF0B}"/>
                  </a:ext>
                </a:extLst>
              </p:cNvPr>
              <p:cNvSpPr/>
              <p:nvPr/>
            </p:nvSpPr>
            <p:spPr>
              <a:xfrm rot="-6128883" flipV="1">
                <a:off x="5534944" y="3184179"/>
                <a:ext cx="77780" cy="18467"/>
              </a:xfrm>
              <a:custGeom>
                <a:avLst/>
                <a:gdLst>
                  <a:gd name="connsiteX0" fmla="*/ 1783 w 77780"/>
                  <a:gd name="connsiteY0" fmla="*/ 14202 h 18467"/>
                  <a:gd name="connsiteX1" fmla="*/ 77508 w 77780"/>
                  <a:gd name="connsiteY1" fmla="*/ 14786 h 18467"/>
                  <a:gd name="connsiteX2" fmla="*/ 77241 w 77780"/>
                  <a:gd name="connsiteY2" fmla="*/ 18623 h 18467"/>
                  <a:gd name="connsiteX3" fmla="*/ 73404 w 77780"/>
                  <a:gd name="connsiteY3" fmla="*/ 18357 h 18467"/>
                  <a:gd name="connsiteX4" fmla="*/ 4451 w 77780"/>
                  <a:gd name="connsiteY4" fmla="*/ 18943 h 18467"/>
                  <a:gd name="connsiteX5" fmla="*/ 745 w 77780"/>
                  <a:gd name="connsiteY5" fmla="*/ 17905 h 18467"/>
                  <a:gd name="connsiteX6" fmla="*/ 1783 w 77780"/>
                  <a:gd name="connsiteY6" fmla="*/ 14202 h 18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780" h="18467">
                    <a:moveTo>
                      <a:pt x="1783" y="14202"/>
                    </a:moveTo>
                    <a:cubicBezTo>
                      <a:pt x="31852" y="-2720"/>
                      <a:pt x="60526" y="-4730"/>
                      <a:pt x="77508" y="14786"/>
                    </a:cubicBezTo>
                    <a:cubicBezTo>
                      <a:pt x="78495" y="15919"/>
                      <a:pt x="78375" y="17639"/>
                      <a:pt x="77241" y="18623"/>
                    </a:cubicBezTo>
                    <a:cubicBezTo>
                      <a:pt x="76110" y="19610"/>
                      <a:pt x="74391" y="19490"/>
                      <a:pt x="73404" y="18357"/>
                    </a:cubicBezTo>
                    <a:cubicBezTo>
                      <a:pt x="57940" y="588"/>
                      <a:pt x="31830" y="3533"/>
                      <a:pt x="4451" y="18943"/>
                    </a:cubicBezTo>
                    <a:cubicBezTo>
                      <a:pt x="3143" y="19679"/>
                      <a:pt x="1482" y="19215"/>
                      <a:pt x="745" y="17905"/>
                    </a:cubicBezTo>
                    <a:cubicBezTo>
                      <a:pt x="9" y="16598"/>
                      <a:pt x="473" y="14938"/>
                      <a:pt x="1783" y="14202"/>
                    </a:cubicBezTo>
                    <a:close/>
                  </a:path>
                </a:pathLst>
              </a:custGeom>
              <a:grpFill/>
              <a:ln w="1787" cap="flat">
                <a:noFill/>
                <a:prstDash val="solid"/>
                <a:round/>
              </a:ln>
            </p:spPr>
            <p:txBody>
              <a:bodyPr rtlCol="0" anchor="ctr"/>
              <a:lstStyle/>
              <a:p>
                <a:endParaRPr lang="en-US"/>
              </a:p>
            </p:txBody>
          </p:sp>
          <p:sp>
            <p:nvSpPr>
              <p:cNvPr id="12" name="Freeform: Shape 11">
                <a:extLst>
                  <a:ext uri="{FF2B5EF4-FFF2-40B4-BE49-F238E27FC236}">
                    <a16:creationId xmlns:a16="http://schemas.microsoft.com/office/drawing/2014/main" id="{74D69DD8-B6B6-41A5-9613-6C997EFB10CC}"/>
                  </a:ext>
                </a:extLst>
              </p:cNvPr>
              <p:cNvSpPr/>
              <p:nvPr/>
            </p:nvSpPr>
            <p:spPr>
              <a:xfrm>
                <a:off x="5481886" y="2890882"/>
                <a:ext cx="54835" cy="84069"/>
              </a:xfrm>
              <a:custGeom>
                <a:avLst/>
                <a:gdLst>
                  <a:gd name="connsiteX0" fmla="*/ 17471 w 54835"/>
                  <a:gd name="connsiteY0" fmla="*/ 68274 h 84069"/>
                  <a:gd name="connsiteX1" fmla="*/ 24774 w 54835"/>
                  <a:gd name="connsiteY1" fmla="*/ 64733 h 84069"/>
                  <a:gd name="connsiteX2" fmla="*/ 53425 w 54835"/>
                  <a:gd name="connsiteY2" fmla="*/ 62984 h 84069"/>
                  <a:gd name="connsiteX3" fmla="*/ 54854 w 54835"/>
                  <a:gd name="connsiteY3" fmla="*/ 66557 h 84069"/>
                  <a:gd name="connsiteX4" fmla="*/ 51281 w 54835"/>
                  <a:gd name="connsiteY4" fmla="*/ 67986 h 84069"/>
                  <a:gd name="connsiteX5" fmla="*/ 26869 w 54835"/>
                  <a:gd name="connsiteY5" fmla="*/ 69754 h 84069"/>
                  <a:gd name="connsiteX6" fmla="*/ 4771 w 54835"/>
                  <a:gd name="connsiteY6" fmla="*/ 83644 h 84069"/>
                  <a:gd name="connsiteX7" fmla="*/ 1075 w 54835"/>
                  <a:gd name="connsiteY7" fmla="*/ 83577 h 84069"/>
                  <a:gd name="connsiteX8" fmla="*/ 859 w 54835"/>
                  <a:gd name="connsiteY8" fmla="*/ 79885 h 84069"/>
                  <a:gd name="connsiteX9" fmla="*/ 14972 w 54835"/>
                  <a:gd name="connsiteY9" fmla="*/ 62749 h 84069"/>
                  <a:gd name="connsiteX10" fmla="*/ 22223 w 54835"/>
                  <a:gd name="connsiteY10" fmla="*/ 39504 h 84069"/>
                  <a:gd name="connsiteX11" fmla="*/ 10901 w 54835"/>
                  <a:gd name="connsiteY11" fmla="*/ 4667 h 84069"/>
                  <a:gd name="connsiteX12" fmla="*/ 11358 w 54835"/>
                  <a:gd name="connsiteY12" fmla="*/ 848 h 84069"/>
                  <a:gd name="connsiteX13" fmla="*/ 15177 w 54835"/>
                  <a:gd name="connsiteY13" fmla="*/ 1305 h 84069"/>
                  <a:gd name="connsiteX14" fmla="*/ 27663 w 54835"/>
                  <a:gd name="connsiteY14" fmla="*/ 39486 h 84069"/>
                  <a:gd name="connsiteX15" fmla="*/ 19172 w 54835"/>
                  <a:gd name="connsiteY15" fmla="*/ 66209 h 84069"/>
                  <a:gd name="connsiteX16" fmla="*/ 17471 w 54835"/>
                  <a:gd name="connsiteY16" fmla="*/ 68274 h 84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4835" h="84069">
                    <a:moveTo>
                      <a:pt x="17471" y="68274"/>
                    </a:moveTo>
                    <a:cubicBezTo>
                      <a:pt x="19767" y="67010"/>
                      <a:pt x="22221" y="65799"/>
                      <a:pt x="24774" y="64733"/>
                    </a:cubicBezTo>
                    <a:cubicBezTo>
                      <a:pt x="33915" y="60920"/>
                      <a:pt x="44283" y="59067"/>
                      <a:pt x="53425" y="62984"/>
                    </a:cubicBezTo>
                    <a:cubicBezTo>
                      <a:pt x="54805" y="63576"/>
                      <a:pt x="55445" y="65177"/>
                      <a:pt x="54854" y="66557"/>
                    </a:cubicBezTo>
                    <a:cubicBezTo>
                      <a:pt x="54263" y="67937"/>
                      <a:pt x="52661" y="68577"/>
                      <a:pt x="51281" y="67986"/>
                    </a:cubicBezTo>
                    <a:cubicBezTo>
                      <a:pt x="43487" y="64646"/>
                      <a:pt x="34664" y="66503"/>
                      <a:pt x="26869" y="69754"/>
                    </a:cubicBezTo>
                    <a:cubicBezTo>
                      <a:pt x="14593" y="74876"/>
                      <a:pt x="4771" y="83644"/>
                      <a:pt x="4771" y="83644"/>
                    </a:cubicBezTo>
                    <a:cubicBezTo>
                      <a:pt x="3710" y="84591"/>
                      <a:pt x="2099" y="84562"/>
                      <a:pt x="1075" y="83577"/>
                    </a:cubicBezTo>
                    <a:cubicBezTo>
                      <a:pt x="48" y="82591"/>
                      <a:pt x="-44" y="80984"/>
                      <a:pt x="859" y="79885"/>
                    </a:cubicBezTo>
                    <a:cubicBezTo>
                      <a:pt x="859" y="79885"/>
                      <a:pt x="14972" y="62749"/>
                      <a:pt x="14972" y="62749"/>
                    </a:cubicBezTo>
                    <a:cubicBezTo>
                      <a:pt x="20219" y="56378"/>
                      <a:pt x="22252" y="48035"/>
                      <a:pt x="22223" y="39504"/>
                    </a:cubicBezTo>
                    <a:cubicBezTo>
                      <a:pt x="22175" y="26372"/>
                      <a:pt x="17248" y="12745"/>
                      <a:pt x="10901" y="4667"/>
                    </a:cubicBezTo>
                    <a:cubicBezTo>
                      <a:pt x="9972" y="3487"/>
                      <a:pt x="10177" y="1775"/>
                      <a:pt x="11358" y="848"/>
                    </a:cubicBezTo>
                    <a:cubicBezTo>
                      <a:pt x="12538" y="-81"/>
                      <a:pt x="14250" y="124"/>
                      <a:pt x="15177" y="1305"/>
                    </a:cubicBezTo>
                    <a:cubicBezTo>
                      <a:pt x="22137" y="10164"/>
                      <a:pt x="27613" y="25084"/>
                      <a:pt x="27663" y="39486"/>
                    </a:cubicBezTo>
                    <a:cubicBezTo>
                      <a:pt x="27698" y="49310"/>
                      <a:pt x="25215" y="58871"/>
                      <a:pt x="19172" y="66209"/>
                    </a:cubicBezTo>
                    <a:lnTo>
                      <a:pt x="17471" y="68274"/>
                    </a:lnTo>
                    <a:close/>
                  </a:path>
                </a:pathLst>
              </a:custGeom>
              <a:grpFill/>
              <a:ln w="1788" cap="flat">
                <a:noFill/>
                <a:prstDash val="solid"/>
                <a:round/>
              </a:ln>
            </p:spPr>
            <p:txBody>
              <a:bodyPr rtlCol="0" anchor="ctr"/>
              <a:lstStyle/>
              <a:p>
                <a:endParaRPr lang="en-US"/>
              </a:p>
            </p:txBody>
          </p:sp>
          <p:sp>
            <p:nvSpPr>
              <p:cNvPr id="13" name="Freeform: Shape 12">
                <a:extLst>
                  <a:ext uri="{FF2B5EF4-FFF2-40B4-BE49-F238E27FC236}">
                    <a16:creationId xmlns:a16="http://schemas.microsoft.com/office/drawing/2014/main" id="{3FCC7EBA-D3BD-44E4-8A77-3A088D7C1863}"/>
                  </a:ext>
                </a:extLst>
              </p:cNvPr>
              <p:cNvSpPr/>
              <p:nvPr/>
            </p:nvSpPr>
            <p:spPr>
              <a:xfrm rot="8729505" flipV="1">
                <a:off x="5553558" y="2925046"/>
                <a:ext cx="64159" cy="18344"/>
              </a:xfrm>
              <a:custGeom>
                <a:avLst/>
                <a:gdLst>
                  <a:gd name="connsiteX0" fmla="*/ 5079 w 64159"/>
                  <a:gd name="connsiteY0" fmla="*/ 1052 h 18344"/>
                  <a:gd name="connsiteX1" fmla="*/ 60032 w 64159"/>
                  <a:gd name="connsiteY1" fmla="*/ 974 h 18344"/>
                  <a:gd name="connsiteX2" fmla="*/ 63877 w 64159"/>
                  <a:gd name="connsiteY2" fmla="*/ 1132 h 18344"/>
                  <a:gd name="connsiteX3" fmla="*/ 63717 w 64159"/>
                  <a:gd name="connsiteY3" fmla="*/ 4976 h 18344"/>
                  <a:gd name="connsiteX4" fmla="*/ 1233 w 64159"/>
                  <a:gd name="connsiteY4" fmla="*/ 4899 h 18344"/>
                  <a:gd name="connsiteX5" fmla="*/ 1233 w 64159"/>
                  <a:gd name="connsiteY5" fmla="*/ 1050 h 18344"/>
                  <a:gd name="connsiteX6" fmla="*/ 5079 w 64159"/>
                  <a:gd name="connsiteY6" fmla="*/ 1052 h 1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159" h="18344">
                    <a:moveTo>
                      <a:pt x="5079" y="1052"/>
                    </a:moveTo>
                    <a:cubicBezTo>
                      <a:pt x="23396" y="19369"/>
                      <a:pt x="45310" y="14529"/>
                      <a:pt x="60032" y="974"/>
                    </a:cubicBezTo>
                    <a:cubicBezTo>
                      <a:pt x="61137" y="-43"/>
                      <a:pt x="62859" y="27"/>
                      <a:pt x="63877" y="1132"/>
                    </a:cubicBezTo>
                    <a:cubicBezTo>
                      <a:pt x="64894" y="2236"/>
                      <a:pt x="64822" y="3959"/>
                      <a:pt x="63717" y="4976"/>
                    </a:cubicBezTo>
                    <a:cubicBezTo>
                      <a:pt x="46976" y="20390"/>
                      <a:pt x="22060" y="25727"/>
                      <a:pt x="1233" y="4899"/>
                    </a:cubicBezTo>
                    <a:cubicBezTo>
                      <a:pt x="170" y="3836"/>
                      <a:pt x="170" y="2113"/>
                      <a:pt x="1233" y="1050"/>
                    </a:cubicBezTo>
                    <a:cubicBezTo>
                      <a:pt x="2294" y="-11"/>
                      <a:pt x="4018" y="-11"/>
                      <a:pt x="5079" y="1052"/>
                    </a:cubicBezTo>
                    <a:close/>
                  </a:path>
                </a:pathLst>
              </a:custGeom>
              <a:grpFill/>
              <a:ln w="1788" cap="flat">
                <a:noFill/>
                <a:prstDash val="solid"/>
                <a:round/>
              </a:ln>
            </p:spPr>
            <p:txBody>
              <a:bodyPr rtlCol="0" anchor="ctr"/>
              <a:lstStyle/>
              <a:p>
                <a:endParaRPr lang="en-US"/>
              </a:p>
            </p:txBody>
          </p:sp>
          <p:sp>
            <p:nvSpPr>
              <p:cNvPr id="14" name="Freeform: Shape 13">
                <a:extLst>
                  <a:ext uri="{FF2B5EF4-FFF2-40B4-BE49-F238E27FC236}">
                    <a16:creationId xmlns:a16="http://schemas.microsoft.com/office/drawing/2014/main" id="{E59D509A-3279-435C-8842-43DD82422BE2}"/>
                  </a:ext>
                </a:extLst>
              </p:cNvPr>
              <p:cNvSpPr/>
              <p:nvPr/>
            </p:nvSpPr>
            <p:spPr>
              <a:xfrm rot="8729505" flipV="1">
                <a:off x="5554971" y="3104234"/>
                <a:ext cx="64159" cy="18344"/>
              </a:xfrm>
              <a:custGeom>
                <a:avLst/>
                <a:gdLst>
                  <a:gd name="connsiteX0" fmla="*/ 5083 w 64159"/>
                  <a:gd name="connsiteY0" fmla="*/ 1464 h 18344"/>
                  <a:gd name="connsiteX1" fmla="*/ 60035 w 64159"/>
                  <a:gd name="connsiteY1" fmla="*/ 1386 h 18344"/>
                  <a:gd name="connsiteX2" fmla="*/ 63880 w 64159"/>
                  <a:gd name="connsiteY2" fmla="*/ 1543 h 18344"/>
                  <a:gd name="connsiteX3" fmla="*/ 63721 w 64159"/>
                  <a:gd name="connsiteY3" fmla="*/ 5388 h 18344"/>
                  <a:gd name="connsiteX4" fmla="*/ 1236 w 64159"/>
                  <a:gd name="connsiteY4" fmla="*/ 5310 h 18344"/>
                  <a:gd name="connsiteX5" fmla="*/ 1236 w 64159"/>
                  <a:gd name="connsiteY5" fmla="*/ 1462 h 18344"/>
                  <a:gd name="connsiteX6" fmla="*/ 5083 w 64159"/>
                  <a:gd name="connsiteY6" fmla="*/ 1464 h 1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159" h="18344">
                    <a:moveTo>
                      <a:pt x="5083" y="1464"/>
                    </a:moveTo>
                    <a:cubicBezTo>
                      <a:pt x="23400" y="19781"/>
                      <a:pt x="45313" y="14940"/>
                      <a:pt x="60035" y="1386"/>
                    </a:cubicBezTo>
                    <a:cubicBezTo>
                      <a:pt x="61140" y="368"/>
                      <a:pt x="62863" y="439"/>
                      <a:pt x="63880" y="1543"/>
                    </a:cubicBezTo>
                    <a:cubicBezTo>
                      <a:pt x="64898" y="2648"/>
                      <a:pt x="64825" y="4371"/>
                      <a:pt x="63721" y="5388"/>
                    </a:cubicBezTo>
                    <a:cubicBezTo>
                      <a:pt x="46980" y="20802"/>
                      <a:pt x="22063" y="26139"/>
                      <a:pt x="1236" y="5310"/>
                    </a:cubicBezTo>
                    <a:cubicBezTo>
                      <a:pt x="173" y="4247"/>
                      <a:pt x="173" y="2525"/>
                      <a:pt x="1236" y="1462"/>
                    </a:cubicBezTo>
                    <a:cubicBezTo>
                      <a:pt x="2297" y="401"/>
                      <a:pt x="4022" y="401"/>
                      <a:pt x="5083" y="1464"/>
                    </a:cubicBezTo>
                    <a:close/>
                  </a:path>
                </a:pathLst>
              </a:custGeom>
              <a:grpFill/>
              <a:ln w="1788" cap="flat">
                <a:noFill/>
                <a:prstDash val="solid"/>
                <a:round/>
              </a:ln>
            </p:spPr>
            <p:txBody>
              <a:bodyPr rtlCol="0" anchor="ctr"/>
              <a:lstStyle/>
              <a:p>
                <a:endParaRPr lang="en-US"/>
              </a:p>
            </p:txBody>
          </p:sp>
          <p:sp>
            <p:nvSpPr>
              <p:cNvPr id="15" name="Freeform: Shape 14">
                <a:extLst>
                  <a:ext uri="{FF2B5EF4-FFF2-40B4-BE49-F238E27FC236}">
                    <a16:creationId xmlns:a16="http://schemas.microsoft.com/office/drawing/2014/main" id="{CAAEFA3F-C133-47BB-B3D1-CF493C75E585}"/>
                  </a:ext>
                </a:extLst>
              </p:cNvPr>
              <p:cNvSpPr/>
              <p:nvPr/>
            </p:nvSpPr>
            <p:spPr>
              <a:xfrm>
                <a:off x="5440555" y="2976567"/>
                <a:ext cx="38741" cy="93142"/>
              </a:xfrm>
              <a:custGeom>
                <a:avLst/>
                <a:gdLst>
                  <a:gd name="connsiteX0" fmla="*/ 851 w 38741"/>
                  <a:gd name="connsiteY0" fmla="*/ 5048 h 93142"/>
                  <a:gd name="connsiteX1" fmla="*/ 18548 w 38741"/>
                  <a:gd name="connsiteY1" fmla="*/ 22150 h 93142"/>
                  <a:gd name="connsiteX2" fmla="*/ 33392 w 38741"/>
                  <a:gd name="connsiteY2" fmla="*/ 56522 h 93142"/>
                  <a:gd name="connsiteX3" fmla="*/ 16930 w 38741"/>
                  <a:gd name="connsiteY3" fmla="*/ 88383 h 93142"/>
                  <a:gd name="connsiteX4" fmla="*/ 15450 w 38741"/>
                  <a:gd name="connsiteY4" fmla="*/ 91934 h 93142"/>
                  <a:gd name="connsiteX5" fmla="*/ 19001 w 38741"/>
                  <a:gd name="connsiteY5" fmla="*/ 93413 h 93142"/>
                  <a:gd name="connsiteX6" fmla="*/ 38829 w 38741"/>
                  <a:gd name="connsiteY6" fmla="*/ 56725 h 93142"/>
                  <a:gd name="connsiteX7" fmla="*/ 26863 w 38741"/>
                  <a:gd name="connsiteY7" fmla="*/ 23258 h 93142"/>
                  <a:gd name="connsiteX8" fmla="*/ 4837 w 38741"/>
                  <a:gd name="connsiteY8" fmla="*/ 1344 h 93142"/>
                  <a:gd name="connsiteX9" fmla="*/ 992 w 38741"/>
                  <a:gd name="connsiteY9" fmla="*/ 1203 h 93142"/>
                  <a:gd name="connsiteX10" fmla="*/ 851 w 38741"/>
                  <a:gd name="connsiteY10" fmla="*/ 5048 h 93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41" h="93142">
                    <a:moveTo>
                      <a:pt x="851" y="5048"/>
                    </a:moveTo>
                    <a:cubicBezTo>
                      <a:pt x="6103" y="10704"/>
                      <a:pt x="12648" y="16040"/>
                      <a:pt x="18548" y="22150"/>
                    </a:cubicBezTo>
                    <a:cubicBezTo>
                      <a:pt x="26904" y="30804"/>
                      <a:pt x="33965" y="41070"/>
                      <a:pt x="33392" y="56522"/>
                    </a:cubicBezTo>
                    <a:cubicBezTo>
                      <a:pt x="32459" y="81692"/>
                      <a:pt x="16930" y="88383"/>
                      <a:pt x="16930" y="88383"/>
                    </a:cubicBezTo>
                    <a:cubicBezTo>
                      <a:pt x="15541" y="88954"/>
                      <a:pt x="14879" y="90546"/>
                      <a:pt x="15450" y="91934"/>
                    </a:cubicBezTo>
                    <a:cubicBezTo>
                      <a:pt x="16021" y="93323"/>
                      <a:pt x="17614" y="93985"/>
                      <a:pt x="19001" y="93413"/>
                    </a:cubicBezTo>
                    <a:cubicBezTo>
                      <a:pt x="19001" y="93413"/>
                      <a:pt x="37744" y="85994"/>
                      <a:pt x="38829" y="56725"/>
                    </a:cubicBezTo>
                    <a:cubicBezTo>
                      <a:pt x="39362" y="42329"/>
                      <a:pt x="34059" y="31921"/>
                      <a:pt x="26863" y="23258"/>
                    </a:cubicBezTo>
                    <a:cubicBezTo>
                      <a:pt x="20024" y="15028"/>
                      <a:pt x="11422" y="8435"/>
                      <a:pt x="4837" y="1344"/>
                    </a:cubicBezTo>
                    <a:cubicBezTo>
                      <a:pt x="3816" y="245"/>
                      <a:pt x="2093" y="180"/>
                      <a:pt x="992" y="1203"/>
                    </a:cubicBezTo>
                    <a:cubicBezTo>
                      <a:pt x="-107" y="2224"/>
                      <a:pt x="-172" y="3947"/>
                      <a:pt x="851" y="5048"/>
                    </a:cubicBezTo>
                    <a:close/>
                  </a:path>
                </a:pathLst>
              </a:custGeom>
              <a:grpFill/>
              <a:ln w="1788" cap="flat">
                <a:noFill/>
                <a:prstDash val="solid"/>
                <a:round/>
              </a:ln>
            </p:spPr>
            <p:txBody>
              <a:bodyPr rtlCol="0" anchor="ctr"/>
              <a:lstStyle/>
              <a:p>
                <a:endParaRPr lang="en-US"/>
              </a:p>
            </p:txBody>
          </p:sp>
          <p:sp>
            <p:nvSpPr>
              <p:cNvPr id="16" name="Freeform: Shape 15">
                <a:extLst>
                  <a:ext uri="{FF2B5EF4-FFF2-40B4-BE49-F238E27FC236}">
                    <a16:creationId xmlns:a16="http://schemas.microsoft.com/office/drawing/2014/main" id="{317BBB0B-4D03-48FB-A64A-076279FA5ECB}"/>
                  </a:ext>
                </a:extLst>
              </p:cNvPr>
              <p:cNvSpPr/>
              <p:nvPr/>
            </p:nvSpPr>
            <p:spPr>
              <a:xfrm rot="-1400789" flipV="1">
                <a:off x="5520755" y="3026743"/>
                <a:ext cx="74693" cy="14069"/>
              </a:xfrm>
              <a:custGeom>
                <a:avLst/>
                <a:gdLst>
                  <a:gd name="connsiteX0" fmla="*/ 1606 w 74693"/>
                  <a:gd name="connsiteY0" fmla="*/ 9521 h 14069"/>
                  <a:gd name="connsiteX1" fmla="*/ 73712 w 74693"/>
                  <a:gd name="connsiteY1" fmla="*/ 9487 h 14069"/>
                  <a:gd name="connsiteX2" fmla="*/ 74648 w 74693"/>
                  <a:gd name="connsiteY2" fmla="*/ 13217 h 14069"/>
                  <a:gd name="connsiteX3" fmla="*/ 70917 w 74693"/>
                  <a:gd name="connsiteY3" fmla="*/ 14153 h 14069"/>
                  <a:gd name="connsiteX4" fmla="*/ 4514 w 74693"/>
                  <a:gd name="connsiteY4" fmla="*/ 14120 h 14069"/>
                  <a:gd name="connsiteX5" fmla="*/ 761 w 74693"/>
                  <a:gd name="connsiteY5" fmla="*/ 13273 h 14069"/>
                  <a:gd name="connsiteX6" fmla="*/ 1606 w 74693"/>
                  <a:gd name="connsiteY6" fmla="*/ 9521 h 14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693" h="14069">
                    <a:moveTo>
                      <a:pt x="1606" y="9521"/>
                    </a:moveTo>
                    <a:cubicBezTo>
                      <a:pt x="13375" y="2084"/>
                      <a:pt x="47147" y="-6427"/>
                      <a:pt x="73712" y="9487"/>
                    </a:cubicBezTo>
                    <a:cubicBezTo>
                      <a:pt x="74999" y="10258"/>
                      <a:pt x="75420" y="11930"/>
                      <a:pt x="74648" y="13217"/>
                    </a:cubicBezTo>
                    <a:cubicBezTo>
                      <a:pt x="73877" y="14507"/>
                      <a:pt x="72205" y="14926"/>
                      <a:pt x="70917" y="14153"/>
                    </a:cubicBezTo>
                    <a:cubicBezTo>
                      <a:pt x="46452" y="-501"/>
                      <a:pt x="15350" y="7272"/>
                      <a:pt x="4514" y="14120"/>
                    </a:cubicBezTo>
                    <a:cubicBezTo>
                      <a:pt x="3244" y="14922"/>
                      <a:pt x="1563" y="14543"/>
                      <a:pt x="761" y="13273"/>
                    </a:cubicBezTo>
                    <a:cubicBezTo>
                      <a:pt x="-40" y="12004"/>
                      <a:pt x="339" y="10323"/>
                      <a:pt x="1606" y="9521"/>
                    </a:cubicBezTo>
                    <a:close/>
                  </a:path>
                </a:pathLst>
              </a:custGeom>
              <a:grpFill/>
              <a:ln w="1787" cap="flat">
                <a:noFill/>
                <a:prstDash val="solid"/>
                <a:round/>
              </a:ln>
            </p:spPr>
            <p:txBody>
              <a:bodyPr rtlCol="0" anchor="ctr"/>
              <a:lstStyle/>
              <a:p>
                <a:endParaRPr lang="en-US"/>
              </a:p>
            </p:txBody>
          </p:sp>
          <p:sp>
            <p:nvSpPr>
              <p:cNvPr id="17" name="Freeform: Shape 16">
                <a:extLst>
                  <a:ext uri="{FF2B5EF4-FFF2-40B4-BE49-F238E27FC236}">
                    <a16:creationId xmlns:a16="http://schemas.microsoft.com/office/drawing/2014/main" id="{CC4D3B91-38F3-4C45-897E-65FA0CC3BA4B}"/>
                  </a:ext>
                </a:extLst>
              </p:cNvPr>
              <p:cNvSpPr/>
              <p:nvPr/>
            </p:nvSpPr>
            <p:spPr>
              <a:xfrm>
                <a:off x="5460282" y="3091486"/>
                <a:ext cx="70390" cy="83060"/>
              </a:xfrm>
              <a:custGeom>
                <a:avLst/>
                <a:gdLst>
                  <a:gd name="connsiteX0" fmla="*/ 4354 w 70390"/>
                  <a:gd name="connsiteY0" fmla="*/ 36702 h 83060"/>
                  <a:gd name="connsiteX1" fmla="*/ 30638 w 70390"/>
                  <a:gd name="connsiteY1" fmla="*/ 35313 h 83060"/>
                  <a:gd name="connsiteX2" fmla="*/ 65243 w 70390"/>
                  <a:gd name="connsiteY2" fmla="*/ 2743 h 83060"/>
                  <a:gd name="connsiteX3" fmla="*/ 68542 w 70390"/>
                  <a:gd name="connsiteY3" fmla="*/ 765 h 83060"/>
                  <a:gd name="connsiteX4" fmla="*/ 70521 w 70390"/>
                  <a:gd name="connsiteY4" fmla="*/ 4064 h 83060"/>
                  <a:gd name="connsiteX5" fmla="*/ 31859 w 70390"/>
                  <a:gd name="connsiteY5" fmla="*/ 40616 h 83060"/>
                  <a:gd name="connsiteX6" fmla="*/ 20891 w 70390"/>
                  <a:gd name="connsiteY6" fmla="*/ 42310 h 83060"/>
                  <a:gd name="connsiteX7" fmla="*/ 33319 w 70390"/>
                  <a:gd name="connsiteY7" fmla="*/ 51559 h 83060"/>
                  <a:gd name="connsiteX8" fmla="*/ 40105 w 70390"/>
                  <a:gd name="connsiteY8" fmla="*/ 66207 h 83060"/>
                  <a:gd name="connsiteX9" fmla="*/ 32506 w 70390"/>
                  <a:gd name="connsiteY9" fmla="*/ 82948 h 83060"/>
                  <a:gd name="connsiteX10" fmla="*/ 28660 w 70390"/>
                  <a:gd name="connsiteY10" fmla="*/ 82946 h 83060"/>
                  <a:gd name="connsiteX11" fmla="*/ 28662 w 70390"/>
                  <a:gd name="connsiteY11" fmla="*/ 79100 h 83060"/>
                  <a:gd name="connsiteX12" fmla="*/ 34670 w 70390"/>
                  <a:gd name="connsiteY12" fmla="*/ 66425 h 83060"/>
                  <a:gd name="connsiteX13" fmla="*/ 29327 w 70390"/>
                  <a:gd name="connsiteY13" fmla="*/ 55255 h 83060"/>
                  <a:gd name="connsiteX14" fmla="*/ 3622 w 70390"/>
                  <a:gd name="connsiteY14" fmla="*/ 42094 h 83060"/>
                  <a:gd name="connsiteX15" fmla="*/ 2508 w 70390"/>
                  <a:gd name="connsiteY15" fmla="*/ 41947 h 83060"/>
                  <a:gd name="connsiteX16" fmla="*/ 238 w 70390"/>
                  <a:gd name="connsiteY16" fmla="*/ 38891 h 83060"/>
                  <a:gd name="connsiteX17" fmla="*/ 3245 w 70390"/>
                  <a:gd name="connsiteY17" fmla="*/ 36557 h 83060"/>
                  <a:gd name="connsiteX18" fmla="*/ 4354 w 70390"/>
                  <a:gd name="connsiteY18" fmla="*/ 36702 h 8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390" h="83060">
                    <a:moveTo>
                      <a:pt x="4354" y="36702"/>
                    </a:moveTo>
                    <a:cubicBezTo>
                      <a:pt x="7653" y="37098"/>
                      <a:pt x="18680" y="38068"/>
                      <a:pt x="30638" y="35313"/>
                    </a:cubicBezTo>
                    <a:cubicBezTo>
                      <a:pt x="44652" y="32087"/>
                      <a:pt x="60011" y="23670"/>
                      <a:pt x="65243" y="2743"/>
                    </a:cubicBezTo>
                    <a:cubicBezTo>
                      <a:pt x="65608" y="1287"/>
                      <a:pt x="67086" y="400"/>
                      <a:pt x="68542" y="765"/>
                    </a:cubicBezTo>
                    <a:cubicBezTo>
                      <a:pt x="69998" y="1129"/>
                      <a:pt x="70885" y="2607"/>
                      <a:pt x="70521" y="4064"/>
                    </a:cubicBezTo>
                    <a:cubicBezTo>
                      <a:pt x="64665" y="27491"/>
                      <a:pt x="47548" y="37003"/>
                      <a:pt x="31859" y="40616"/>
                    </a:cubicBezTo>
                    <a:cubicBezTo>
                      <a:pt x="28050" y="41492"/>
                      <a:pt x="24331" y="42016"/>
                      <a:pt x="20891" y="42310"/>
                    </a:cubicBezTo>
                    <a:cubicBezTo>
                      <a:pt x="25589" y="44787"/>
                      <a:pt x="29967" y="47937"/>
                      <a:pt x="33319" y="51559"/>
                    </a:cubicBezTo>
                    <a:cubicBezTo>
                      <a:pt x="37332" y="55893"/>
                      <a:pt x="39895" y="60899"/>
                      <a:pt x="40105" y="66207"/>
                    </a:cubicBezTo>
                    <a:cubicBezTo>
                      <a:pt x="40317" y="71528"/>
                      <a:pt x="38217" y="77243"/>
                      <a:pt x="32506" y="82948"/>
                    </a:cubicBezTo>
                    <a:cubicBezTo>
                      <a:pt x="31445" y="84009"/>
                      <a:pt x="29721" y="84009"/>
                      <a:pt x="28660" y="82946"/>
                    </a:cubicBezTo>
                    <a:cubicBezTo>
                      <a:pt x="27599" y="81885"/>
                      <a:pt x="27599" y="80161"/>
                      <a:pt x="28662" y="79100"/>
                    </a:cubicBezTo>
                    <a:cubicBezTo>
                      <a:pt x="33018" y="74747"/>
                      <a:pt x="34831" y="70484"/>
                      <a:pt x="34670" y="66425"/>
                    </a:cubicBezTo>
                    <a:cubicBezTo>
                      <a:pt x="34507" y="62353"/>
                      <a:pt x="32405" y="58579"/>
                      <a:pt x="29327" y="55255"/>
                    </a:cubicBezTo>
                    <a:cubicBezTo>
                      <a:pt x="22909" y="48324"/>
                      <a:pt x="12256" y="43358"/>
                      <a:pt x="3622" y="42094"/>
                    </a:cubicBezTo>
                    <a:cubicBezTo>
                      <a:pt x="2900" y="42009"/>
                      <a:pt x="2508" y="41947"/>
                      <a:pt x="2508" y="41947"/>
                    </a:cubicBezTo>
                    <a:cubicBezTo>
                      <a:pt x="1047" y="41715"/>
                      <a:pt x="36" y="40358"/>
                      <a:pt x="238" y="38891"/>
                    </a:cubicBezTo>
                    <a:cubicBezTo>
                      <a:pt x="437" y="37426"/>
                      <a:pt x="1774" y="36387"/>
                      <a:pt x="3245" y="36557"/>
                    </a:cubicBezTo>
                    <a:cubicBezTo>
                      <a:pt x="3611" y="36599"/>
                      <a:pt x="3981" y="36648"/>
                      <a:pt x="4354" y="36702"/>
                    </a:cubicBezTo>
                    <a:close/>
                  </a:path>
                </a:pathLst>
              </a:custGeom>
              <a:grpFill/>
              <a:ln w="1788" cap="flat">
                <a:noFill/>
                <a:prstDash val="solid"/>
                <a:round/>
              </a:ln>
            </p:spPr>
            <p:txBody>
              <a:bodyPr rtlCol="0" anchor="ctr"/>
              <a:lstStyle/>
              <a:p>
                <a:endParaRPr lang="en-US"/>
              </a:p>
            </p:txBody>
          </p:sp>
          <p:sp>
            <p:nvSpPr>
              <p:cNvPr id="18" name="Freeform: Shape 17">
                <a:extLst>
                  <a:ext uri="{FF2B5EF4-FFF2-40B4-BE49-F238E27FC236}">
                    <a16:creationId xmlns:a16="http://schemas.microsoft.com/office/drawing/2014/main" id="{98A0E93B-FC72-4010-AFE1-6BCE47438E6C}"/>
                  </a:ext>
                </a:extLst>
              </p:cNvPr>
              <p:cNvSpPr/>
              <p:nvPr/>
            </p:nvSpPr>
            <p:spPr>
              <a:xfrm rot="-7184622" flipV="1">
                <a:off x="5613508" y="2835119"/>
                <a:ext cx="89118" cy="119296"/>
              </a:xfrm>
              <a:custGeom>
                <a:avLst/>
                <a:gdLst>
                  <a:gd name="connsiteX0" fmla="*/ 44478 w 89118"/>
                  <a:gd name="connsiteY0" fmla="*/ 113984 h 119296"/>
                  <a:gd name="connsiteX1" fmla="*/ 566 w 89118"/>
                  <a:gd name="connsiteY1" fmla="*/ 113984 h 119296"/>
                  <a:gd name="connsiteX2" fmla="*/ 566 w 89118"/>
                  <a:gd name="connsiteY2" fmla="*/ 119425 h 119296"/>
                  <a:gd name="connsiteX3" fmla="*/ 46694 w 89118"/>
                  <a:gd name="connsiteY3" fmla="*/ 119425 h 119296"/>
                  <a:gd name="connsiteX4" fmla="*/ 89685 w 89118"/>
                  <a:gd name="connsiteY4" fmla="*/ 77448 h 119296"/>
                  <a:gd name="connsiteX5" fmla="*/ 86558 w 89118"/>
                  <a:gd name="connsiteY5" fmla="*/ 39093 h 119296"/>
                  <a:gd name="connsiteX6" fmla="*/ 42184 w 89118"/>
                  <a:gd name="connsiteY6" fmla="*/ 129 h 119296"/>
                  <a:gd name="connsiteX7" fmla="*/ 38593 w 89118"/>
                  <a:gd name="connsiteY7" fmla="*/ 4217 h 119296"/>
                  <a:gd name="connsiteX8" fmla="*/ 81314 w 89118"/>
                  <a:gd name="connsiteY8" fmla="*/ 41730 h 119296"/>
                  <a:gd name="connsiteX9" fmla="*/ 84056 w 89118"/>
                  <a:gd name="connsiteY9" fmla="*/ 75343 h 119296"/>
                  <a:gd name="connsiteX10" fmla="*/ 44478 w 89118"/>
                  <a:gd name="connsiteY10" fmla="*/ 113984 h 119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118" h="119296">
                    <a:moveTo>
                      <a:pt x="44478" y="113984"/>
                    </a:moveTo>
                    <a:lnTo>
                      <a:pt x="566" y="113984"/>
                    </a:lnTo>
                    <a:lnTo>
                      <a:pt x="566" y="119425"/>
                    </a:lnTo>
                    <a:lnTo>
                      <a:pt x="46694" y="119425"/>
                    </a:lnTo>
                    <a:lnTo>
                      <a:pt x="89685" y="77448"/>
                    </a:lnTo>
                    <a:lnTo>
                      <a:pt x="86558" y="39093"/>
                    </a:lnTo>
                    <a:lnTo>
                      <a:pt x="42184" y="129"/>
                    </a:lnTo>
                    <a:lnTo>
                      <a:pt x="38593" y="4217"/>
                    </a:lnTo>
                    <a:lnTo>
                      <a:pt x="81314" y="41730"/>
                    </a:lnTo>
                    <a:lnTo>
                      <a:pt x="84056" y="75343"/>
                    </a:lnTo>
                    <a:lnTo>
                      <a:pt x="44478" y="113984"/>
                    </a:lnTo>
                    <a:close/>
                  </a:path>
                </a:pathLst>
              </a:custGeom>
              <a:grpFill/>
              <a:ln w="1787" cap="flat">
                <a:noFill/>
                <a:prstDash val="solid"/>
                <a:round/>
              </a:ln>
            </p:spPr>
            <p:txBody>
              <a:bodyPr rtlCol="0" anchor="ctr"/>
              <a:lstStyle/>
              <a:p>
                <a:endParaRPr lang="en-US"/>
              </a:p>
            </p:txBody>
          </p:sp>
          <p:sp>
            <p:nvSpPr>
              <p:cNvPr id="19" name="Freeform: Shape 18">
                <a:extLst>
                  <a:ext uri="{FF2B5EF4-FFF2-40B4-BE49-F238E27FC236}">
                    <a16:creationId xmlns:a16="http://schemas.microsoft.com/office/drawing/2014/main" id="{E6BB8D04-6335-422A-BA67-0374105B58E8}"/>
                  </a:ext>
                </a:extLst>
              </p:cNvPr>
              <p:cNvSpPr/>
              <p:nvPr/>
            </p:nvSpPr>
            <p:spPr>
              <a:xfrm>
                <a:off x="5606761" y="3035444"/>
                <a:ext cx="128826" cy="199662"/>
              </a:xfrm>
              <a:custGeom>
                <a:avLst/>
                <a:gdLst>
                  <a:gd name="connsiteX0" fmla="*/ 83984 w 128826"/>
                  <a:gd name="connsiteY0" fmla="*/ 194808 h 199662"/>
                  <a:gd name="connsiteX1" fmla="*/ 125827 w 128826"/>
                  <a:gd name="connsiteY1" fmla="*/ 156915 h 199662"/>
                  <a:gd name="connsiteX2" fmla="*/ 129480 w 128826"/>
                  <a:gd name="connsiteY2" fmla="*/ 160948 h 199662"/>
                  <a:gd name="connsiteX3" fmla="*/ 85983 w 128826"/>
                  <a:gd name="connsiteY3" fmla="*/ 200339 h 199662"/>
                  <a:gd name="connsiteX4" fmla="*/ 23263 w 128826"/>
                  <a:gd name="connsiteY4" fmla="*/ 197657 h 199662"/>
                  <a:gd name="connsiteX5" fmla="*/ 816 w 128826"/>
                  <a:gd name="connsiteY5" fmla="*/ 133377 h 199662"/>
                  <a:gd name="connsiteX6" fmla="*/ 653 w 128826"/>
                  <a:gd name="connsiteY6" fmla="*/ 35403 h 199662"/>
                  <a:gd name="connsiteX7" fmla="*/ 24835 w 128826"/>
                  <a:gd name="connsiteY7" fmla="*/ 677 h 199662"/>
                  <a:gd name="connsiteX8" fmla="*/ 29300 w 128826"/>
                  <a:gd name="connsiteY8" fmla="*/ 3785 h 199662"/>
                  <a:gd name="connsiteX9" fmla="*/ 6097 w 128826"/>
                  <a:gd name="connsiteY9" fmla="*/ 37107 h 199662"/>
                  <a:gd name="connsiteX10" fmla="*/ 6257 w 128826"/>
                  <a:gd name="connsiteY10" fmla="*/ 132448 h 199662"/>
                  <a:gd name="connsiteX11" fmla="*/ 27184 w 128826"/>
                  <a:gd name="connsiteY11" fmla="*/ 192379 h 199662"/>
                  <a:gd name="connsiteX12" fmla="*/ 83984 w 128826"/>
                  <a:gd name="connsiteY12" fmla="*/ 194808 h 199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826" h="199662">
                    <a:moveTo>
                      <a:pt x="83984" y="194808"/>
                    </a:moveTo>
                    <a:lnTo>
                      <a:pt x="125827" y="156915"/>
                    </a:lnTo>
                    <a:lnTo>
                      <a:pt x="129480" y="160948"/>
                    </a:lnTo>
                    <a:lnTo>
                      <a:pt x="85983" y="200339"/>
                    </a:lnTo>
                    <a:lnTo>
                      <a:pt x="23263" y="197657"/>
                    </a:lnTo>
                    <a:lnTo>
                      <a:pt x="816" y="133377"/>
                    </a:lnTo>
                    <a:lnTo>
                      <a:pt x="653" y="35403"/>
                    </a:lnTo>
                    <a:lnTo>
                      <a:pt x="24835" y="677"/>
                    </a:lnTo>
                    <a:lnTo>
                      <a:pt x="29300" y="3785"/>
                    </a:lnTo>
                    <a:lnTo>
                      <a:pt x="6097" y="37107"/>
                    </a:lnTo>
                    <a:lnTo>
                      <a:pt x="6257" y="132448"/>
                    </a:lnTo>
                    <a:lnTo>
                      <a:pt x="27184" y="192379"/>
                    </a:lnTo>
                    <a:lnTo>
                      <a:pt x="83984" y="194808"/>
                    </a:lnTo>
                    <a:close/>
                  </a:path>
                </a:pathLst>
              </a:custGeom>
              <a:grpFill/>
              <a:ln w="1788" cap="flat">
                <a:noFill/>
                <a:prstDash val="solid"/>
                <a:round/>
              </a:ln>
            </p:spPr>
            <p:txBody>
              <a:bodyPr rtlCol="0" anchor="ctr"/>
              <a:lstStyle/>
              <a:p>
                <a:endParaRPr lang="en-US"/>
              </a:p>
            </p:txBody>
          </p:sp>
          <p:sp>
            <p:nvSpPr>
              <p:cNvPr id="20" name="Freeform: Shape 19">
                <a:extLst>
                  <a:ext uri="{FF2B5EF4-FFF2-40B4-BE49-F238E27FC236}">
                    <a16:creationId xmlns:a16="http://schemas.microsoft.com/office/drawing/2014/main" id="{38759F60-C966-4BB0-8852-5D7AEECA36F3}"/>
                  </a:ext>
                </a:extLst>
              </p:cNvPr>
              <p:cNvSpPr/>
              <p:nvPr/>
            </p:nvSpPr>
            <p:spPr>
              <a:xfrm rot="-10756388" flipV="1">
                <a:off x="5765869" y="3020593"/>
                <a:ext cx="76485" cy="131341"/>
              </a:xfrm>
              <a:custGeom>
                <a:avLst/>
                <a:gdLst>
                  <a:gd name="connsiteX0" fmla="*/ 37752 w 76485"/>
                  <a:gd name="connsiteY0" fmla="*/ 53796 h 131341"/>
                  <a:gd name="connsiteX1" fmla="*/ 39042 w 76485"/>
                  <a:gd name="connsiteY1" fmla="*/ 632 h 131341"/>
                  <a:gd name="connsiteX2" fmla="*/ 944 w 76485"/>
                  <a:gd name="connsiteY2" fmla="*/ 632 h 131341"/>
                  <a:gd name="connsiteX3" fmla="*/ 944 w 76485"/>
                  <a:gd name="connsiteY3" fmla="*/ 6072 h 131341"/>
                  <a:gd name="connsiteX4" fmla="*/ 33469 w 76485"/>
                  <a:gd name="connsiteY4" fmla="*/ 6072 h 131341"/>
                  <a:gd name="connsiteX5" fmla="*/ 32288 w 76485"/>
                  <a:gd name="connsiteY5" fmla="*/ 54747 h 131341"/>
                  <a:gd name="connsiteX6" fmla="*/ 49731 w 76485"/>
                  <a:gd name="connsiteY6" fmla="*/ 99862 h 131341"/>
                  <a:gd name="connsiteX7" fmla="*/ 73026 w 76485"/>
                  <a:gd name="connsiteY7" fmla="*/ 131973 h 131341"/>
                  <a:gd name="connsiteX8" fmla="*/ 77429 w 76485"/>
                  <a:gd name="connsiteY8" fmla="*/ 128780 h 131341"/>
                  <a:gd name="connsiteX9" fmla="*/ 54549 w 76485"/>
                  <a:gd name="connsiteY9" fmla="*/ 97240 h 131341"/>
                  <a:gd name="connsiteX10" fmla="*/ 37752 w 76485"/>
                  <a:gd name="connsiteY10" fmla="*/ 53796 h 13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485" h="131341">
                    <a:moveTo>
                      <a:pt x="37752" y="53796"/>
                    </a:moveTo>
                    <a:lnTo>
                      <a:pt x="39042" y="632"/>
                    </a:lnTo>
                    <a:lnTo>
                      <a:pt x="944" y="632"/>
                    </a:lnTo>
                    <a:lnTo>
                      <a:pt x="944" y="6072"/>
                    </a:lnTo>
                    <a:lnTo>
                      <a:pt x="33469" y="6072"/>
                    </a:lnTo>
                    <a:lnTo>
                      <a:pt x="32288" y="54747"/>
                    </a:lnTo>
                    <a:lnTo>
                      <a:pt x="49731" y="99862"/>
                    </a:lnTo>
                    <a:lnTo>
                      <a:pt x="73026" y="131973"/>
                    </a:lnTo>
                    <a:lnTo>
                      <a:pt x="77429" y="128780"/>
                    </a:lnTo>
                    <a:lnTo>
                      <a:pt x="54549" y="97240"/>
                    </a:lnTo>
                    <a:lnTo>
                      <a:pt x="37752" y="53796"/>
                    </a:lnTo>
                    <a:close/>
                  </a:path>
                </a:pathLst>
              </a:custGeom>
              <a:grpFill/>
              <a:ln w="1787" cap="flat">
                <a:noFill/>
                <a:prstDash val="solid"/>
                <a:round/>
              </a:ln>
            </p:spPr>
            <p:txBody>
              <a:bodyPr rtlCol="0" anchor="ctr"/>
              <a:lstStyle/>
              <a:p>
                <a:endParaRPr lang="en-US"/>
              </a:p>
            </p:txBody>
          </p:sp>
          <p:sp>
            <p:nvSpPr>
              <p:cNvPr id="21" name="Freeform: Shape 20">
                <a:extLst>
                  <a:ext uri="{FF2B5EF4-FFF2-40B4-BE49-F238E27FC236}">
                    <a16:creationId xmlns:a16="http://schemas.microsoft.com/office/drawing/2014/main" id="{E14FCD8A-9950-4953-9D93-24067CCDF3AF}"/>
                  </a:ext>
                </a:extLst>
              </p:cNvPr>
              <p:cNvSpPr/>
              <p:nvPr/>
            </p:nvSpPr>
            <p:spPr>
              <a:xfrm>
                <a:off x="5765700" y="2906706"/>
                <a:ext cx="29737" cy="71789"/>
              </a:xfrm>
              <a:custGeom>
                <a:avLst/>
                <a:gdLst>
                  <a:gd name="connsiteX0" fmla="*/ 21231 w 29737"/>
                  <a:gd name="connsiteY0" fmla="*/ 22749 h 71789"/>
                  <a:gd name="connsiteX1" fmla="*/ 863 w 29737"/>
                  <a:gd name="connsiteY1" fmla="*/ 4320 h 71789"/>
                  <a:gd name="connsiteX2" fmla="*/ 4511 w 29737"/>
                  <a:gd name="connsiteY2" fmla="*/ 286 h 71789"/>
                  <a:gd name="connsiteX3" fmla="*/ 26483 w 29737"/>
                  <a:gd name="connsiteY3" fmla="*/ 20163 h 71789"/>
                  <a:gd name="connsiteX4" fmla="*/ 30600 w 29737"/>
                  <a:gd name="connsiteY4" fmla="*/ 71641 h 71789"/>
                  <a:gd name="connsiteX5" fmla="*/ 25177 w 29737"/>
                  <a:gd name="connsiteY5" fmla="*/ 72076 h 71789"/>
                  <a:gd name="connsiteX6" fmla="*/ 21231 w 29737"/>
                  <a:gd name="connsiteY6" fmla="*/ 22749 h 7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37" h="71789">
                    <a:moveTo>
                      <a:pt x="21231" y="22749"/>
                    </a:moveTo>
                    <a:lnTo>
                      <a:pt x="863" y="4320"/>
                    </a:lnTo>
                    <a:lnTo>
                      <a:pt x="4511" y="286"/>
                    </a:lnTo>
                    <a:lnTo>
                      <a:pt x="26483" y="20163"/>
                    </a:lnTo>
                    <a:lnTo>
                      <a:pt x="30600" y="71641"/>
                    </a:lnTo>
                    <a:lnTo>
                      <a:pt x="25177" y="72076"/>
                    </a:lnTo>
                    <a:lnTo>
                      <a:pt x="21231" y="22749"/>
                    </a:lnTo>
                    <a:close/>
                  </a:path>
                </a:pathLst>
              </a:custGeom>
              <a:grpFill/>
              <a:ln w="1788" cap="flat">
                <a:noFill/>
                <a:prstDash val="solid"/>
                <a:round/>
              </a:ln>
            </p:spPr>
            <p:txBody>
              <a:bodyPr rtlCol="0" anchor="ctr"/>
              <a:lstStyle/>
              <a:p>
                <a:endParaRPr lang="en-US"/>
              </a:p>
            </p:txBody>
          </p:sp>
          <p:sp>
            <p:nvSpPr>
              <p:cNvPr id="22" name="Freeform: Shape 21">
                <a:extLst>
                  <a:ext uri="{FF2B5EF4-FFF2-40B4-BE49-F238E27FC236}">
                    <a16:creationId xmlns:a16="http://schemas.microsoft.com/office/drawing/2014/main" id="{1B886D04-99D7-4DC5-8C37-5CF5AD63311D}"/>
                  </a:ext>
                </a:extLst>
              </p:cNvPr>
              <p:cNvSpPr/>
              <p:nvPr/>
            </p:nvSpPr>
            <p:spPr>
              <a:xfrm>
                <a:off x="5707334" y="2859900"/>
                <a:ext cx="28021" cy="28017"/>
              </a:xfrm>
              <a:custGeom>
                <a:avLst/>
                <a:gdLst>
                  <a:gd name="connsiteX0" fmla="*/ 14743 w 28021"/>
                  <a:gd name="connsiteY0" fmla="*/ 117 h 28017"/>
                  <a:gd name="connsiteX1" fmla="*/ 734 w 28021"/>
                  <a:gd name="connsiteY1" fmla="*/ 14126 h 28017"/>
                  <a:gd name="connsiteX2" fmla="*/ 14743 w 28021"/>
                  <a:gd name="connsiteY2" fmla="*/ 28134 h 28017"/>
                  <a:gd name="connsiteX3" fmla="*/ 28755 w 28021"/>
                  <a:gd name="connsiteY3" fmla="*/ 14126 h 28017"/>
                  <a:gd name="connsiteX4" fmla="*/ 14743 w 28021"/>
                  <a:gd name="connsiteY4" fmla="*/ 117 h 28017"/>
                  <a:gd name="connsiteX5" fmla="*/ 14743 w 28021"/>
                  <a:gd name="connsiteY5" fmla="*/ 5557 h 28017"/>
                  <a:gd name="connsiteX6" fmla="*/ 23314 w 28021"/>
                  <a:gd name="connsiteY6" fmla="*/ 14126 h 28017"/>
                  <a:gd name="connsiteX7" fmla="*/ 14743 w 28021"/>
                  <a:gd name="connsiteY7" fmla="*/ 22694 h 28017"/>
                  <a:gd name="connsiteX8" fmla="*/ 6174 w 28021"/>
                  <a:gd name="connsiteY8" fmla="*/ 14126 h 28017"/>
                  <a:gd name="connsiteX9" fmla="*/ 14743 w 28021"/>
                  <a:gd name="connsiteY9" fmla="*/ 5557 h 28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21" h="28017">
                    <a:moveTo>
                      <a:pt x="14743" y="117"/>
                    </a:moveTo>
                    <a:cubicBezTo>
                      <a:pt x="7020" y="117"/>
                      <a:pt x="734" y="6401"/>
                      <a:pt x="734" y="14126"/>
                    </a:cubicBezTo>
                    <a:cubicBezTo>
                      <a:pt x="734" y="21850"/>
                      <a:pt x="7020" y="28134"/>
                      <a:pt x="14743" y="28134"/>
                    </a:cubicBezTo>
                    <a:cubicBezTo>
                      <a:pt x="22469" y="28134"/>
                      <a:pt x="28755" y="21850"/>
                      <a:pt x="28755" y="14126"/>
                    </a:cubicBezTo>
                    <a:cubicBezTo>
                      <a:pt x="28755" y="6401"/>
                      <a:pt x="22469" y="117"/>
                      <a:pt x="14743" y="117"/>
                    </a:cubicBezTo>
                    <a:moveTo>
                      <a:pt x="14743" y="5557"/>
                    </a:moveTo>
                    <a:cubicBezTo>
                      <a:pt x="19475" y="5557"/>
                      <a:pt x="23314" y="9393"/>
                      <a:pt x="23314" y="14126"/>
                    </a:cubicBezTo>
                    <a:cubicBezTo>
                      <a:pt x="23314" y="18858"/>
                      <a:pt x="19475" y="22694"/>
                      <a:pt x="14743" y="22694"/>
                    </a:cubicBezTo>
                    <a:cubicBezTo>
                      <a:pt x="10012" y="22694"/>
                      <a:pt x="6174" y="18858"/>
                      <a:pt x="6174" y="14126"/>
                    </a:cubicBezTo>
                    <a:cubicBezTo>
                      <a:pt x="6174" y="9393"/>
                      <a:pt x="10012" y="5557"/>
                      <a:pt x="14743" y="5557"/>
                    </a:cubicBezTo>
                  </a:path>
                </a:pathLst>
              </a:custGeom>
              <a:grpFill/>
              <a:ln w="1788" cap="flat">
                <a:noFill/>
                <a:prstDash val="solid"/>
                <a:round/>
              </a:ln>
            </p:spPr>
            <p:txBody>
              <a:bodyPr rtlCol="0" anchor="ctr"/>
              <a:lstStyle/>
              <a:p>
                <a:endParaRPr lang="en-US"/>
              </a:p>
            </p:txBody>
          </p:sp>
          <p:sp>
            <p:nvSpPr>
              <p:cNvPr id="23" name="Freeform: Shape 22">
                <a:extLst>
                  <a:ext uri="{FF2B5EF4-FFF2-40B4-BE49-F238E27FC236}">
                    <a16:creationId xmlns:a16="http://schemas.microsoft.com/office/drawing/2014/main" id="{7CE3D632-3BD6-49D1-965E-803E856427FA}"/>
                  </a:ext>
                </a:extLst>
              </p:cNvPr>
              <p:cNvSpPr/>
              <p:nvPr/>
            </p:nvSpPr>
            <p:spPr>
              <a:xfrm>
                <a:off x="5625306" y="2954393"/>
                <a:ext cx="28021" cy="28017"/>
              </a:xfrm>
              <a:custGeom>
                <a:avLst/>
                <a:gdLst>
                  <a:gd name="connsiteX0" fmla="*/ 14555 w 28021"/>
                  <a:gd name="connsiteY0" fmla="*/ 334 h 28017"/>
                  <a:gd name="connsiteX1" fmla="*/ 545 w 28021"/>
                  <a:gd name="connsiteY1" fmla="*/ 14344 h 28017"/>
                  <a:gd name="connsiteX2" fmla="*/ 14555 w 28021"/>
                  <a:gd name="connsiteY2" fmla="*/ 28352 h 28017"/>
                  <a:gd name="connsiteX3" fmla="*/ 28567 w 28021"/>
                  <a:gd name="connsiteY3" fmla="*/ 14344 h 28017"/>
                  <a:gd name="connsiteX4" fmla="*/ 14555 w 28021"/>
                  <a:gd name="connsiteY4" fmla="*/ 334 h 28017"/>
                  <a:gd name="connsiteX5" fmla="*/ 14555 w 28021"/>
                  <a:gd name="connsiteY5" fmla="*/ 5774 h 28017"/>
                  <a:gd name="connsiteX6" fmla="*/ 23126 w 28021"/>
                  <a:gd name="connsiteY6" fmla="*/ 14344 h 28017"/>
                  <a:gd name="connsiteX7" fmla="*/ 14555 w 28021"/>
                  <a:gd name="connsiteY7" fmla="*/ 22911 h 28017"/>
                  <a:gd name="connsiteX8" fmla="*/ 5986 w 28021"/>
                  <a:gd name="connsiteY8" fmla="*/ 14344 h 28017"/>
                  <a:gd name="connsiteX9" fmla="*/ 14555 w 28021"/>
                  <a:gd name="connsiteY9" fmla="*/ 5774 h 28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21" h="28017">
                    <a:moveTo>
                      <a:pt x="14555" y="334"/>
                    </a:moveTo>
                    <a:cubicBezTo>
                      <a:pt x="6831" y="334"/>
                      <a:pt x="545" y="6618"/>
                      <a:pt x="545" y="14344"/>
                    </a:cubicBezTo>
                    <a:cubicBezTo>
                      <a:pt x="545" y="22068"/>
                      <a:pt x="6831" y="28352"/>
                      <a:pt x="14555" y="28352"/>
                    </a:cubicBezTo>
                    <a:cubicBezTo>
                      <a:pt x="22281" y="28352"/>
                      <a:pt x="28567" y="22068"/>
                      <a:pt x="28567" y="14344"/>
                    </a:cubicBezTo>
                    <a:cubicBezTo>
                      <a:pt x="28567" y="6618"/>
                      <a:pt x="22281" y="334"/>
                      <a:pt x="14555" y="334"/>
                    </a:cubicBezTo>
                    <a:moveTo>
                      <a:pt x="14555" y="5774"/>
                    </a:moveTo>
                    <a:cubicBezTo>
                      <a:pt x="19287" y="5774"/>
                      <a:pt x="23126" y="9610"/>
                      <a:pt x="23126" y="14344"/>
                    </a:cubicBezTo>
                    <a:cubicBezTo>
                      <a:pt x="23126" y="19075"/>
                      <a:pt x="19287" y="22911"/>
                      <a:pt x="14555" y="22911"/>
                    </a:cubicBezTo>
                    <a:cubicBezTo>
                      <a:pt x="9823" y="22911"/>
                      <a:pt x="5986" y="19075"/>
                      <a:pt x="5986" y="14344"/>
                    </a:cubicBezTo>
                    <a:cubicBezTo>
                      <a:pt x="5986" y="9610"/>
                      <a:pt x="9823" y="5774"/>
                      <a:pt x="14555" y="5774"/>
                    </a:cubicBezTo>
                  </a:path>
                </a:pathLst>
              </a:custGeom>
              <a:grpFill/>
              <a:ln w="1788" cap="flat">
                <a:noFill/>
                <a:prstDash val="solid"/>
                <a:round/>
              </a:ln>
            </p:spPr>
            <p:txBody>
              <a:bodyPr rtlCol="0" anchor="ctr"/>
              <a:lstStyle/>
              <a:p>
                <a:endParaRPr lang="en-US"/>
              </a:p>
            </p:txBody>
          </p:sp>
          <p:sp>
            <p:nvSpPr>
              <p:cNvPr id="24" name="Freeform: Shape 23">
                <a:extLst>
                  <a:ext uri="{FF2B5EF4-FFF2-40B4-BE49-F238E27FC236}">
                    <a16:creationId xmlns:a16="http://schemas.microsoft.com/office/drawing/2014/main" id="{5B081CBF-E404-49D8-8614-74B05DF0A73B}"/>
                  </a:ext>
                </a:extLst>
              </p:cNvPr>
              <p:cNvSpPr/>
              <p:nvPr/>
            </p:nvSpPr>
            <p:spPr>
              <a:xfrm>
                <a:off x="5624752" y="3013304"/>
                <a:ext cx="28019" cy="28017"/>
              </a:xfrm>
              <a:custGeom>
                <a:avLst/>
                <a:gdLst>
                  <a:gd name="connsiteX0" fmla="*/ 14554 w 28019"/>
                  <a:gd name="connsiteY0" fmla="*/ 469 h 28017"/>
                  <a:gd name="connsiteX1" fmla="*/ 544 w 28019"/>
                  <a:gd name="connsiteY1" fmla="*/ 14479 h 28017"/>
                  <a:gd name="connsiteX2" fmla="*/ 14554 w 28019"/>
                  <a:gd name="connsiteY2" fmla="*/ 28487 h 28017"/>
                  <a:gd name="connsiteX3" fmla="*/ 28564 w 28019"/>
                  <a:gd name="connsiteY3" fmla="*/ 14479 h 28017"/>
                  <a:gd name="connsiteX4" fmla="*/ 14554 w 28019"/>
                  <a:gd name="connsiteY4" fmla="*/ 469 h 28017"/>
                  <a:gd name="connsiteX5" fmla="*/ 14554 w 28019"/>
                  <a:gd name="connsiteY5" fmla="*/ 5910 h 28017"/>
                  <a:gd name="connsiteX6" fmla="*/ 23123 w 28019"/>
                  <a:gd name="connsiteY6" fmla="*/ 14479 h 28017"/>
                  <a:gd name="connsiteX7" fmla="*/ 14554 w 28019"/>
                  <a:gd name="connsiteY7" fmla="*/ 23046 h 28017"/>
                  <a:gd name="connsiteX8" fmla="*/ 5985 w 28019"/>
                  <a:gd name="connsiteY8" fmla="*/ 14479 h 28017"/>
                  <a:gd name="connsiteX9" fmla="*/ 14554 w 28019"/>
                  <a:gd name="connsiteY9" fmla="*/ 5910 h 28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19" h="28017">
                    <a:moveTo>
                      <a:pt x="14554" y="469"/>
                    </a:moveTo>
                    <a:cubicBezTo>
                      <a:pt x="6828" y="469"/>
                      <a:pt x="544" y="6753"/>
                      <a:pt x="544" y="14479"/>
                    </a:cubicBezTo>
                    <a:cubicBezTo>
                      <a:pt x="544" y="22203"/>
                      <a:pt x="6828" y="28487"/>
                      <a:pt x="14554" y="28487"/>
                    </a:cubicBezTo>
                    <a:cubicBezTo>
                      <a:pt x="22280" y="28487"/>
                      <a:pt x="28564" y="22203"/>
                      <a:pt x="28564" y="14479"/>
                    </a:cubicBezTo>
                    <a:cubicBezTo>
                      <a:pt x="28564" y="6753"/>
                      <a:pt x="22280" y="469"/>
                      <a:pt x="14554" y="469"/>
                    </a:cubicBezTo>
                    <a:moveTo>
                      <a:pt x="14554" y="5910"/>
                    </a:moveTo>
                    <a:cubicBezTo>
                      <a:pt x="19285" y="5910"/>
                      <a:pt x="23123" y="9746"/>
                      <a:pt x="23123" y="14479"/>
                    </a:cubicBezTo>
                    <a:cubicBezTo>
                      <a:pt x="23123" y="19210"/>
                      <a:pt x="19285" y="23046"/>
                      <a:pt x="14554" y="23046"/>
                    </a:cubicBezTo>
                    <a:cubicBezTo>
                      <a:pt x="9822" y="23046"/>
                      <a:pt x="5985" y="19210"/>
                      <a:pt x="5985" y="14479"/>
                    </a:cubicBezTo>
                    <a:cubicBezTo>
                      <a:pt x="5985" y="9746"/>
                      <a:pt x="9822" y="5910"/>
                      <a:pt x="14554" y="5910"/>
                    </a:cubicBezTo>
                  </a:path>
                </a:pathLst>
              </a:custGeom>
              <a:grpFill/>
              <a:ln w="1788" cap="flat">
                <a:noFill/>
                <a:prstDash val="solid"/>
                <a:round/>
              </a:ln>
            </p:spPr>
            <p:txBody>
              <a:bodyPr rtlCol="0" anchor="ctr"/>
              <a:lstStyle/>
              <a:p>
                <a:endParaRPr lang="en-US"/>
              </a:p>
            </p:txBody>
          </p:sp>
          <p:sp>
            <p:nvSpPr>
              <p:cNvPr id="25" name="Freeform: Shape 24">
                <a:extLst>
                  <a:ext uri="{FF2B5EF4-FFF2-40B4-BE49-F238E27FC236}">
                    <a16:creationId xmlns:a16="http://schemas.microsoft.com/office/drawing/2014/main" id="{89B26C4D-F6F5-4DAC-819E-7E583C7CF92D}"/>
                  </a:ext>
                </a:extLst>
              </p:cNvPr>
              <p:cNvSpPr/>
              <p:nvPr/>
            </p:nvSpPr>
            <p:spPr>
              <a:xfrm>
                <a:off x="5748183" y="2888165"/>
                <a:ext cx="28019" cy="28019"/>
              </a:xfrm>
              <a:custGeom>
                <a:avLst/>
                <a:gdLst>
                  <a:gd name="connsiteX0" fmla="*/ 14837 w 28019"/>
                  <a:gd name="connsiteY0" fmla="*/ 182 h 28019"/>
                  <a:gd name="connsiteX1" fmla="*/ 828 w 28019"/>
                  <a:gd name="connsiteY1" fmla="*/ 14191 h 28019"/>
                  <a:gd name="connsiteX2" fmla="*/ 14837 w 28019"/>
                  <a:gd name="connsiteY2" fmla="*/ 28201 h 28019"/>
                  <a:gd name="connsiteX3" fmla="*/ 28847 w 28019"/>
                  <a:gd name="connsiteY3" fmla="*/ 14191 h 28019"/>
                  <a:gd name="connsiteX4" fmla="*/ 14837 w 28019"/>
                  <a:gd name="connsiteY4" fmla="*/ 182 h 28019"/>
                  <a:gd name="connsiteX5" fmla="*/ 14837 w 28019"/>
                  <a:gd name="connsiteY5" fmla="*/ 5622 h 28019"/>
                  <a:gd name="connsiteX6" fmla="*/ 23406 w 28019"/>
                  <a:gd name="connsiteY6" fmla="*/ 14191 h 28019"/>
                  <a:gd name="connsiteX7" fmla="*/ 14837 w 28019"/>
                  <a:gd name="connsiteY7" fmla="*/ 22760 h 28019"/>
                  <a:gd name="connsiteX8" fmla="*/ 6268 w 28019"/>
                  <a:gd name="connsiteY8" fmla="*/ 14191 h 28019"/>
                  <a:gd name="connsiteX9" fmla="*/ 14837 w 28019"/>
                  <a:gd name="connsiteY9" fmla="*/ 5622 h 28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19" h="28019">
                    <a:moveTo>
                      <a:pt x="14837" y="182"/>
                    </a:moveTo>
                    <a:cubicBezTo>
                      <a:pt x="7112" y="182"/>
                      <a:pt x="828" y="6466"/>
                      <a:pt x="828" y="14191"/>
                    </a:cubicBezTo>
                    <a:cubicBezTo>
                      <a:pt x="828" y="21915"/>
                      <a:pt x="7112" y="28201"/>
                      <a:pt x="14837" y="28201"/>
                    </a:cubicBezTo>
                    <a:cubicBezTo>
                      <a:pt x="22561" y="28201"/>
                      <a:pt x="28847" y="21915"/>
                      <a:pt x="28847" y="14191"/>
                    </a:cubicBezTo>
                    <a:cubicBezTo>
                      <a:pt x="28847" y="6466"/>
                      <a:pt x="22561" y="182"/>
                      <a:pt x="14837" y="182"/>
                    </a:cubicBezTo>
                    <a:moveTo>
                      <a:pt x="14837" y="5622"/>
                    </a:moveTo>
                    <a:cubicBezTo>
                      <a:pt x="19569" y="5622"/>
                      <a:pt x="23406" y="9458"/>
                      <a:pt x="23406" y="14191"/>
                    </a:cubicBezTo>
                    <a:cubicBezTo>
                      <a:pt x="23406" y="18923"/>
                      <a:pt x="19569" y="22760"/>
                      <a:pt x="14837" y="22760"/>
                    </a:cubicBezTo>
                    <a:cubicBezTo>
                      <a:pt x="10106" y="22760"/>
                      <a:pt x="6268" y="18923"/>
                      <a:pt x="6268" y="14191"/>
                    </a:cubicBezTo>
                    <a:cubicBezTo>
                      <a:pt x="6268" y="9458"/>
                      <a:pt x="10106" y="5622"/>
                      <a:pt x="14837" y="5622"/>
                    </a:cubicBezTo>
                  </a:path>
                </a:pathLst>
              </a:custGeom>
              <a:grpFill/>
              <a:ln w="1788" cap="flat">
                <a:noFill/>
                <a:prstDash val="solid"/>
                <a:round/>
              </a:ln>
            </p:spPr>
            <p:txBody>
              <a:bodyPr rtlCol="0" anchor="ctr"/>
              <a:lstStyle/>
              <a:p>
                <a:endParaRPr lang="en-US"/>
              </a:p>
            </p:txBody>
          </p:sp>
          <p:sp>
            <p:nvSpPr>
              <p:cNvPr id="26" name="Freeform: Shape 25">
                <a:extLst>
                  <a:ext uri="{FF2B5EF4-FFF2-40B4-BE49-F238E27FC236}">
                    <a16:creationId xmlns:a16="http://schemas.microsoft.com/office/drawing/2014/main" id="{B98A5860-93A0-4397-A2E6-3BB381F28C06}"/>
                  </a:ext>
                </a:extLst>
              </p:cNvPr>
              <p:cNvSpPr/>
              <p:nvPr/>
            </p:nvSpPr>
            <p:spPr>
              <a:xfrm>
                <a:off x="5743665" y="3139361"/>
                <a:ext cx="28019" cy="28017"/>
              </a:xfrm>
              <a:custGeom>
                <a:avLst/>
                <a:gdLst>
                  <a:gd name="connsiteX0" fmla="*/ 14827 w 28019"/>
                  <a:gd name="connsiteY0" fmla="*/ 759 h 28017"/>
                  <a:gd name="connsiteX1" fmla="*/ 817 w 28019"/>
                  <a:gd name="connsiteY1" fmla="*/ 14769 h 28017"/>
                  <a:gd name="connsiteX2" fmla="*/ 14827 w 28019"/>
                  <a:gd name="connsiteY2" fmla="*/ 28776 h 28017"/>
                  <a:gd name="connsiteX3" fmla="*/ 28837 w 28019"/>
                  <a:gd name="connsiteY3" fmla="*/ 14769 h 28017"/>
                  <a:gd name="connsiteX4" fmla="*/ 14827 w 28019"/>
                  <a:gd name="connsiteY4" fmla="*/ 759 h 28017"/>
                  <a:gd name="connsiteX5" fmla="*/ 14827 w 28019"/>
                  <a:gd name="connsiteY5" fmla="*/ 6199 h 28017"/>
                  <a:gd name="connsiteX6" fmla="*/ 23396 w 28019"/>
                  <a:gd name="connsiteY6" fmla="*/ 14769 h 28017"/>
                  <a:gd name="connsiteX7" fmla="*/ 14827 w 28019"/>
                  <a:gd name="connsiteY7" fmla="*/ 23336 h 28017"/>
                  <a:gd name="connsiteX8" fmla="*/ 6258 w 28019"/>
                  <a:gd name="connsiteY8" fmla="*/ 14769 h 28017"/>
                  <a:gd name="connsiteX9" fmla="*/ 14827 w 28019"/>
                  <a:gd name="connsiteY9" fmla="*/ 6199 h 28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19" h="28017">
                    <a:moveTo>
                      <a:pt x="14827" y="759"/>
                    </a:moveTo>
                    <a:cubicBezTo>
                      <a:pt x="7101" y="759"/>
                      <a:pt x="817" y="7043"/>
                      <a:pt x="817" y="14769"/>
                    </a:cubicBezTo>
                    <a:cubicBezTo>
                      <a:pt x="817" y="22491"/>
                      <a:pt x="7101" y="28776"/>
                      <a:pt x="14827" y="28776"/>
                    </a:cubicBezTo>
                    <a:cubicBezTo>
                      <a:pt x="22553" y="28776"/>
                      <a:pt x="28837" y="22491"/>
                      <a:pt x="28837" y="14769"/>
                    </a:cubicBezTo>
                    <a:cubicBezTo>
                      <a:pt x="28837" y="7043"/>
                      <a:pt x="22553" y="759"/>
                      <a:pt x="14827" y="759"/>
                    </a:cubicBezTo>
                    <a:moveTo>
                      <a:pt x="14827" y="6199"/>
                    </a:moveTo>
                    <a:cubicBezTo>
                      <a:pt x="19559" y="6199"/>
                      <a:pt x="23396" y="10035"/>
                      <a:pt x="23396" y="14769"/>
                    </a:cubicBezTo>
                    <a:cubicBezTo>
                      <a:pt x="23396" y="19500"/>
                      <a:pt x="19559" y="23336"/>
                      <a:pt x="14827" y="23336"/>
                    </a:cubicBezTo>
                    <a:cubicBezTo>
                      <a:pt x="10095" y="23336"/>
                      <a:pt x="6258" y="19500"/>
                      <a:pt x="6258" y="14769"/>
                    </a:cubicBezTo>
                    <a:cubicBezTo>
                      <a:pt x="6258" y="10035"/>
                      <a:pt x="10095" y="6199"/>
                      <a:pt x="14827" y="6199"/>
                    </a:cubicBezTo>
                  </a:path>
                </a:pathLst>
              </a:custGeom>
              <a:grpFill/>
              <a:ln w="1788" cap="flat">
                <a:noFill/>
                <a:prstDash val="solid"/>
                <a:round/>
              </a:ln>
            </p:spPr>
            <p:txBody>
              <a:bodyPr rtlCol="0" anchor="ctr"/>
              <a:lstStyle/>
              <a:p>
                <a:endParaRPr lang="en-US"/>
              </a:p>
            </p:txBody>
          </p:sp>
          <p:sp>
            <p:nvSpPr>
              <p:cNvPr id="27" name="Freeform: Shape 26">
                <a:extLst>
                  <a:ext uri="{FF2B5EF4-FFF2-40B4-BE49-F238E27FC236}">
                    <a16:creationId xmlns:a16="http://schemas.microsoft.com/office/drawing/2014/main" id="{A1841170-E2C5-4BBC-95B8-F1FFD71E589A}"/>
                  </a:ext>
                </a:extLst>
              </p:cNvPr>
              <p:cNvSpPr/>
              <p:nvPr/>
            </p:nvSpPr>
            <p:spPr>
              <a:xfrm>
                <a:off x="5725872" y="3174851"/>
                <a:ext cx="28019" cy="28017"/>
              </a:xfrm>
              <a:custGeom>
                <a:avLst/>
                <a:gdLst>
                  <a:gd name="connsiteX0" fmla="*/ 14786 w 28019"/>
                  <a:gd name="connsiteY0" fmla="*/ 840 h 28017"/>
                  <a:gd name="connsiteX1" fmla="*/ 776 w 28019"/>
                  <a:gd name="connsiteY1" fmla="*/ 14850 h 28017"/>
                  <a:gd name="connsiteX2" fmla="*/ 14786 w 28019"/>
                  <a:gd name="connsiteY2" fmla="*/ 28858 h 28017"/>
                  <a:gd name="connsiteX3" fmla="*/ 28796 w 28019"/>
                  <a:gd name="connsiteY3" fmla="*/ 14850 h 28017"/>
                  <a:gd name="connsiteX4" fmla="*/ 14786 w 28019"/>
                  <a:gd name="connsiteY4" fmla="*/ 840 h 28017"/>
                  <a:gd name="connsiteX5" fmla="*/ 14786 w 28019"/>
                  <a:gd name="connsiteY5" fmla="*/ 6281 h 28017"/>
                  <a:gd name="connsiteX6" fmla="*/ 23355 w 28019"/>
                  <a:gd name="connsiteY6" fmla="*/ 14850 h 28017"/>
                  <a:gd name="connsiteX7" fmla="*/ 14786 w 28019"/>
                  <a:gd name="connsiteY7" fmla="*/ 23417 h 28017"/>
                  <a:gd name="connsiteX8" fmla="*/ 6217 w 28019"/>
                  <a:gd name="connsiteY8" fmla="*/ 14850 h 28017"/>
                  <a:gd name="connsiteX9" fmla="*/ 14786 w 28019"/>
                  <a:gd name="connsiteY9" fmla="*/ 6281 h 28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19" h="28017">
                    <a:moveTo>
                      <a:pt x="14786" y="840"/>
                    </a:moveTo>
                    <a:cubicBezTo>
                      <a:pt x="7062" y="840"/>
                      <a:pt x="776" y="7126"/>
                      <a:pt x="776" y="14850"/>
                    </a:cubicBezTo>
                    <a:cubicBezTo>
                      <a:pt x="776" y="22574"/>
                      <a:pt x="7062" y="28858"/>
                      <a:pt x="14786" y="28858"/>
                    </a:cubicBezTo>
                    <a:cubicBezTo>
                      <a:pt x="22512" y="28858"/>
                      <a:pt x="28796" y="22574"/>
                      <a:pt x="28796" y="14850"/>
                    </a:cubicBezTo>
                    <a:cubicBezTo>
                      <a:pt x="28796" y="7126"/>
                      <a:pt x="22512" y="840"/>
                      <a:pt x="14786" y="840"/>
                    </a:cubicBezTo>
                    <a:moveTo>
                      <a:pt x="14786" y="6281"/>
                    </a:moveTo>
                    <a:cubicBezTo>
                      <a:pt x="19518" y="6281"/>
                      <a:pt x="23355" y="10117"/>
                      <a:pt x="23355" y="14850"/>
                    </a:cubicBezTo>
                    <a:cubicBezTo>
                      <a:pt x="23355" y="19582"/>
                      <a:pt x="19518" y="23417"/>
                      <a:pt x="14786" y="23417"/>
                    </a:cubicBezTo>
                    <a:cubicBezTo>
                      <a:pt x="10054" y="23417"/>
                      <a:pt x="6217" y="19582"/>
                      <a:pt x="6217" y="14850"/>
                    </a:cubicBezTo>
                    <a:cubicBezTo>
                      <a:pt x="6217" y="10117"/>
                      <a:pt x="10054" y="6281"/>
                      <a:pt x="14786" y="6281"/>
                    </a:cubicBezTo>
                  </a:path>
                </a:pathLst>
              </a:custGeom>
              <a:grpFill/>
              <a:ln w="1788" cap="flat">
                <a:noFill/>
                <a:prstDash val="solid"/>
                <a:round/>
              </a:ln>
            </p:spPr>
            <p:txBody>
              <a:bodyPr rtlCol="0" anchor="ctr"/>
              <a:lstStyle/>
              <a:p>
                <a:endParaRPr lang="en-US"/>
              </a:p>
            </p:txBody>
          </p:sp>
          <p:sp>
            <p:nvSpPr>
              <p:cNvPr id="28" name="Freeform: Shape 27">
                <a:extLst>
                  <a:ext uri="{FF2B5EF4-FFF2-40B4-BE49-F238E27FC236}">
                    <a16:creationId xmlns:a16="http://schemas.microsoft.com/office/drawing/2014/main" id="{706854A4-9D3F-4C59-B047-05BF638E4545}"/>
                  </a:ext>
                </a:extLst>
              </p:cNvPr>
              <p:cNvSpPr/>
              <p:nvPr/>
            </p:nvSpPr>
            <p:spPr>
              <a:xfrm>
                <a:off x="5621151" y="2870794"/>
                <a:ext cx="54613" cy="112286"/>
              </a:xfrm>
              <a:custGeom>
                <a:avLst/>
                <a:gdLst>
                  <a:gd name="connsiteX0" fmla="*/ 48251 w 54613"/>
                  <a:gd name="connsiteY0" fmla="*/ 69770 h 112286"/>
                  <a:gd name="connsiteX1" fmla="*/ 46749 w 54613"/>
                  <a:gd name="connsiteY1" fmla="*/ 68055 h 112286"/>
                  <a:gd name="connsiteX2" fmla="*/ 552 w 54613"/>
                  <a:gd name="connsiteY2" fmla="*/ 3377 h 112286"/>
                  <a:gd name="connsiteX3" fmla="*/ 5014 w 54613"/>
                  <a:gd name="connsiteY3" fmla="*/ 262 h 112286"/>
                  <a:gd name="connsiteX4" fmla="*/ 47235 w 54613"/>
                  <a:gd name="connsiteY4" fmla="*/ 59696 h 112286"/>
                  <a:gd name="connsiteX5" fmla="*/ 52032 w 54613"/>
                  <a:gd name="connsiteY5" fmla="*/ 65905 h 112286"/>
                  <a:gd name="connsiteX6" fmla="*/ 52778 w 54613"/>
                  <a:gd name="connsiteY6" fmla="*/ 66586 h 112286"/>
                  <a:gd name="connsiteX7" fmla="*/ 53646 w 54613"/>
                  <a:gd name="connsiteY7" fmla="*/ 69047 h 112286"/>
                  <a:gd name="connsiteX8" fmla="*/ 55166 w 54613"/>
                  <a:gd name="connsiteY8" fmla="*/ 112490 h 112286"/>
                  <a:gd name="connsiteX9" fmla="*/ 49725 w 54613"/>
                  <a:gd name="connsiteY9" fmla="*/ 112548 h 112286"/>
                  <a:gd name="connsiteX10" fmla="*/ 48269 w 54613"/>
                  <a:gd name="connsiteY10" fmla="*/ 69875 h 112286"/>
                  <a:gd name="connsiteX11" fmla="*/ 48251 w 54613"/>
                  <a:gd name="connsiteY11" fmla="*/ 69770 h 112286"/>
                  <a:gd name="connsiteX12" fmla="*/ 50373 w 54613"/>
                  <a:gd name="connsiteY12" fmla="*/ 70934 h 112286"/>
                  <a:gd name="connsiteX13" fmla="*/ 50393 w 54613"/>
                  <a:gd name="connsiteY13" fmla="*/ 70936 h 112286"/>
                  <a:gd name="connsiteX14" fmla="*/ 50373 w 54613"/>
                  <a:gd name="connsiteY14" fmla="*/ 70934 h 112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4613" h="112286">
                    <a:moveTo>
                      <a:pt x="48251" y="69770"/>
                    </a:moveTo>
                    <a:cubicBezTo>
                      <a:pt x="47843" y="69357"/>
                      <a:pt x="47332" y="68787"/>
                      <a:pt x="46749" y="68055"/>
                    </a:cubicBezTo>
                    <a:cubicBezTo>
                      <a:pt x="38189" y="57275"/>
                      <a:pt x="552" y="3377"/>
                      <a:pt x="552" y="3377"/>
                    </a:cubicBezTo>
                    <a:lnTo>
                      <a:pt x="5014" y="262"/>
                    </a:lnTo>
                    <a:cubicBezTo>
                      <a:pt x="5014" y="262"/>
                      <a:pt x="34655" y="42715"/>
                      <a:pt x="47235" y="59696"/>
                    </a:cubicBezTo>
                    <a:cubicBezTo>
                      <a:pt x="49533" y="62797"/>
                      <a:pt x="51229" y="65020"/>
                      <a:pt x="52032" y="65905"/>
                    </a:cubicBezTo>
                    <a:cubicBezTo>
                      <a:pt x="52290" y="66067"/>
                      <a:pt x="52542" y="66286"/>
                      <a:pt x="52778" y="66586"/>
                    </a:cubicBezTo>
                    <a:cubicBezTo>
                      <a:pt x="53012" y="66879"/>
                      <a:pt x="53438" y="67692"/>
                      <a:pt x="53646" y="69047"/>
                    </a:cubicBezTo>
                    <a:cubicBezTo>
                      <a:pt x="54762" y="76288"/>
                      <a:pt x="55166" y="112490"/>
                      <a:pt x="55166" y="112490"/>
                    </a:cubicBezTo>
                    <a:lnTo>
                      <a:pt x="49725" y="112548"/>
                    </a:lnTo>
                    <a:cubicBezTo>
                      <a:pt x="49725" y="112548"/>
                      <a:pt x="49365" y="76988"/>
                      <a:pt x="48269" y="69875"/>
                    </a:cubicBezTo>
                    <a:lnTo>
                      <a:pt x="48251" y="69770"/>
                    </a:lnTo>
                    <a:close/>
                    <a:moveTo>
                      <a:pt x="50373" y="70934"/>
                    </a:moveTo>
                    <a:lnTo>
                      <a:pt x="50393" y="70936"/>
                    </a:lnTo>
                    <a:lnTo>
                      <a:pt x="50373" y="70934"/>
                    </a:lnTo>
                    <a:close/>
                  </a:path>
                </a:pathLst>
              </a:custGeom>
              <a:grpFill/>
              <a:ln w="1788" cap="flat">
                <a:noFill/>
                <a:prstDash val="solid"/>
                <a:round/>
              </a:ln>
            </p:spPr>
            <p:txBody>
              <a:bodyPr rtlCol="0" anchor="ctr"/>
              <a:lstStyle/>
              <a:p>
                <a:endParaRPr lang="en-US"/>
              </a:p>
            </p:txBody>
          </p:sp>
          <p:sp>
            <p:nvSpPr>
              <p:cNvPr id="29" name="Freeform: Shape 28">
                <a:extLst>
                  <a:ext uri="{FF2B5EF4-FFF2-40B4-BE49-F238E27FC236}">
                    <a16:creationId xmlns:a16="http://schemas.microsoft.com/office/drawing/2014/main" id="{0141C32B-EFDA-4816-BE50-5A38E6C1C77B}"/>
                  </a:ext>
                </a:extLst>
              </p:cNvPr>
              <p:cNvSpPr/>
              <p:nvPr/>
            </p:nvSpPr>
            <p:spPr>
              <a:xfrm>
                <a:off x="5659095" y="2978467"/>
                <a:ext cx="28019" cy="28017"/>
              </a:xfrm>
              <a:custGeom>
                <a:avLst/>
                <a:gdLst>
                  <a:gd name="connsiteX0" fmla="*/ 14633 w 28019"/>
                  <a:gd name="connsiteY0" fmla="*/ 389 h 28017"/>
                  <a:gd name="connsiteX1" fmla="*/ 623 w 28019"/>
                  <a:gd name="connsiteY1" fmla="*/ 14399 h 28017"/>
                  <a:gd name="connsiteX2" fmla="*/ 14633 w 28019"/>
                  <a:gd name="connsiteY2" fmla="*/ 28407 h 28017"/>
                  <a:gd name="connsiteX3" fmla="*/ 28642 w 28019"/>
                  <a:gd name="connsiteY3" fmla="*/ 14399 h 28017"/>
                  <a:gd name="connsiteX4" fmla="*/ 14633 w 28019"/>
                  <a:gd name="connsiteY4" fmla="*/ 389 h 28017"/>
                  <a:gd name="connsiteX5" fmla="*/ 14633 w 28019"/>
                  <a:gd name="connsiteY5" fmla="*/ 5830 h 28017"/>
                  <a:gd name="connsiteX6" fmla="*/ 23202 w 28019"/>
                  <a:gd name="connsiteY6" fmla="*/ 14399 h 28017"/>
                  <a:gd name="connsiteX7" fmla="*/ 14633 w 28019"/>
                  <a:gd name="connsiteY7" fmla="*/ 22966 h 28017"/>
                  <a:gd name="connsiteX8" fmla="*/ 6064 w 28019"/>
                  <a:gd name="connsiteY8" fmla="*/ 14399 h 28017"/>
                  <a:gd name="connsiteX9" fmla="*/ 14633 w 28019"/>
                  <a:gd name="connsiteY9" fmla="*/ 5830 h 28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19" h="28017">
                    <a:moveTo>
                      <a:pt x="14633" y="389"/>
                    </a:moveTo>
                    <a:cubicBezTo>
                      <a:pt x="6907" y="389"/>
                      <a:pt x="623" y="6673"/>
                      <a:pt x="623" y="14399"/>
                    </a:cubicBezTo>
                    <a:cubicBezTo>
                      <a:pt x="623" y="22123"/>
                      <a:pt x="6907" y="28407"/>
                      <a:pt x="14633" y="28407"/>
                    </a:cubicBezTo>
                    <a:cubicBezTo>
                      <a:pt x="22357" y="28407"/>
                      <a:pt x="28642" y="22123"/>
                      <a:pt x="28642" y="14399"/>
                    </a:cubicBezTo>
                    <a:cubicBezTo>
                      <a:pt x="28642" y="6673"/>
                      <a:pt x="22357" y="389"/>
                      <a:pt x="14633" y="389"/>
                    </a:cubicBezTo>
                    <a:moveTo>
                      <a:pt x="14633" y="5830"/>
                    </a:moveTo>
                    <a:cubicBezTo>
                      <a:pt x="19364" y="5830"/>
                      <a:pt x="23202" y="9665"/>
                      <a:pt x="23202" y="14399"/>
                    </a:cubicBezTo>
                    <a:cubicBezTo>
                      <a:pt x="23202" y="19130"/>
                      <a:pt x="19364" y="22966"/>
                      <a:pt x="14633" y="22966"/>
                    </a:cubicBezTo>
                    <a:cubicBezTo>
                      <a:pt x="9901" y="22966"/>
                      <a:pt x="6064" y="19130"/>
                      <a:pt x="6064" y="14399"/>
                    </a:cubicBezTo>
                    <a:cubicBezTo>
                      <a:pt x="6064" y="9665"/>
                      <a:pt x="9901" y="5830"/>
                      <a:pt x="14633" y="5830"/>
                    </a:cubicBezTo>
                  </a:path>
                </a:pathLst>
              </a:custGeom>
              <a:grpFill/>
              <a:ln w="1788" cap="flat">
                <a:noFill/>
                <a:prstDash val="solid"/>
                <a:round/>
              </a:ln>
            </p:spPr>
            <p:txBody>
              <a:bodyPr rtlCol="0" anchor="ctr"/>
              <a:lstStyle/>
              <a:p>
                <a:endParaRPr lang="en-US"/>
              </a:p>
            </p:txBody>
          </p:sp>
          <p:sp>
            <p:nvSpPr>
              <p:cNvPr id="30" name="Freeform: Shape 29">
                <a:extLst>
                  <a:ext uri="{FF2B5EF4-FFF2-40B4-BE49-F238E27FC236}">
                    <a16:creationId xmlns:a16="http://schemas.microsoft.com/office/drawing/2014/main" id="{98BC0DD9-C3C9-4843-9693-C1FAB25A0E51}"/>
                  </a:ext>
                </a:extLst>
              </p:cNvPr>
              <p:cNvSpPr/>
              <p:nvPr/>
            </p:nvSpPr>
            <p:spPr>
              <a:xfrm>
                <a:off x="5629215" y="3132459"/>
                <a:ext cx="60493" cy="92444"/>
              </a:xfrm>
              <a:custGeom>
                <a:avLst/>
                <a:gdLst>
                  <a:gd name="connsiteX0" fmla="*/ 54192 w 60493"/>
                  <a:gd name="connsiteY0" fmla="*/ 43315 h 92444"/>
                  <a:gd name="connsiteX1" fmla="*/ 55628 w 60493"/>
                  <a:gd name="connsiteY1" fmla="*/ 784 h 92444"/>
                  <a:gd name="connsiteX2" fmla="*/ 61069 w 60493"/>
                  <a:gd name="connsiteY2" fmla="*/ 842 h 92444"/>
                  <a:gd name="connsiteX3" fmla="*/ 59549 w 60493"/>
                  <a:gd name="connsiteY3" fmla="*/ 44286 h 92444"/>
                  <a:gd name="connsiteX4" fmla="*/ 58681 w 60493"/>
                  <a:gd name="connsiteY4" fmla="*/ 46747 h 92444"/>
                  <a:gd name="connsiteX5" fmla="*/ 57482 w 60493"/>
                  <a:gd name="connsiteY5" fmla="*/ 47653 h 92444"/>
                  <a:gd name="connsiteX6" fmla="*/ 52032 w 60493"/>
                  <a:gd name="connsiteY6" fmla="*/ 51995 h 92444"/>
                  <a:gd name="connsiteX7" fmla="*/ 4156 w 60493"/>
                  <a:gd name="connsiteY7" fmla="*/ 93228 h 92444"/>
                  <a:gd name="connsiteX8" fmla="*/ 576 w 60493"/>
                  <a:gd name="connsiteY8" fmla="*/ 89133 h 92444"/>
                  <a:gd name="connsiteX9" fmla="*/ 52933 w 60493"/>
                  <a:gd name="connsiteY9" fmla="*/ 44257 h 92444"/>
                  <a:gd name="connsiteX10" fmla="*/ 54192 w 60493"/>
                  <a:gd name="connsiteY10" fmla="*/ 43315 h 92444"/>
                  <a:gd name="connsiteX11" fmla="*/ 56289 w 60493"/>
                  <a:gd name="connsiteY11" fmla="*/ 42396 h 92444"/>
                  <a:gd name="connsiteX12" fmla="*/ 56278 w 60493"/>
                  <a:gd name="connsiteY12" fmla="*/ 42398 h 92444"/>
                  <a:gd name="connsiteX13" fmla="*/ 56301 w 60493"/>
                  <a:gd name="connsiteY13" fmla="*/ 42396 h 92444"/>
                  <a:gd name="connsiteX14" fmla="*/ 56289 w 60493"/>
                  <a:gd name="connsiteY14" fmla="*/ 42396 h 92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493" h="92444">
                    <a:moveTo>
                      <a:pt x="54192" y="43315"/>
                    </a:moveTo>
                    <a:cubicBezTo>
                      <a:pt x="55273" y="35883"/>
                      <a:pt x="55628" y="784"/>
                      <a:pt x="55628" y="784"/>
                    </a:cubicBezTo>
                    <a:lnTo>
                      <a:pt x="61069" y="842"/>
                    </a:lnTo>
                    <a:cubicBezTo>
                      <a:pt x="61069" y="842"/>
                      <a:pt x="60665" y="37044"/>
                      <a:pt x="59549" y="44286"/>
                    </a:cubicBezTo>
                    <a:cubicBezTo>
                      <a:pt x="59341" y="45640"/>
                      <a:pt x="58915" y="46453"/>
                      <a:pt x="58681" y="46747"/>
                    </a:cubicBezTo>
                    <a:cubicBezTo>
                      <a:pt x="58307" y="47218"/>
                      <a:pt x="57894" y="47497"/>
                      <a:pt x="57482" y="47653"/>
                    </a:cubicBezTo>
                    <a:cubicBezTo>
                      <a:pt x="56963" y="48047"/>
                      <a:pt x="54642" y="49830"/>
                      <a:pt x="52032" y="51995"/>
                    </a:cubicBezTo>
                    <a:cubicBezTo>
                      <a:pt x="37837" y="63776"/>
                      <a:pt x="4156" y="93228"/>
                      <a:pt x="4156" y="93228"/>
                    </a:cubicBezTo>
                    <a:lnTo>
                      <a:pt x="576" y="89133"/>
                    </a:lnTo>
                    <a:cubicBezTo>
                      <a:pt x="576" y="89133"/>
                      <a:pt x="43345" y="51736"/>
                      <a:pt x="52933" y="44257"/>
                    </a:cubicBezTo>
                    <a:cubicBezTo>
                      <a:pt x="53423" y="43872"/>
                      <a:pt x="53847" y="43558"/>
                      <a:pt x="54192" y="43315"/>
                    </a:cubicBezTo>
                    <a:close/>
                    <a:moveTo>
                      <a:pt x="56289" y="42396"/>
                    </a:moveTo>
                    <a:lnTo>
                      <a:pt x="56278" y="42398"/>
                    </a:lnTo>
                    <a:lnTo>
                      <a:pt x="56301" y="42396"/>
                    </a:lnTo>
                    <a:lnTo>
                      <a:pt x="56289" y="42396"/>
                    </a:lnTo>
                    <a:close/>
                  </a:path>
                </a:pathLst>
              </a:custGeom>
              <a:grpFill/>
              <a:ln w="1788" cap="flat">
                <a:noFill/>
                <a:prstDash val="solid"/>
                <a:round/>
              </a:ln>
            </p:spPr>
            <p:txBody>
              <a:bodyPr rtlCol="0" anchor="ctr"/>
              <a:lstStyle/>
              <a:p>
                <a:endParaRPr lang="en-US"/>
              </a:p>
            </p:txBody>
          </p:sp>
          <p:sp>
            <p:nvSpPr>
              <p:cNvPr id="31" name="Freeform: Shape 30">
                <a:extLst>
                  <a:ext uri="{FF2B5EF4-FFF2-40B4-BE49-F238E27FC236}">
                    <a16:creationId xmlns:a16="http://schemas.microsoft.com/office/drawing/2014/main" id="{577FC4DB-495F-4084-BCF8-96900AC6D4F0}"/>
                  </a:ext>
                </a:extLst>
              </p:cNvPr>
              <p:cNvSpPr/>
              <p:nvPr/>
            </p:nvSpPr>
            <p:spPr>
              <a:xfrm>
                <a:off x="5673036" y="3107787"/>
                <a:ext cx="28019" cy="28017"/>
              </a:xfrm>
              <a:custGeom>
                <a:avLst/>
                <a:gdLst>
                  <a:gd name="connsiteX0" fmla="*/ 14665 w 28019"/>
                  <a:gd name="connsiteY0" fmla="*/ 686 h 28017"/>
                  <a:gd name="connsiteX1" fmla="*/ 655 w 28019"/>
                  <a:gd name="connsiteY1" fmla="*/ 14696 h 28017"/>
                  <a:gd name="connsiteX2" fmla="*/ 14665 w 28019"/>
                  <a:gd name="connsiteY2" fmla="*/ 28704 h 28017"/>
                  <a:gd name="connsiteX3" fmla="*/ 28674 w 28019"/>
                  <a:gd name="connsiteY3" fmla="*/ 14696 h 28017"/>
                  <a:gd name="connsiteX4" fmla="*/ 14665 w 28019"/>
                  <a:gd name="connsiteY4" fmla="*/ 686 h 28017"/>
                  <a:gd name="connsiteX5" fmla="*/ 14665 w 28019"/>
                  <a:gd name="connsiteY5" fmla="*/ 6127 h 28017"/>
                  <a:gd name="connsiteX6" fmla="*/ 23234 w 28019"/>
                  <a:gd name="connsiteY6" fmla="*/ 14696 h 28017"/>
                  <a:gd name="connsiteX7" fmla="*/ 14665 w 28019"/>
                  <a:gd name="connsiteY7" fmla="*/ 23263 h 28017"/>
                  <a:gd name="connsiteX8" fmla="*/ 6096 w 28019"/>
                  <a:gd name="connsiteY8" fmla="*/ 14696 h 28017"/>
                  <a:gd name="connsiteX9" fmla="*/ 14665 w 28019"/>
                  <a:gd name="connsiteY9" fmla="*/ 6127 h 28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19" h="28017">
                    <a:moveTo>
                      <a:pt x="14665" y="686"/>
                    </a:moveTo>
                    <a:cubicBezTo>
                      <a:pt x="6941" y="686"/>
                      <a:pt x="655" y="6970"/>
                      <a:pt x="655" y="14696"/>
                    </a:cubicBezTo>
                    <a:cubicBezTo>
                      <a:pt x="655" y="22420"/>
                      <a:pt x="6941" y="28704"/>
                      <a:pt x="14665" y="28704"/>
                    </a:cubicBezTo>
                    <a:cubicBezTo>
                      <a:pt x="22390" y="28704"/>
                      <a:pt x="28674" y="22420"/>
                      <a:pt x="28674" y="14696"/>
                    </a:cubicBezTo>
                    <a:cubicBezTo>
                      <a:pt x="28674" y="6970"/>
                      <a:pt x="22390" y="686"/>
                      <a:pt x="14665" y="686"/>
                    </a:cubicBezTo>
                    <a:moveTo>
                      <a:pt x="14665" y="6127"/>
                    </a:moveTo>
                    <a:cubicBezTo>
                      <a:pt x="19396" y="6127"/>
                      <a:pt x="23234" y="9963"/>
                      <a:pt x="23234" y="14696"/>
                    </a:cubicBezTo>
                    <a:cubicBezTo>
                      <a:pt x="23234" y="19428"/>
                      <a:pt x="19396" y="23263"/>
                      <a:pt x="14665" y="23263"/>
                    </a:cubicBezTo>
                    <a:cubicBezTo>
                      <a:pt x="9933" y="23263"/>
                      <a:pt x="6096" y="19428"/>
                      <a:pt x="6096" y="14696"/>
                    </a:cubicBezTo>
                    <a:cubicBezTo>
                      <a:pt x="6096" y="9963"/>
                      <a:pt x="9933" y="6127"/>
                      <a:pt x="14665" y="6127"/>
                    </a:cubicBezTo>
                  </a:path>
                </a:pathLst>
              </a:custGeom>
              <a:grpFill/>
              <a:ln w="1788" cap="flat">
                <a:noFill/>
                <a:prstDash val="solid"/>
                <a:round/>
              </a:ln>
            </p:spPr>
            <p:txBody>
              <a:bodyPr rtlCol="0" anchor="ctr"/>
              <a:lstStyle/>
              <a:p>
                <a:endParaRPr lang="en-US"/>
              </a:p>
            </p:txBody>
          </p:sp>
          <p:sp>
            <p:nvSpPr>
              <p:cNvPr id="32" name="Freeform: Shape 31">
                <a:extLst>
                  <a:ext uri="{FF2B5EF4-FFF2-40B4-BE49-F238E27FC236}">
                    <a16:creationId xmlns:a16="http://schemas.microsoft.com/office/drawing/2014/main" id="{6A52495D-50A3-40FC-BD4B-1EEB170FF713}"/>
                  </a:ext>
                </a:extLst>
              </p:cNvPr>
              <p:cNvSpPr/>
              <p:nvPr/>
            </p:nvSpPr>
            <p:spPr>
              <a:xfrm>
                <a:off x="5726272" y="3088775"/>
                <a:ext cx="28019" cy="28017"/>
              </a:xfrm>
              <a:custGeom>
                <a:avLst/>
                <a:gdLst>
                  <a:gd name="connsiteX0" fmla="*/ 14787 w 28019"/>
                  <a:gd name="connsiteY0" fmla="*/ 643 h 28017"/>
                  <a:gd name="connsiteX1" fmla="*/ 777 w 28019"/>
                  <a:gd name="connsiteY1" fmla="*/ 14652 h 28017"/>
                  <a:gd name="connsiteX2" fmla="*/ 14787 w 28019"/>
                  <a:gd name="connsiteY2" fmla="*/ 28660 h 28017"/>
                  <a:gd name="connsiteX3" fmla="*/ 28797 w 28019"/>
                  <a:gd name="connsiteY3" fmla="*/ 14652 h 28017"/>
                  <a:gd name="connsiteX4" fmla="*/ 14787 w 28019"/>
                  <a:gd name="connsiteY4" fmla="*/ 643 h 28017"/>
                  <a:gd name="connsiteX5" fmla="*/ 14787 w 28019"/>
                  <a:gd name="connsiteY5" fmla="*/ 6083 h 28017"/>
                  <a:gd name="connsiteX6" fmla="*/ 23356 w 28019"/>
                  <a:gd name="connsiteY6" fmla="*/ 14652 h 28017"/>
                  <a:gd name="connsiteX7" fmla="*/ 14787 w 28019"/>
                  <a:gd name="connsiteY7" fmla="*/ 23220 h 28017"/>
                  <a:gd name="connsiteX8" fmla="*/ 6218 w 28019"/>
                  <a:gd name="connsiteY8" fmla="*/ 14652 h 28017"/>
                  <a:gd name="connsiteX9" fmla="*/ 14787 w 28019"/>
                  <a:gd name="connsiteY9" fmla="*/ 6083 h 28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19" h="28017">
                    <a:moveTo>
                      <a:pt x="14787" y="643"/>
                    </a:moveTo>
                    <a:cubicBezTo>
                      <a:pt x="7061" y="643"/>
                      <a:pt x="777" y="6927"/>
                      <a:pt x="777" y="14652"/>
                    </a:cubicBezTo>
                    <a:cubicBezTo>
                      <a:pt x="777" y="22374"/>
                      <a:pt x="7061" y="28660"/>
                      <a:pt x="14787" y="28660"/>
                    </a:cubicBezTo>
                    <a:cubicBezTo>
                      <a:pt x="22511" y="28660"/>
                      <a:pt x="28797" y="22374"/>
                      <a:pt x="28797" y="14652"/>
                    </a:cubicBezTo>
                    <a:cubicBezTo>
                      <a:pt x="28797" y="6927"/>
                      <a:pt x="22511" y="643"/>
                      <a:pt x="14787" y="643"/>
                    </a:cubicBezTo>
                    <a:moveTo>
                      <a:pt x="14787" y="6083"/>
                    </a:moveTo>
                    <a:cubicBezTo>
                      <a:pt x="19519" y="6083"/>
                      <a:pt x="23356" y="9919"/>
                      <a:pt x="23356" y="14652"/>
                    </a:cubicBezTo>
                    <a:cubicBezTo>
                      <a:pt x="23356" y="19384"/>
                      <a:pt x="19519" y="23220"/>
                      <a:pt x="14787" y="23220"/>
                    </a:cubicBezTo>
                    <a:cubicBezTo>
                      <a:pt x="10055" y="23220"/>
                      <a:pt x="6218" y="19384"/>
                      <a:pt x="6218" y="14652"/>
                    </a:cubicBezTo>
                    <a:cubicBezTo>
                      <a:pt x="6218" y="9919"/>
                      <a:pt x="10055" y="6083"/>
                      <a:pt x="14787" y="6083"/>
                    </a:cubicBezTo>
                  </a:path>
                </a:pathLst>
              </a:custGeom>
              <a:grpFill/>
              <a:ln w="1788" cap="flat">
                <a:noFill/>
                <a:prstDash val="solid"/>
                <a:round/>
              </a:ln>
            </p:spPr>
            <p:txBody>
              <a:bodyPr rtlCol="0" anchor="ctr"/>
              <a:lstStyle/>
              <a:p>
                <a:endParaRPr lang="en-US"/>
              </a:p>
            </p:txBody>
          </p:sp>
          <p:sp>
            <p:nvSpPr>
              <p:cNvPr id="33" name="Freeform: Shape 32">
                <a:extLst>
                  <a:ext uri="{FF2B5EF4-FFF2-40B4-BE49-F238E27FC236}">
                    <a16:creationId xmlns:a16="http://schemas.microsoft.com/office/drawing/2014/main" id="{43B89F0B-BAFC-46C6-BFF2-00D39FD50AAE}"/>
                  </a:ext>
                </a:extLst>
              </p:cNvPr>
              <p:cNvSpPr/>
              <p:nvPr/>
            </p:nvSpPr>
            <p:spPr>
              <a:xfrm>
                <a:off x="5657828" y="3036772"/>
                <a:ext cx="28019" cy="28019"/>
              </a:xfrm>
              <a:custGeom>
                <a:avLst/>
                <a:gdLst>
                  <a:gd name="connsiteX0" fmla="*/ 14630 w 28019"/>
                  <a:gd name="connsiteY0" fmla="*/ 523 h 28019"/>
                  <a:gd name="connsiteX1" fmla="*/ 620 w 28019"/>
                  <a:gd name="connsiteY1" fmla="*/ 14533 h 28019"/>
                  <a:gd name="connsiteX2" fmla="*/ 14630 w 28019"/>
                  <a:gd name="connsiteY2" fmla="*/ 28543 h 28019"/>
                  <a:gd name="connsiteX3" fmla="*/ 28640 w 28019"/>
                  <a:gd name="connsiteY3" fmla="*/ 14533 h 28019"/>
                  <a:gd name="connsiteX4" fmla="*/ 14630 w 28019"/>
                  <a:gd name="connsiteY4" fmla="*/ 523 h 28019"/>
                  <a:gd name="connsiteX5" fmla="*/ 14630 w 28019"/>
                  <a:gd name="connsiteY5" fmla="*/ 5964 h 28019"/>
                  <a:gd name="connsiteX6" fmla="*/ 23199 w 28019"/>
                  <a:gd name="connsiteY6" fmla="*/ 14533 h 28019"/>
                  <a:gd name="connsiteX7" fmla="*/ 14630 w 28019"/>
                  <a:gd name="connsiteY7" fmla="*/ 23100 h 28019"/>
                  <a:gd name="connsiteX8" fmla="*/ 6061 w 28019"/>
                  <a:gd name="connsiteY8" fmla="*/ 14533 h 28019"/>
                  <a:gd name="connsiteX9" fmla="*/ 14630 w 28019"/>
                  <a:gd name="connsiteY9" fmla="*/ 5964 h 28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19" h="28019">
                    <a:moveTo>
                      <a:pt x="14630" y="523"/>
                    </a:moveTo>
                    <a:cubicBezTo>
                      <a:pt x="6904" y="523"/>
                      <a:pt x="620" y="6807"/>
                      <a:pt x="620" y="14533"/>
                    </a:cubicBezTo>
                    <a:cubicBezTo>
                      <a:pt x="620" y="22257"/>
                      <a:pt x="6904" y="28543"/>
                      <a:pt x="14630" y="28543"/>
                    </a:cubicBezTo>
                    <a:cubicBezTo>
                      <a:pt x="22356" y="28543"/>
                      <a:pt x="28640" y="22257"/>
                      <a:pt x="28640" y="14533"/>
                    </a:cubicBezTo>
                    <a:cubicBezTo>
                      <a:pt x="28640" y="6807"/>
                      <a:pt x="22356" y="523"/>
                      <a:pt x="14630" y="523"/>
                    </a:cubicBezTo>
                    <a:moveTo>
                      <a:pt x="14630" y="5964"/>
                    </a:moveTo>
                    <a:cubicBezTo>
                      <a:pt x="19361" y="5964"/>
                      <a:pt x="23199" y="9799"/>
                      <a:pt x="23199" y="14533"/>
                    </a:cubicBezTo>
                    <a:cubicBezTo>
                      <a:pt x="23199" y="19264"/>
                      <a:pt x="19361" y="23100"/>
                      <a:pt x="14630" y="23100"/>
                    </a:cubicBezTo>
                    <a:cubicBezTo>
                      <a:pt x="9898" y="23100"/>
                      <a:pt x="6061" y="19264"/>
                      <a:pt x="6061" y="14533"/>
                    </a:cubicBezTo>
                    <a:cubicBezTo>
                      <a:pt x="6061" y="9799"/>
                      <a:pt x="9898" y="5964"/>
                      <a:pt x="14630" y="5964"/>
                    </a:cubicBezTo>
                  </a:path>
                </a:pathLst>
              </a:custGeom>
              <a:grpFill/>
              <a:ln w="1788" cap="flat">
                <a:noFill/>
                <a:prstDash val="solid"/>
                <a:round/>
              </a:ln>
            </p:spPr>
            <p:txBody>
              <a:bodyPr rtlCol="0" anchor="ctr"/>
              <a:lstStyle/>
              <a:p>
                <a:endParaRPr lang="en-US"/>
              </a:p>
            </p:txBody>
          </p:sp>
          <p:sp>
            <p:nvSpPr>
              <p:cNvPr id="34" name="Freeform: Shape 33">
                <a:extLst>
                  <a:ext uri="{FF2B5EF4-FFF2-40B4-BE49-F238E27FC236}">
                    <a16:creationId xmlns:a16="http://schemas.microsoft.com/office/drawing/2014/main" id="{F6574EFF-F6C7-4F7B-AFB0-0A4B0A0D8B37}"/>
                  </a:ext>
                </a:extLst>
              </p:cNvPr>
              <p:cNvSpPr/>
              <p:nvPr/>
            </p:nvSpPr>
            <p:spPr>
              <a:xfrm>
                <a:off x="5653267" y="2851581"/>
                <a:ext cx="63822" cy="209698"/>
              </a:xfrm>
              <a:custGeom>
                <a:avLst/>
                <a:gdLst>
                  <a:gd name="connsiteX0" fmla="*/ 59016 w 63822"/>
                  <a:gd name="connsiteY0" fmla="*/ 71111 h 209698"/>
                  <a:gd name="connsiteX1" fmla="*/ 634 w 63822"/>
                  <a:gd name="connsiteY1" fmla="*/ 3925 h 209698"/>
                  <a:gd name="connsiteX2" fmla="*/ 4740 w 63822"/>
                  <a:gd name="connsiteY2" fmla="*/ 356 h 209698"/>
                  <a:gd name="connsiteX3" fmla="*/ 64457 w 63822"/>
                  <a:gd name="connsiteY3" fmla="*/ 69076 h 209698"/>
                  <a:gd name="connsiteX4" fmla="*/ 64457 w 63822"/>
                  <a:gd name="connsiteY4" fmla="*/ 210055 h 209698"/>
                  <a:gd name="connsiteX5" fmla="*/ 59016 w 63822"/>
                  <a:gd name="connsiteY5" fmla="*/ 210055 h 209698"/>
                  <a:gd name="connsiteX6" fmla="*/ 59016 w 63822"/>
                  <a:gd name="connsiteY6" fmla="*/ 71111 h 20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22" h="209698">
                    <a:moveTo>
                      <a:pt x="59016" y="71111"/>
                    </a:moveTo>
                    <a:lnTo>
                      <a:pt x="634" y="3925"/>
                    </a:lnTo>
                    <a:lnTo>
                      <a:pt x="4740" y="356"/>
                    </a:lnTo>
                    <a:lnTo>
                      <a:pt x="64457" y="69076"/>
                    </a:lnTo>
                    <a:lnTo>
                      <a:pt x="64457" y="210055"/>
                    </a:lnTo>
                    <a:lnTo>
                      <a:pt x="59016" y="210055"/>
                    </a:lnTo>
                    <a:lnTo>
                      <a:pt x="59016" y="71111"/>
                    </a:lnTo>
                    <a:close/>
                  </a:path>
                </a:pathLst>
              </a:custGeom>
              <a:grpFill/>
              <a:ln w="1788" cap="flat">
                <a:noFill/>
                <a:prstDash val="solid"/>
                <a:round/>
              </a:ln>
            </p:spPr>
            <p:txBody>
              <a:bodyPr rtlCol="0" anchor="ctr"/>
              <a:lstStyle/>
              <a:p>
                <a:endParaRPr lang="en-US"/>
              </a:p>
            </p:txBody>
          </p:sp>
          <p:sp>
            <p:nvSpPr>
              <p:cNvPr id="35" name="Freeform: Shape 34">
                <a:extLst>
                  <a:ext uri="{FF2B5EF4-FFF2-40B4-BE49-F238E27FC236}">
                    <a16:creationId xmlns:a16="http://schemas.microsoft.com/office/drawing/2014/main" id="{33360CCE-A045-46F3-98DD-A5A49D954462}"/>
                  </a:ext>
                </a:extLst>
              </p:cNvPr>
              <p:cNvSpPr/>
              <p:nvPr/>
            </p:nvSpPr>
            <p:spPr>
              <a:xfrm>
                <a:off x="5700205" y="3058600"/>
                <a:ext cx="28019" cy="28017"/>
              </a:xfrm>
              <a:custGeom>
                <a:avLst/>
                <a:gdLst>
                  <a:gd name="connsiteX0" fmla="*/ 14727 w 28019"/>
                  <a:gd name="connsiteY0" fmla="*/ 573 h 28017"/>
                  <a:gd name="connsiteX1" fmla="*/ 717 w 28019"/>
                  <a:gd name="connsiteY1" fmla="*/ 14581 h 28017"/>
                  <a:gd name="connsiteX2" fmla="*/ 14727 w 28019"/>
                  <a:gd name="connsiteY2" fmla="*/ 28591 h 28017"/>
                  <a:gd name="connsiteX3" fmla="*/ 28737 w 28019"/>
                  <a:gd name="connsiteY3" fmla="*/ 14581 h 28017"/>
                  <a:gd name="connsiteX4" fmla="*/ 14727 w 28019"/>
                  <a:gd name="connsiteY4" fmla="*/ 573 h 28017"/>
                  <a:gd name="connsiteX5" fmla="*/ 14727 w 28019"/>
                  <a:gd name="connsiteY5" fmla="*/ 6014 h 28017"/>
                  <a:gd name="connsiteX6" fmla="*/ 23296 w 28019"/>
                  <a:gd name="connsiteY6" fmla="*/ 14581 h 28017"/>
                  <a:gd name="connsiteX7" fmla="*/ 14727 w 28019"/>
                  <a:gd name="connsiteY7" fmla="*/ 23150 h 28017"/>
                  <a:gd name="connsiteX8" fmla="*/ 6158 w 28019"/>
                  <a:gd name="connsiteY8" fmla="*/ 14581 h 28017"/>
                  <a:gd name="connsiteX9" fmla="*/ 14727 w 28019"/>
                  <a:gd name="connsiteY9" fmla="*/ 6014 h 28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19" h="28017">
                    <a:moveTo>
                      <a:pt x="14727" y="573"/>
                    </a:moveTo>
                    <a:cubicBezTo>
                      <a:pt x="7003" y="573"/>
                      <a:pt x="717" y="6857"/>
                      <a:pt x="717" y="14581"/>
                    </a:cubicBezTo>
                    <a:cubicBezTo>
                      <a:pt x="717" y="22307"/>
                      <a:pt x="7003" y="28591"/>
                      <a:pt x="14727" y="28591"/>
                    </a:cubicBezTo>
                    <a:cubicBezTo>
                      <a:pt x="22453" y="28591"/>
                      <a:pt x="28737" y="22307"/>
                      <a:pt x="28737" y="14581"/>
                    </a:cubicBezTo>
                    <a:cubicBezTo>
                      <a:pt x="28737" y="6857"/>
                      <a:pt x="22453" y="573"/>
                      <a:pt x="14727" y="573"/>
                    </a:cubicBezTo>
                    <a:moveTo>
                      <a:pt x="14727" y="6014"/>
                    </a:moveTo>
                    <a:cubicBezTo>
                      <a:pt x="19459" y="6014"/>
                      <a:pt x="23296" y="9850"/>
                      <a:pt x="23296" y="14581"/>
                    </a:cubicBezTo>
                    <a:cubicBezTo>
                      <a:pt x="23296" y="19313"/>
                      <a:pt x="19459" y="23150"/>
                      <a:pt x="14727" y="23150"/>
                    </a:cubicBezTo>
                    <a:cubicBezTo>
                      <a:pt x="9996" y="23150"/>
                      <a:pt x="6158" y="19313"/>
                      <a:pt x="6158" y="14581"/>
                    </a:cubicBezTo>
                    <a:cubicBezTo>
                      <a:pt x="6158" y="9850"/>
                      <a:pt x="9996" y="6014"/>
                      <a:pt x="14727" y="6014"/>
                    </a:cubicBezTo>
                  </a:path>
                </a:pathLst>
              </a:custGeom>
              <a:grpFill/>
              <a:ln w="1788" cap="flat">
                <a:noFill/>
                <a:prstDash val="solid"/>
                <a:round/>
              </a:ln>
            </p:spPr>
            <p:txBody>
              <a:bodyPr rtlCol="0" anchor="ctr"/>
              <a:lstStyle/>
              <a:p>
                <a:endParaRPr lang="en-US"/>
              </a:p>
            </p:txBody>
          </p:sp>
          <p:sp>
            <p:nvSpPr>
              <p:cNvPr id="36" name="Freeform: Shape 35">
                <a:extLst>
                  <a:ext uri="{FF2B5EF4-FFF2-40B4-BE49-F238E27FC236}">
                    <a16:creationId xmlns:a16="http://schemas.microsoft.com/office/drawing/2014/main" id="{9A95452B-51BC-42A0-85B8-A34C237BDCC5}"/>
                  </a:ext>
                </a:extLst>
              </p:cNvPr>
              <p:cNvSpPr/>
              <p:nvPr/>
            </p:nvSpPr>
            <p:spPr>
              <a:xfrm>
                <a:off x="5607910" y="3059426"/>
                <a:ext cx="63732" cy="110348"/>
              </a:xfrm>
              <a:custGeom>
                <a:avLst/>
                <a:gdLst>
                  <a:gd name="connsiteX0" fmla="*/ 36741 w 63732"/>
                  <a:gd name="connsiteY0" fmla="*/ 76751 h 110348"/>
                  <a:gd name="connsiteX1" fmla="*/ 36741 w 63732"/>
                  <a:gd name="connsiteY1" fmla="*/ 38489 h 110348"/>
                  <a:gd name="connsiteX2" fmla="*/ 59605 w 63732"/>
                  <a:gd name="connsiteY2" fmla="*/ 632 h 110348"/>
                  <a:gd name="connsiteX3" fmla="*/ 64262 w 63732"/>
                  <a:gd name="connsiteY3" fmla="*/ 3443 h 110348"/>
                  <a:gd name="connsiteX4" fmla="*/ 42182 w 63732"/>
                  <a:gd name="connsiteY4" fmla="*/ 40005 h 110348"/>
                  <a:gd name="connsiteX5" fmla="*/ 42182 w 63732"/>
                  <a:gd name="connsiteY5" fmla="*/ 79308 h 110348"/>
                  <a:gd name="connsiteX6" fmla="*/ 4004 w 63732"/>
                  <a:gd name="connsiteY6" fmla="*/ 110980 h 110348"/>
                  <a:gd name="connsiteX7" fmla="*/ 530 w 63732"/>
                  <a:gd name="connsiteY7" fmla="*/ 106795 h 110348"/>
                  <a:gd name="connsiteX8" fmla="*/ 36741 w 63732"/>
                  <a:gd name="connsiteY8" fmla="*/ 76751 h 110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732" h="110348">
                    <a:moveTo>
                      <a:pt x="36741" y="76751"/>
                    </a:moveTo>
                    <a:lnTo>
                      <a:pt x="36741" y="38489"/>
                    </a:lnTo>
                    <a:lnTo>
                      <a:pt x="59605" y="632"/>
                    </a:lnTo>
                    <a:lnTo>
                      <a:pt x="64262" y="3443"/>
                    </a:lnTo>
                    <a:lnTo>
                      <a:pt x="42182" y="40005"/>
                    </a:lnTo>
                    <a:lnTo>
                      <a:pt x="42182" y="79308"/>
                    </a:lnTo>
                    <a:lnTo>
                      <a:pt x="4004" y="110980"/>
                    </a:lnTo>
                    <a:lnTo>
                      <a:pt x="530" y="106795"/>
                    </a:lnTo>
                    <a:lnTo>
                      <a:pt x="36741" y="76751"/>
                    </a:lnTo>
                    <a:close/>
                  </a:path>
                </a:pathLst>
              </a:custGeom>
              <a:grpFill/>
              <a:ln w="1788" cap="flat">
                <a:noFill/>
                <a:prstDash val="solid"/>
                <a:round/>
              </a:ln>
            </p:spPr>
            <p:txBody>
              <a:bodyPr rtlCol="0" anchor="ctr"/>
              <a:lstStyle/>
              <a:p>
                <a:endParaRPr lang="en-US"/>
              </a:p>
            </p:txBody>
          </p:sp>
          <p:sp>
            <p:nvSpPr>
              <p:cNvPr id="37" name="Freeform: Shape 36">
                <a:extLst>
                  <a:ext uri="{FF2B5EF4-FFF2-40B4-BE49-F238E27FC236}">
                    <a16:creationId xmlns:a16="http://schemas.microsoft.com/office/drawing/2014/main" id="{26F9D4ED-47CA-4F35-8BE1-C767EEDF1E06}"/>
                  </a:ext>
                </a:extLst>
              </p:cNvPr>
              <p:cNvSpPr/>
              <p:nvPr/>
            </p:nvSpPr>
            <p:spPr>
              <a:xfrm>
                <a:off x="5747217" y="2975558"/>
                <a:ext cx="70096" cy="82303"/>
              </a:xfrm>
              <a:custGeom>
                <a:avLst/>
                <a:gdLst>
                  <a:gd name="connsiteX0" fmla="*/ 6334 w 70096"/>
                  <a:gd name="connsiteY0" fmla="*/ 57120 h 82303"/>
                  <a:gd name="connsiteX1" fmla="*/ 22893 w 70096"/>
                  <a:gd name="connsiteY1" fmla="*/ 79527 h 82303"/>
                  <a:gd name="connsiteX2" fmla="*/ 18519 w 70096"/>
                  <a:gd name="connsiteY2" fmla="*/ 82762 h 82303"/>
                  <a:gd name="connsiteX3" fmla="*/ 893 w 70096"/>
                  <a:gd name="connsiteY3" fmla="*/ 58912 h 82303"/>
                  <a:gd name="connsiteX4" fmla="*/ 893 w 70096"/>
                  <a:gd name="connsiteY4" fmla="*/ 459 h 82303"/>
                  <a:gd name="connsiteX5" fmla="*/ 70989 w 70096"/>
                  <a:gd name="connsiteY5" fmla="*/ 459 h 82303"/>
                  <a:gd name="connsiteX6" fmla="*/ 70989 w 70096"/>
                  <a:gd name="connsiteY6" fmla="*/ 5900 h 82303"/>
                  <a:gd name="connsiteX7" fmla="*/ 6334 w 70096"/>
                  <a:gd name="connsiteY7" fmla="*/ 5900 h 82303"/>
                  <a:gd name="connsiteX8" fmla="*/ 6334 w 70096"/>
                  <a:gd name="connsiteY8" fmla="*/ 57120 h 82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096" h="82303">
                    <a:moveTo>
                      <a:pt x="6334" y="57120"/>
                    </a:moveTo>
                    <a:lnTo>
                      <a:pt x="22893" y="79527"/>
                    </a:lnTo>
                    <a:lnTo>
                      <a:pt x="18519" y="82762"/>
                    </a:lnTo>
                    <a:lnTo>
                      <a:pt x="893" y="58912"/>
                    </a:lnTo>
                    <a:lnTo>
                      <a:pt x="893" y="459"/>
                    </a:lnTo>
                    <a:lnTo>
                      <a:pt x="70989" y="459"/>
                    </a:lnTo>
                    <a:lnTo>
                      <a:pt x="70989" y="5900"/>
                    </a:lnTo>
                    <a:lnTo>
                      <a:pt x="6334" y="5900"/>
                    </a:lnTo>
                    <a:lnTo>
                      <a:pt x="6334" y="57120"/>
                    </a:lnTo>
                    <a:close/>
                  </a:path>
                </a:pathLst>
              </a:custGeom>
              <a:grpFill/>
              <a:ln w="1788" cap="flat">
                <a:noFill/>
                <a:prstDash val="solid"/>
                <a:round/>
              </a:ln>
            </p:spPr>
            <p:txBody>
              <a:bodyPr rtlCol="0" anchor="ctr"/>
              <a:lstStyle/>
              <a:p>
                <a:endParaRPr lang="en-US"/>
              </a:p>
            </p:txBody>
          </p:sp>
          <p:sp>
            <p:nvSpPr>
              <p:cNvPr id="38" name="Freeform: Shape 37">
                <a:extLst>
                  <a:ext uri="{FF2B5EF4-FFF2-40B4-BE49-F238E27FC236}">
                    <a16:creationId xmlns:a16="http://schemas.microsoft.com/office/drawing/2014/main" id="{6F30B8AD-A2F6-48CA-A283-D3D37177560F}"/>
                  </a:ext>
                </a:extLst>
              </p:cNvPr>
              <p:cNvSpPr/>
              <p:nvPr/>
            </p:nvSpPr>
            <p:spPr>
              <a:xfrm>
                <a:off x="5759312" y="3047891"/>
                <a:ext cx="28019" cy="28019"/>
              </a:xfrm>
              <a:custGeom>
                <a:avLst/>
                <a:gdLst>
                  <a:gd name="connsiteX0" fmla="*/ 14863 w 28019"/>
                  <a:gd name="connsiteY0" fmla="*/ 549 h 28019"/>
                  <a:gd name="connsiteX1" fmla="*/ 853 w 28019"/>
                  <a:gd name="connsiteY1" fmla="*/ 14558 h 28019"/>
                  <a:gd name="connsiteX2" fmla="*/ 14863 w 28019"/>
                  <a:gd name="connsiteY2" fmla="*/ 28568 h 28019"/>
                  <a:gd name="connsiteX3" fmla="*/ 28873 w 28019"/>
                  <a:gd name="connsiteY3" fmla="*/ 14558 h 28019"/>
                  <a:gd name="connsiteX4" fmla="*/ 14863 w 28019"/>
                  <a:gd name="connsiteY4" fmla="*/ 549 h 28019"/>
                  <a:gd name="connsiteX5" fmla="*/ 14863 w 28019"/>
                  <a:gd name="connsiteY5" fmla="*/ 5989 h 28019"/>
                  <a:gd name="connsiteX6" fmla="*/ 23432 w 28019"/>
                  <a:gd name="connsiteY6" fmla="*/ 14558 h 28019"/>
                  <a:gd name="connsiteX7" fmla="*/ 14863 w 28019"/>
                  <a:gd name="connsiteY7" fmla="*/ 23127 h 28019"/>
                  <a:gd name="connsiteX8" fmla="*/ 6294 w 28019"/>
                  <a:gd name="connsiteY8" fmla="*/ 14558 h 28019"/>
                  <a:gd name="connsiteX9" fmla="*/ 14863 w 28019"/>
                  <a:gd name="connsiteY9" fmla="*/ 5989 h 28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19" h="28019">
                    <a:moveTo>
                      <a:pt x="14863" y="549"/>
                    </a:moveTo>
                    <a:cubicBezTo>
                      <a:pt x="7139" y="549"/>
                      <a:pt x="853" y="6833"/>
                      <a:pt x="853" y="14558"/>
                    </a:cubicBezTo>
                    <a:cubicBezTo>
                      <a:pt x="853" y="22282"/>
                      <a:pt x="7139" y="28568"/>
                      <a:pt x="14863" y="28568"/>
                    </a:cubicBezTo>
                    <a:cubicBezTo>
                      <a:pt x="22589" y="28568"/>
                      <a:pt x="28873" y="22282"/>
                      <a:pt x="28873" y="14558"/>
                    </a:cubicBezTo>
                    <a:cubicBezTo>
                      <a:pt x="28873" y="6833"/>
                      <a:pt x="22589" y="549"/>
                      <a:pt x="14863" y="549"/>
                    </a:cubicBezTo>
                    <a:moveTo>
                      <a:pt x="14863" y="5989"/>
                    </a:moveTo>
                    <a:cubicBezTo>
                      <a:pt x="19595" y="5989"/>
                      <a:pt x="23432" y="9825"/>
                      <a:pt x="23432" y="14558"/>
                    </a:cubicBezTo>
                    <a:cubicBezTo>
                      <a:pt x="23432" y="19290"/>
                      <a:pt x="19595" y="23127"/>
                      <a:pt x="14863" y="23127"/>
                    </a:cubicBezTo>
                    <a:cubicBezTo>
                      <a:pt x="10131" y="23127"/>
                      <a:pt x="6294" y="19290"/>
                      <a:pt x="6294" y="14558"/>
                    </a:cubicBezTo>
                    <a:cubicBezTo>
                      <a:pt x="6294" y="9825"/>
                      <a:pt x="10131" y="5989"/>
                      <a:pt x="14863" y="5989"/>
                    </a:cubicBezTo>
                  </a:path>
                </a:pathLst>
              </a:custGeom>
              <a:grpFill/>
              <a:ln w="1788" cap="flat">
                <a:noFill/>
                <a:prstDash val="solid"/>
                <a:round/>
              </a:ln>
            </p:spPr>
            <p:txBody>
              <a:bodyPr rtlCol="0" anchor="ctr"/>
              <a:lstStyle/>
              <a:p>
                <a:endParaRPr lang="en-US"/>
              </a:p>
            </p:txBody>
          </p:sp>
          <p:sp>
            <p:nvSpPr>
              <p:cNvPr id="39" name="Freeform: Shape 38">
                <a:extLst>
                  <a:ext uri="{FF2B5EF4-FFF2-40B4-BE49-F238E27FC236}">
                    <a16:creationId xmlns:a16="http://schemas.microsoft.com/office/drawing/2014/main" id="{85C252F7-3EE9-40BB-9BC6-E2BE02B6332B}"/>
                  </a:ext>
                </a:extLst>
              </p:cNvPr>
              <p:cNvSpPr/>
              <p:nvPr/>
            </p:nvSpPr>
            <p:spPr>
              <a:xfrm rot="10800000" flipV="1">
                <a:off x="5753239" y="3101397"/>
                <a:ext cx="41153" cy="5440"/>
              </a:xfrm>
              <a:custGeom>
                <a:avLst/>
                <a:gdLst>
                  <a:gd name="connsiteX0" fmla="*/ 866 w 41153"/>
                  <a:gd name="connsiteY0" fmla="*/ 638 h 5440"/>
                  <a:gd name="connsiteX1" fmla="*/ 42019 w 41153"/>
                  <a:gd name="connsiteY1" fmla="*/ 638 h 5440"/>
                  <a:gd name="connsiteX2" fmla="*/ 42019 w 41153"/>
                  <a:gd name="connsiteY2" fmla="*/ 6079 h 5440"/>
                  <a:gd name="connsiteX3" fmla="*/ 866 w 41153"/>
                  <a:gd name="connsiteY3" fmla="*/ 6079 h 5440"/>
                  <a:gd name="connsiteX4" fmla="*/ 866 w 41153"/>
                  <a:gd name="connsiteY4" fmla="*/ 638 h 5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53" h="5440">
                    <a:moveTo>
                      <a:pt x="866" y="638"/>
                    </a:moveTo>
                    <a:lnTo>
                      <a:pt x="42019" y="638"/>
                    </a:lnTo>
                    <a:lnTo>
                      <a:pt x="42019" y="6079"/>
                    </a:lnTo>
                    <a:lnTo>
                      <a:pt x="866" y="6079"/>
                    </a:lnTo>
                    <a:lnTo>
                      <a:pt x="866" y="638"/>
                    </a:lnTo>
                    <a:close/>
                  </a:path>
                </a:pathLst>
              </a:custGeom>
              <a:grpFill/>
              <a:ln w="1788" cap="flat">
                <a:noFill/>
                <a:prstDash val="solid"/>
                <a:round/>
              </a:ln>
            </p:spPr>
            <p:txBody>
              <a:bodyPr rtlCol="0" anchor="ctr"/>
              <a:lstStyle/>
              <a:p>
                <a:endParaRPr lang="en-US"/>
              </a:p>
            </p:txBody>
          </p:sp>
          <p:sp>
            <p:nvSpPr>
              <p:cNvPr id="40" name="Freeform: Shape 39">
                <a:extLst>
                  <a:ext uri="{FF2B5EF4-FFF2-40B4-BE49-F238E27FC236}">
                    <a16:creationId xmlns:a16="http://schemas.microsoft.com/office/drawing/2014/main" id="{21E26DBD-02AA-4D9B-8D3D-4A1567030B1C}"/>
                  </a:ext>
                </a:extLst>
              </p:cNvPr>
              <p:cNvSpPr/>
              <p:nvPr/>
            </p:nvSpPr>
            <p:spPr>
              <a:xfrm rot="10800000" flipV="1">
                <a:off x="5791372" y="3115339"/>
                <a:ext cx="31748" cy="5440"/>
              </a:xfrm>
              <a:custGeom>
                <a:avLst/>
                <a:gdLst>
                  <a:gd name="connsiteX0" fmla="*/ 940 w 31748"/>
                  <a:gd name="connsiteY0" fmla="*/ 670 h 5440"/>
                  <a:gd name="connsiteX1" fmla="*/ 32688 w 31748"/>
                  <a:gd name="connsiteY1" fmla="*/ 670 h 5440"/>
                  <a:gd name="connsiteX2" fmla="*/ 32688 w 31748"/>
                  <a:gd name="connsiteY2" fmla="*/ 6111 h 5440"/>
                  <a:gd name="connsiteX3" fmla="*/ 940 w 31748"/>
                  <a:gd name="connsiteY3" fmla="*/ 6111 h 5440"/>
                  <a:gd name="connsiteX4" fmla="*/ 940 w 31748"/>
                  <a:gd name="connsiteY4" fmla="*/ 670 h 5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48" h="5440">
                    <a:moveTo>
                      <a:pt x="940" y="670"/>
                    </a:moveTo>
                    <a:lnTo>
                      <a:pt x="32688" y="670"/>
                    </a:lnTo>
                    <a:lnTo>
                      <a:pt x="32688" y="6111"/>
                    </a:lnTo>
                    <a:lnTo>
                      <a:pt x="940" y="6111"/>
                    </a:lnTo>
                    <a:lnTo>
                      <a:pt x="940" y="670"/>
                    </a:lnTo>
                    <a:close/>
                  </a:path>
                </a:pathLst>
              </a:custGeom>
              <a:grpFill/>
              <a:ln w="1788" cap="flat">
                <a:noFill/>
                <a:prstDash val="solid"/>
                <a:round/>
              </a:ln>
            </p:spPr>
            <p:txBody>
              <a:bodyPr rtlCol="0" anchor="ctr"/>
              <a:lstStyle/>
              <a:p>
                <a:endParaRPr lang="en-US"/>
              </a:p>
            </p:txBody>
          </p:sp>
          <p:sp>
            <p:nvSpPr>
              <p:cNvPr id="41" name="Freeform: Shape 40">
                <a:extLst>
                  <a:ext uri="{FF2B5EF4-FFF2-40B4-BE49-F238E27FC236}">
                    <a16:creationId xmlns:a16="http://schemas.microsoft.com/office/drawing/2014/main" id="{F2B19A48-7C26-473B-9EB1-8FF3CAFB24CF}"/>
                  </a:ext>
                </a:extLst>
              </p:cNvPr>
              <p:cNvSpPr/>
              <p:nvPr/>
            </p:nvSpPr>
            <p:spPr>
              <a:xfrm>
                <a:off x="5812557" y="2964121"/>
                <a:ext cx="28021" cy="28019"/>
              </a:xfrm>
              <a:custGeom>
                <a:avLst/>
                <a:gdLst>
                  <a:gd name="connsiteX0" fmla="*/ 14985 w 28021"/>
                  <a:gd name="connsiteY0" fmla="*/ 356 h 28019"/>
                  <a:gd name="connsiteX1" fmla="*/ 975 w 28021"/>
                  <a:gd name="connsiteY1" fmla="*/ 14366 h 28019"/>
                  <a:gd name="connsiteX2" fmla="*/ 14985 w 28021"/>
                  <a:gd name="connsiteY2" fmla="*/ 28376 h 28019"/>
                  <a:gd name="connsiteX3" fmla="*/ 28997 w 28021"/>
                  <a:gd name="connsiteY3" fmla="*/ 14366 h 28019"/>
                  <a:gd name="connsiteX4" fmla="*/ 14985 w 28021"/>
                  <a:gd name="connsiteY4" fmla="*/ 356 h 28019"/>
                  <a:gd name="connsiteX5" fmla="*/ 14985 w 28021"/>
                  <a:gd name="connsiteY5" fmla="*/ 5797 h 28019"/>
                  <a:gd name="connsiteX6" fmla="*/ 23556 w 28021"/>
                  <a:gd name="connsiteY6" fmla="*/ 14366 h 28019"/>
                  <a:gd name="connsiteX7" fmla="*/ 14985 w 28021"/>
                  <a:gd name="connsiteY7" fmla="*/ 22935 h 28019"/>
                  <a:gd name="connsiteX8" fmla="*/ 6416 w 28021"/>
                  <a:gd name="connsiteY8" fmla="*/ 14366 h 28019"/>
                  <a:gd name="connsiteX9" fmla="*/ 14985 w 28021"/>
                  <a:gd name="connsiteY9" fmla="*/ 5797 h 28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21" h="28019">
                    <a:moveTo>
                      <a:pt x="14985" y="356"/>
                    </a:moveTo>
                    <a:cubicBezTo>
                      <a:pt x="7261" y="356"/>
                      <a:pt x="975" y="6640"/>
                      <a:pt x="975" y="14366"/>
                    </a:cubicBezTo>
                    <a:cubicBezTo>
                      <a:pt x="975" y="22090"/>
                      <a:pt x="7261" y="28376"/>
                      <a:pt x="14985" y="28376"/>
                    </a:cubicBezTo>
                    <a:cubicBezTo>
                      <a:pt x="22711" y="28376"/>
                      <a:pt x="28997" y="22090"/>
                      <a:pt x="28997" y="14366"/>
                    </a:cubicBezTo>
                    <a:cubicBezTo>
                      <a:pt x="28997" y="6640"/>
                      <a:pt x="22711" y="356"/>
                      <a:pt x="14985" y="356"/>
                    </a:cubicBezTo>
                    <a:moveTo>
                      <a:pt x="14985" y="5797"/>
                    </a:moveTo>
                    <a:cubicBezTo>
                      <a:pt x="19717" y="5797"/>
                      <a:pt x="23556" y="9633"/>
                      <a:pt x="23556" y="14366"/>
                    </a:cubicBezTo>
                    <a:cubicBezTo>
                      <a:pt x="23556" y="19097"/>
                      <a:pt x="19717" y="22935"/>
                      <a:pt x="14985" y="22935"/>
                    </a:cubicBezTo>
                    <a:cubicBezTo>
                      <a:pt x="10254" y="22935"/>
                      <a:pt x="6416" y="19097"/>
                      <a:pt x="6416" y="14366"/>
                    </a:cubicBezTo>
                    <a:cubicBezTo>
                      <a:pt x="6416" y="9633"/>
                      <a:pt x="10254" y="5797"/>
                      <a:pt x="14985" y="5797"/>
                    </a:cubicBezTo>
                  </a:path>
                </a:pathLst>
              </a:custGeom>
              <a:grpFill/>
              <a:ln w="1788" cap="flat">
                <a:noFill/>
                <a:prstDash val="solid"/>
                <a:round/>
              </a:ln>
            </p:spPr>
            <p:txBody>
              <a:bodyPr rtlCol="0" anchor="ctr"/>
              <a:lstStyle/>
              <a:p>
                <a:endParaRPr lang="en-US"/>
              </a:p>
            </p:txBody>
          </p:sp>
          <p:sp>
            <p:nvSpPr>
              <p:cNvPr id="42" name="Freeform: Shape 41">
                <a:extLst>
                  <a:ext uri="{FF2B5EF4-FFF2-40B4-BE49-F238E27FC236}">
                    <a16:creationId xmlns:a16="http://schemas.microsoft.com/office/drawing/2014/main" id="{D435D5E8-D28D-4D56-B74E-CAA38AA2FC63}"/>
                  </a:ext>
                </a:extLst>
              </p:cNvPr>
              <p:cNvSpPr/>
              <p:nvPr/>
            </p:nvSpPr>
            <p:spPr>
              <a:xfrm>
                <a:off x="5837589" y="3008796"/>
                <a:ext cx="28019" cy="28019"/>
              </a:xfrm>
              <a:custGeom>
                <a:avLst/>
                <a:gdLst>
                  <a:gd name="connsiteX0" fmla="*/ 15043 w 28019"/>
                  <a:gd name="connsiteY0" fmla="*/ 459 h 28019"/>
                  <a:gd name="connsiteX1" fmla="*/ 1033 w 28019"/>
                  <a:gd name="connsiteY1" fmla="*/ 14469 h 28019"/>
                  <a:gd name="connsiteX2" fmla="*/ 15043 w 28019"/>
                  <a:gd name="connsiteY2" fmla="*/ 28478 h 28019"/>
                  <a:gd name="connsiteX3" fmla="*/ 29053 w 28019"/>
                  <a:gd name="connsiteY3" fmla="*/ 14469 h 28019"/>
                  <a:gd name="connsiteX4" fmla="*/ 15043 w 28019"/>
                  <a:gd name="connsiteY4" fmla="*/ 459 h 28019"/>
                  <a:gd name="connsiteX5" fmla="*/ 15043 w 28019"/>
                  <a:gd name="connsiteY5" fmla="*/ 5899 h 28019"/>
                  <a:gd name="connsiteX6" fmla="*/ 23612 w 28019"/>
                  <a:gd name="connsiteY6" fmla="*/ 14469 h 28019"/>
                  <a:gd name="connsiteX7" fmla="*/ 15043 w 28019"/>
                  <a:gd name="connsiteY7" fmla="*/ 23038 h 28019"/>
                  <a:gd name="connsiteX8" fmla="*/ 6474 w 28019"/>
                  <a:gd name="connsiteY8" fmla="*/ 14469 h 28019"/>
                  <a:gd name="connsiteX9" fmla="*/ 15043 w 28019"/>
                  <a:gd name="connsiteY9" fmla="*/ 5899 h 28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19" h="28019">
                    <a:moveTo>
                      <a:pt x="15043" y="459"/>
                    </a:moveTo>
                    <a:cubicBezTo>
                      <a:pt x="7317" y="459"/>
                      <a:pt x="1033" y="6743"/>
                      <a:pt x="1033" y="14469"/>
                    </a:cubicBezTo>
                    <a:cubicBezTo>
                      <a:pt x="1033" y="22193"/>
                      <a:pt x="7317" y="28478"/>
                      <a:pt x="15043" y="28478"/>
                    </a:cubicBezTo>
                    <a:cubicBezTo>
                      <a:pt x="22767" y="28478"/>
                      <a:pt x="29053" y="22193"/>
                      <a:pt x="29053" y="14469"/>
                    </a:cubicBezTo>
                    <a:cubicBezTo>
                      <a:pt x="29053" y="6743"/>
                      <a:pt x="22767" y="459"/>
                      <a:pt x="15043" y="459"/>
                    </a:cubicBezTo>
                    <a:moveTo>
                      <a:pt x="15043" y="5899"/>
                    </a:moveTo>
                    <a:cubicBezTo>
                      <a:pt x="19774" y="5899"/>
                      <a:pt x="23612" y="9737"/>
                      <a:pt x="23612" y="14469"/>
                    </a:cubicBezTo>
                    <a:cubicBezTo>
                      <a:pt x="23612" y="19200"/>
                      <a:pt x="19774" y="23038"/>
                      <a:pt x="15043" y="23038"/>
                    </a:cubicBezTo>
                    <a:cubicBezTo>
                      <a:pt x="10311" y="23038"/>
                      <a:pt x="6474" y="19200"/>
                      <a:pt x="6474" y="14469"/>
                    </a:cubicBezTo>
                    <a:cubicBezTo>
                      <a:pt x="6474" y="9737"/>
                      <a:pt x="10311" y="5899"/>
                      <a:pt x="15043" y="5899"/>
                    </a:cubicBezTo>
                  </a:path>
                </a:pathLst>
              </a:custGeom>
              <a:grpFill/>
              <a:ln w="1788" cap="flat">
                <a:noFill/>
                <a:prstDash val="solid"/>
                <a:round/>
              </a:ln>
            </p:spPr>
            <p:txBody>
              <a:bodyPr rtlCol="0" anchor="ctr"/>
              <a:lstStyle/>
              <a:p>
                <a:endParaRPr lang="en-US"/>
              </a:p>
            </p:txBody>
          </p:sp>
          <p:sp>
            <p:nvSpPr>
              <p:cNvPr id="43" name="Freeform: Shape 42">
                <a:extLst>
                  <a:ext uri="{FF2B5EF4-FFF2-40B4-BE49-F238E27FC236}">
                    <a16:creationId xmlns:a16="http://schemas.microsoft.com/office/drawing/2014/main" id="{A4E8F69C-52DF-4931-9AF1-943F6E40791C}"/>
                  </a:ext>
                </a:extLst>
              </p:cNvPr>
              <p:cNvSpPr/>
              <p:nvPr/>
            </p:nvSpPr>
            <p:spPr>
              <a:xfrm>
                <a:off x="5817815" y="3103450"/>
                <a:ext cx="28019" cy="28019"/>
              </a:xfrm>
              <a:custGeom>
                <a:avLst/>
                <a:gdLst>
                  <a:gd name="connsiteX0" fmla="*/ 14997 w 28019"/>
                  <a:gd name="connsiteY0" fmla="*/ 676 h 28019"/>
                  <a:gd name="connsiteX1" fmla="*/ 988 w 28019"/>
                  <a:gd name="connsiteY1" fmla="*/ 14688 h 28019"/>
                  <a:gd name="connsiteX2" fmla="*/ 14997 w 28019"/>
                  <a:gd name="connsiteY2" fmla="*/ 28696 h 28019"/>
                  <a:gd name="connsiteX3" fmla="*/ 29007 w 28019"/>
                  <a:gd name="connsiteY3" fmla="*/ 14688 h 28019"/>
                  <a:gd name="connsiteX4" fmla="*/ 14997 w 28019"/>
                  <a:gd name="connsiteY4" fmla="*/ 676 h 28019"/>
                  <a:gd name="connsiteX5" fmla="*/ 14997 w 28019"/>
                  <a:gd name="connsiteY5" fmla="*/ 6117 h 28019"/>
                  <a:gd name="connsiteX6" fmla="*/ 23566 w 28019"/>
                  <a:gd name="connsiteY6" fmla="*/ 14688 h 28019"/>
                  <a:gd name="connsiteX7" fmla="*/ 14997 w 28019"/>
                  <a:gd name="connsiteY7" fmla="*/ 23255 h 28019"/>
                  <a:gd name="connsiteX8" fmla="*/ 6428 w 28019"/>
                  <a:gd name="connsiteY8" fmla="*/ 14688 h 28019"/>
                  <a:gd name="connsiteX9" fmla="*/ 14997 w 28019"/>
                  <a:gd name="connsiteY9" fmla="*/ 6117 h 28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19" h="28019">
                    <a:moveTo>
                      <a:pt x="14997" y="676"/>
                    </a:moveTo>
                    <a:cubicBezTo>
                      <a:pt x="7272" y="676"/>
                      <a:pt x="988" y="6962"/>
                      <a:pt x="988" y="14688"/>
                    </a:cubicBezTo>
                    <a:cubicBezTo>
                      <a:pt x="988" y="22410"/>
                      <a:pt x="7272" y="28696"/>
                      <a:pt x="14997" y="28696"/>
                    </a:cubicBezTo>
                    <a:cubicBezTo>
                      <a:pt x="22723" y="28696"/>
                      <a:pt x="29007" y="22410"/>
                      <a:pt x="29007" y="14688"/>
                    </a:cubicBezTo>
                    <a:cubicBezTo>
                      <a:pt x="29007" y="6962"/>
                      <a:pt x="22723" y="676"/>
                      <a:pt x="14997" y="676"/>
                    </a:cubicBezTo>
                    <a:moveTo>
                      <a:pt x="14997" y="6117"/>
                    </a:moveTo>
                    <a:cubicBezTo>
                      <a:pt x="19729" y="6117"/>
                      <a:pt x="23566" y="9954"/>
                      <a:pt x="23566" y="14688"/>
                    </a:cubicBezTo>
                    <a:cubicBezTo>
                      <a:pt x="23566" y="19419"/>
                      <a:pt x="19729" y="23255"/>
                      <a:pt x="14997" y="23255"/>
                    </a:cubicBezTo>
                    <a:cubicBezTo>
                      <a:pt x="10266" y="23255"/>
                      <a:pt x="6428" y="19419"/>
                      <a:pt x="6428" y="14688"/>
                    </a:cubicBezTo>
                    <a:cubicBezTo>
                      <a:pt x="6428" y="9954"/>
                      <a:pt x="10266" y="6117"/>
                      <a:pt x="14997" y="6117"/>
                    </a:cubicBezTo>
                  </a:path>
                </a:pathLst>
              </a:custGeom>
              <a:grpFill/>
              <a:ln w="1788" cap="flat">
                <a:noFill/>
                <a:prstDash val="solid"/>
                <a:round/>
              </a:ln>
            </p:spPr>
            <p:txBody>
              <a:bodyPr rtlCol="0" anchor="ctr"/>
              <a:lstStyle/>
              <a:p>
                <a:endParaRPr lang="en-US"/>
              </a:p>
            </p:txBody>
          </p:sp>
          <p:sp>
            <p:nvSpPr>
              <p:cNvPr id="44" name="Freeform: Shape 43">
                <a:extLst>
                  <a:ext uri="{FF2B5EF4-FFF2-40B4-BE49-F238E27FC236}">
                    <a16:creationId xmlns:a16="http://schemas.microsoft.com/office/drawing/2014/main" id="{9F9638C4-32EB-4D12-87E5-7F5CFB5E8633}"/>
                  </a:ext>
                </a:extLst>
              </p:cNvPr>
              <p:cNvSpPr/>
              <p:nvPr/>
            </p:nvSpPr>
            <p:spPr>
              <a:xfrm>
                <a:off x="5807703" y="3071566"/>
                <a:ext cx="30641" cy="5440"/>
              </a:xfrm>
              <a:custGeom>
                <a:avLst/>
                <a:gdLst>
                  <a:gd name="connsiteX0" fmla="*/ 959 w 30641"/>
                  <a:gd name="connsiteY0" fmla="*/ 6010 h 5440"/>
                  <a:gd name="connsiteX1" fmla="*/ 31601 w 30641"/>
                  <a:gd name="connsiteY1" fmla="*/ 6010 h 5440"/>
                  <a:gd name="connsiteX2" fmla="*/ 31601 w 30641"/>
                  <a:gd name="connsiteY2" fmla="*/ 569 h 5440"/>
                  <a:gd name="connsiteX3" fmla="*/ 959 w 30641"/>
                  <a:gd name="connsiteY3" fmla="*/ 569 h 5440"/>
                  <a:gd name="connsiteX4" fmla="*/ 959 w 30641"/>
                  <a:gd name="connsiteY4" fmla="*/ 6010 h 5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41" h="5440">
                    <a:moveTo>
                      <a:pt x="959" y="6010"/>
                    </a:moveTo>
                    <a:lnTo>
                      <a:pt x="31601" y="6010"/>
                    </a:lnTo>
                    <a:lnTo>
                      <a:pt x="31601" y="569"/>
                    </a:lnTo>
                    <a:lnTo>
                      <a:pt x="959" y="569"/>
                    </a:lnTo>
                    <a:lnTo>
                      <a:pt x="959" y="6010"/>
                    </a:lnTo>
                    <a:close/>
                  </a:path>
                </a:pathLst>
              </a:custGeom>
              <a:grpFill/>
              <a:ln w="1788" cap="flat">
                <a:noFill/>
                <a:prstDash val="solid"/>
                <a:round/>
              </a:ln>
            </p:spPr>
            <p:txBody>
              <a:bodyPr rtlCol="0" anchor="ctr"/>
              <a:lstStyle/>
              <a:p>
                <a:endParaRPr lang="en-US"/>
              </a:p>
            </p:txBody>
          </p:sp>
          <p:sp>
            <p:nvSpPr>
              <p:cNvPr id="45" name="Freeform: Shape 44">
                <a:extLst>
                  <a:ext uri="{FF2B5EF4-FFF2-40B4-BE49-F238E27FC236}">
                    <a16:creationId xmlns:a16="http://schemas.microsoft.com/office/drawing/2014/main" id="{0D3FB131-D325-467D-9771-4C241E3886E2}"/>
                  </a:ext>
                </a:extLst>
              </p:cNvPr>
              <p:cNvSpPr/>
              <p:nvPr/>
            </p:nvSpPr>
            <p:spPr>
              <a:xfrm>
                <a:off x="5833223" y="3059876"/>
                <a:ext cx="28019" cy="28019"/>
              </a:xfrm>
              <a:custGeom>
                <a:avLst/>
                <a:gdLst>
                  <a:gd name="connsiteX0" fmla="*/ 15033 w 28019"/>
                  <a:gd name="connsiteY0" fmla="*/ 576 h 28019"/>
                  <a:gd name="connsiteX1" fmla="*/ 1023 w 28019"/>
                  <a:gd name="connsiteY1" fmla="*/ 14584 h 28019"/>
                  <a:gd name="connsiteX2" fmla="*/ 15033 w 28019"/>
                  <a:gd name="connsiteY2" fmla="*/ 28596 h 28019"/>
                  <a:gd name="connsiteX3" fmla="*/ 29043 w 28019"/>
                  <a:gd name="connsiteY3" fmla="*/ 14584 h 28019"/>
                  <a:gd name="connsiteX4" fmla="*/ 15033 w 28019"/>
                  <a:gd name="connsiteY4" fmla="*/ 576 h 28019"/>
                  <a:gd name="connsiteX5" fmla="*/ 15033 w 28019"/>
                  <a:gd name="connsiteY5" fmla="*/ 6017 h 28019"/>
                  <a:gd name="connsiteX6" fmla="*/ 23602 w 28019"/>
                  <a:gd name="connsiteY6" fmla="*/ 14584 h 28019"/>
                  <a:gd name="connsiteX7" fmla="*/ 15033 w 28019"/>
                  <a:gd name="connsiteY7" fmla="*/ 23155 h 28019"/>
                  <a:gd name="connsiteX8" fmla="*/ 6464 w 28019"/>
                  <a:gd name="connsiteY8" fmla="*/ 14584 h 28019"/>
                  <a:gd name="connsiteX9" fmla="*/ 15033 w 28019"/>
                  <a:gd name="connsiteY9" fmla="*/ 6017 h 28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19" h="28019">
                    <a:moveTo>
                      <a:pt x="15033" y="576"/>
                    </a:moveTo>
                    <a:cubicBezTo>
                      <a:pt x="7309" y="576"/>
                      <a:pt x="1023" y="6860"/>
                      <a:pt x="1023" y="14584"/>
                    </a:cubicBezTo>
                    <a:cubicBezTo>
                      <a:pt x="1023" y="22310"/>
                      <a:pt x="7309" y="28596"/>
                      <a:pt x="15033" y="28596"/>
                    </a:cubicBezTo>
                    <a:cubicBezTo>
                      <a:pt x="22759" y="28596"/>
                      <a:pt x="29043" y="22310"/>
                      <a:pt x="29043" y="14584"/>
                    </a:cubicBezTo>
                    <a:cubicBezTo>
                      <a:pt x="29043" y="6860"/>
                      <a:pt x="22759" y="576"/>
                      <a:pt x="15033" y="576"/>
                    </a:cubicBezTo>
                    <a:moveTo>
                      <a:pt x="15033" y="6017"/>
                    </a:moveTo>
                    <a:cubicBezTo>
                      <a:pt x="19764" y="6017"/>
                      <a:pt x="23602" y="9853"/>
                      <a:pt x="23602" y="14584"/>
                    </a:cubicBezTo>
                    <a:cubicBezTo>
                      <a:pt x="23602" y="19316"/>
                      <a:pt x="19764" y="23155"/>
                      <a:pt x="15033" y="23155"/>
                    </a:cubicBezTo>
                    <a:cubicBezTo>
                      <a:pt x="10301" y="23155"/>
                      <a:pt x="6464" y="19316"/>
                      <a:pt x="6464" y="14584"/>
                    </a:cubicBezTo>
                    <a:cubicBezTo>
                      <a:pt x="6464" y="9853"/>
                      <a:pt x="10301" y="6017"/>
                      <a:pt x="15033" y="6017"/>
                    </a:cubicBezTo>
                  </a:path>
                </a:pathLst>
              </a:custGeom>
              <a:grpFill/>
              <a:ln w="1788" cap="flat">
                <a:noFill/>
                <a:prstDash val="solid"/>
                <a:round/>
              </a:ln>
            </p:spPr>
            <p:txBody>
              <a:bodyPr rtlCol="0" anchor="ctr"/>
              <a:lstStyle/>
              <a:p>
                <a:endParaRPr lang="en-US"/>
              </a:p>
            </p:txBody>
          </p:sp>
        </p:grpSp>
        <p:sp>
          <p:nvSpPr>
            <p:cNvPr id="63" name="TextBox 62">
              <a:extLst>
                <a:ext uri="{FF2B5EF4-FFF2-40B4-BE49-F238E27FC236}">
                  <a16:creationId xmlns:a16="http://schemas.microsoft.com/office/drawing/2014/main" id="{2B264445-A3A4-415E-9B1C-2266CF3CD27A}"/>
                </a:ext>
              </a:extLst>
            </p:cNvPr>
            <p:cNvSpPr txBox="1"/>
            <p:nvPr/>
          </p:nvSpPr>
          <p:spPr>
            <a:xfrm>
              <a:off x="9432006" y="3379539"/>
              <a:ext cx="2282997" cy="369332"/>
            </a:xfrm>
            <a:prstGeom prst="rect">
              <a:avLst/>
            </a:prstGeom>
            <a:noFill/>
          </p:spPr>
          <p:txBody>
            <a:bodyPr wrap="none" rtlCol="0">
              <a:spAutoFit/>
            </a:bodyPr>
            <a:lstStyle/>
            <a:p>
              <a:r>
                <a:rPr lang="en-US" dirty="0"/>
                <a:t>Machine Learning</a:t>
              </a:r>
            </a:p>
          </p:txBody>
        </p:sp>
      </p:grpSp>
    </p:spTree>
    <p:extLst>
      <p:ext uri="{BB962C8B-B14F-4D97-AF65-F5344CB8AC3E}">
        <p14:creationId xmlns:p14="http://schemas.microsoft.com/office/powerpoint/2010/main" val="337055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additive="base">
                                        <p:cTn id="7" dur="500" fill="hold"/>
                                        <p:tgtEl>
                                          <p:spTgt spid="66"/>
                                        </p:tgtEl>
                                        <p:attrNameLst>
                                          <p:attrName>ppt_x</p:attrName>
                                        </p:attrNameLst>
                                      </p:cBhvr>
                                      <p:tavLst>
                                        <p:tav tm="0">
                                          <p:val>
                                            <p:strVal val="0-#ppt_w/2"/>
                                          </p:val>
                                        </p:tav>
                                        <p:tav tm="100000">
                                          <p:val>
                                            <p:strVal val="#ppt_x"/>
                                          </p:val>
                                        </p:tav>
                                      </p:tavLst>
                                    </p:anim>
                                    <p:anim calcmode="lin" valueType="num">
                                      <p:cBhvr additive="base">
                                        <p:cTn id="8" dur="500" fill="hold"/>
                                        <p:tgtEl>
                                          <p:spTgt spid="6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64"/>
                                        </p:tgtEl>
                                        <p:attrNameLst>
                                          <p:attrName>style.visibility</p:attrName>
                                        </p:attrNameLst>
                                      </p:cBhvr>
                                      <p:to>
                                        <p:strVal val="visible"/>
                                      </p:to>
                                    </p:set>
                                    <p:anim calcmode="lin" valueType="num">
                                      <p:cBhvr additive="base">
                                        <p:cTn id="13" dur="500" fill="hold"/>
                                        <p:tgtEl>
                                          <p:spTgt spid="64"/>
                                        </p:tgtEl>
                                        <p:attrNameLst>
                                          <p:attrName>ppt_x</p:attrName>
                                        </p:attrNameLst>
                                      </p:cBhvr>
                                      <p:tavLst>
                                        <p:tav tm="0">
                                          <p:val>
                                            <p:strVal val="1+#ppt_w/2"/>
                                          </p:val>
                                        </p:tav>
                                        <p:tav tm="100000">
                                          <p:val>
                                            <p:strVal val="#ppt_x"/>
                                          </p:val>
                                        </p:tav>
                                      </p:tavLst>
                                    </p:anim>
                                    <p:anim calcmode="lin" valueType="num">
                                      <p:cBhvr additive="base">
                                        <p:cTn id="14" dur="500" fill="hold"/>
                                        <p:tgtEl>
                                          <p:spTgt spid="64"/>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nodeType="click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additive="base">
                                        <p:cTn id="19" dur="500" fill="hold"/>
                                        <p:tgtEl>
                                          <p:spTgt spid="67"/>
                                        </p:tgtEl>
                                        <p:attrNameLst>
                                          <p:attrName>ppt_x</p:attrName>
                                        </p:attrNameLst>
                                      </p:cBhvr>
                                      <p:tavLst>
                                        <p:tav tm="0">
                                          <p:val>
                                            <p:strVal val="0-#ppt_w/2"/>
                                          </p:val>
                                        </p:tav>
                                        <p:tav tm="100000">
                                          <p:val>
                                            <p:strVal val="#ppt_x"/>
                                          </p:val>
                                        </p:tav>
                                      </p:tavLst>
                                    </p:anim>
                                    <p:anim calcmode="lin" valueType="num">
                                      <p:cBhvr additive="base">
                                        <p:cTn id="20"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nodeType="clickEffect">
                                  <p:stCondLst>
                                    <p:cond delay="0"/>
                                  </p:stCondLst>
                                  <p:childTnLst>
                                    <p:set>
                                      <p:cBhvr>
                                        <p:cTn id="24" dur="1" fill="hold">
                                          <p:stCondLst>
                                            <p:cond delay="0"/>
                                          </p:stCondLst>
                                        </p:cTn>
                                        <p:tgtEl>
                                          <p:spTgt spid="65"/>
                                        </p:tgtEl>
                                        <p:attrNameLst>
                                          <p:attrName>style.visibility</p:attrName>
                                        </p:attrNameLst>
                                      </p:cBhvr>
                                      <p:to>
                                        <p:strVal val="visible"/>
                                      </p:to>
                                    </p:set>
                                    <p:anim calcmode="lin" valueType="num">
                                      <p:cBhvr additive="base">
                                        <p:cTn id="25" dur="500" fill="hold"/>
                                        <p:tgtEl>
                                          <p:spTgt spid="65"/>
                                        </p:tgtEl>
                                        <p:attrNameLst>
                                          <p:attrName>ppt_x</p:attrName>
                                        </p:attrNameLst>
                                      </p:cBhvr>
                                      <p:tavLst>
                                        <p:tav tm="0">
                                          <p:val>
                                            <p:strVal val="1+#ppt_w/2"/>
                                          </p:val>
                                        </p:tav>
                                        <p:tav tm="100000">
                                          <p:val>
                                            <p:strVal val="#ppt_x"/>
                                          </p:val>
                                        </p:tav>
                                      </p:tavLst>
                                    </p:anim>
                                    <p:anim calcmode="lin" valueType="num">
                                      <p:cBhvr additive="base">
                                        <p:cTn id="2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E39A2E92-E064-444D-8AF0-9508A7E023A5}"/>
              </a:ext>
            </a:extLst>
          </p:cNvPr>
          <p:cNvSpPr>
            <a:spLocks noGrp="1"/>
          </p:cNvSpPr>
          <p:nvPr>
            <p:ph type="title" idx="4294967295"/>
          </p:nvPr>
        </p:nvSpPr>
        <p:spPr>
          <a:xfrm>
            <a:off x="105889" y="-37232"/>
            <a:ext cx="9418638" cy="1325562"/>
          </a:xfrm>
        </p:spPr>
        <p:txBody>
          <a:bodyPr/>
          <a:lstStyle/>
          <a:p>
            <a:r>
              <a:rPr lang="en-IE" dirty="0"/>
              <a:t>Apache Spark</a:t>
            </a:r>
            <a:endParaRPr lang="en-US" dirty="0"/>
          </a:p>
        </p:txBody>
      </p:sp>
      <p:sp>
        <p:nvSpPr>
          <p:cNvPr id="29" name="Text Placeholder 5">
            <a:extLst>
              <a:ext uri="{FF2B5EF4-FFF2-40B4-BE49-F238E27FC236}">
                <a16:creationId xmlns:a16="http://schemas.microsoft.com/office/drawing/2014/main" id="{95667C08-E833-4ABF-875D-2723BC7A9E28}"/>
              </a:ext>
            </a:extLst>
          </p:cNvPr>
          <p:cNvSpPr txBox="1">
            <a:spLocks/>
          </p:cNvSpPr>
          <p:nvPr/>
        </p:nvSpPr>
        <p:spPr>
          <a:xfrm>
            <a:off x="584200" y="1435497"/>
            <a:ext cx="11018520" cy="448122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Spark Unifies:</a:t>
            </a:r>
            <a:br>
              <a:rPr kumimoji="0" lang="en-US"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br>
            <a:endParaRPr kumimoji="0" lang="en-US"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endParaRP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800" b="1" i="0" u="none" strike="noStrike" kern="1200" cap="none" spc="0" normalizeH="0" baseline="0" noProof="0" dirty="0">
                <a:ln>
                  <a:noFill/>
                </a:ln>
                <a:solidFill>
                  <a:srgbClr val="0072C6"/>
                </a:solidFill>
                <a:effectLst/>
                <a:uLnTx/>
                <a:uFillTx/>
                <a:latin typeface="Segoe UI Semilight" panose="020B0402040204020203" pitchFamily="34" charset="0"/>
                <a:ea typeface="+mn-ea"/>
                <a:cs typeface="Segoe UI Semilight" panose="020B0402040204020203" pitchFamily="34" charset="0"/>
              </a:rPr>
              <a:t>Batch</a:t>
            </a:r>
            <a:r>
              <a:rPr kumimoji="0" lang="en-US"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 Processing</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800" b="1" i="0" u="none" strike="noStrike" kern="1200" cap="none" spc="0" normalizeH="0" baseline="0" noProof="0" dirty="0">
                <a:ln>
                  <a:noFill/>
                </a:ln>
                <a:solidFill>
                  <a:srgbClr val="0072C6"/>
                </a:solidFill>
                <a:effectLst/>
                <a:uLnTx/>
                <a:uFillTx/>
                <a:latin typeface="Segoe UI Semilight" panose="020B0402040204020203" pitchFamily="34" charset="0"/>
                <a:ea typeface="+mn-ea"/>
                <a:cs typeface="Segoe UI Semilight" panose="020B0402040204020203" pitchFamily="34" charset="0"/>
              </a:rPr>
              <a:t>Interactive</a:t>
            </a:r>
            <a:r>
              <a:rPr kumimoji="0" lang="en-US"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 SQL</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800" b="1" i="0" u="none" strike="noStrike" kern="1200" cap="none" spc="0" normalizeH="0" baseline="0" noProof="0" dirty="0">
                <a:ln>
                  <a:noFill/>
                </a:ln>
                <a:solidFill>
                  <a:srgbClr val="0072C6"/>
                </a:solidFill>
                <a:effectLst/>
                <a:uLnTx/>
                <a:uFillTx/>
                <a:latin typeface="Segoe UI Semilight" panose="020B0402040204020203" pitchFamily="34" charset="0"/>
                <a:ea typeface="+mn-ea"/>
                <a:cs typeface="Segoe UI Semilight" panose="020B0402040204020203" pitchFamily="34" charset="0"/>
              </a:rPr>
              <a:t>Real-time</a:t>
            </a:r>
            <a:r>
              <a:rPr kumimoji="0" lang="en-US"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 processing</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Machine Learning</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Deep Learning</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Graph Processing</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endParaRPr kumimoji="0" lang="en-US"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endParaRPr>
          </a:p>
        </p:txBody>
      </p:sp>
      <p:grpSp>
        <p:nvGrpSpPr>
          <p:cNvPr id="3" name="Group 2">
            <a:extLst>
              <a:ext uri="{FF2B5EF4-FFF2-40B4-BE49-F238E27FC236}">
                <a16:creationId xmlns:a16="http://schemas.microsoft.com/office/drawing/2014/main" id="{03D4803B-486C-4C3C-B77D-DD75B7D25D1F}"/>
              </a:ext>
            </a:extLst>
          </p:cNvPr>
          <p:cNvGrpSpPr/>
          <p:nvPr/>
        </p:nvGrpSpPr>
        <p:grpSpPr>
          <a:xfrm>
            <a:off x="5078226" y="492942"/>
            <a:ext cx="5895467" cy="4202069"/>
            <a:chOff x="4745713" y="1578262"/>
            <a:chExt cx="5895467" cy="4202069"/>
          </a:xfrm>
        </p:grpSpPr>
        <p:sp>
          <p:nvSpPr>
            <p:cNvPr id="30" name="Rectangle 29">
              <a:extLst>
                <a:ext uri="{FF2B5EF4-FFF2-40B4-BE49-F238E27FC236}">
                  <a16:creationId xmlns:a16="http://schemas.microsoft.com/office/drawing/2014/main" id="{4D32CC3A-7D41-4180-A513-306CA51FD774}"/>
                </a:ext>
              </a:extLst>
            </p:cNvPr>
            <p:cNvSpPr/>
            <p:nvPr/>
          </p:nvSpPr>
          <p:spPr>
            <a:xfrm>
              <a:off x="4870528" y="1578262"/>
              <a:ext cx="5550441" cy="375103"/>
            </a:xfrm>
            <a:prstGeom prst="rect">
              <a:avLst/>
            </a:prstGeom>
          </p:spPr>
          <p:txBody>
            <a:bodyPr vert="horz" wrap="square" lIns="118872" tIns="74295" rIns="118872" bIns="74295" rtlCol="0">
              <a:spAutoFit/>
            </a:bodyPr>
            <a:lstStyle/>
            <a:p>
              <a:pPr algn="ctr" defTabSz="742751">
                <a:lnSpc>
                  <a:spcPct val="90000"/>
                </a:lnSpc>
                <a:spcBef>
                  <a:spcPct val="20000"/>
                </a:spcBef>
                <a:buSzPct val="90000"/>
                <a:defRPr/>
              </a:pPr>
              <a:r>
                <a:rPr lang="en-US" sz="1625" dirty="0">
                  <a:solidFill>
                    <a:srgbClr val="0D0D0D"/>
                  </a:solidFill>
                  <a:latin typeface="Segoe UI"/>
                  <a:cs typeface="Segoe UI Semilight" panose="020B0402040204020203" pitchFamily="34" charset="0"/>
                </a:rPr>
                <a:t>One framework to rule them all.</a:t>
              </a:r>
            </a:p>
          </p:txBody>
        </p:sp>
        <p:sp>
          <p:nvSpPr>
            <p:cNvPr id="31" name="Rounded Rectangle 7">
              <a:extLst>
                <a:ext uri="{FF2B5EF4-FFF2-40B4-BE49-F238E27FC236}">
                  <a16:creationId xmlns:a16="http://schemas.microsoft.com/office/drawing/2014/main" id="{82D9295F-17E1-4DA2-BBE8-BFA7F53E9E85}"/>
                </a:ext>
              </a:extLst>
            </p:cNvPr>
            <p:cNvSpPr/>
            <p:nvPr/>
          </p:nvSpPr>
          <p:spPr bwMode="auto">
            <a:xfrm>
              <a:off x="4858261" y="3595363"/>
              <a:ext cx="5550442" cy="521099"/>
            </a:xfrm>
            <a:prstGeom prst="roundRect">
              <a:avLst/>
            </a:prstGeom>
            <a:solidFill>
              <a:srgbClr val="0072C6">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48569" tIns="118856" rIns="148569" bIns="118856" numCol="1" spcCol="0" rtlCol="0" fromWordArt="0" anchor="ctr" anchorCtr="0" forceAA="0" compatLnSpc="1">
              <a:prstTxWarp prst="textNoShape">
                <a:avLst/>
              </a:prstTxWarp>
              <a:noAutofit/>
            </a:bodyPr>
            <a:lstStyle/>
            <a:p>
              <a:pPr marL="0" marR="0" lvl="0" indent="0" algn="ctr" defTabSz="757458" eaLnBrk="1" fontAlgn="base" latinLnBrk="0" hangingPunct="1">
                <a:lnSpc>
                  <a:spcPct val="90000"/>
                </a:lnSpc>
                <a:spcBef>
                  <a:spcPct val="0"/>
                </a:spcBef>
                <a:spcAft>
                  <a:spcPct val="0"/>
                </a:spcAft>
                <a:buClrTx/>
                <a:buSzTx/>
                <a:buFontTx/>
                <a:buNone/>
                <a:tabLst/>
                <a:defRPr/>
              </a:pPr>
              <a:r>
                <a:rPr kumimoji="0" lang="en-US" sz="1300" b="1" i="0" u="none" strike="noStrike" kern="0" cap="none" spc="0" normalizeH="0" baseline="0" noProof="0" dirty="0">
                  <a:ln>
                    <a:noFill/>
                  </a:ln>
                  <a:solidFill>
                    <a:srgbClr val="0078D4"/>
                  </a:solidFill>
                  <a:effectLst/>
                  <a:uLnTx/>
                  <a:uFillTx/>
                  <a:latin typeface="Segoe UI"/>
                  <a:ea typeface="Segoe UI" panose="020B0502040204020203" pitchFamily="34" charset="0"/>
                  <a:cs typeface="Segoe UI" panose="020B0502040204020203" pitchFamily="34" charset="0"/>
                </a:rPr>
                <a:t>Spark Core Engine</a:t>
              </a:r>
            </a:p>
          </p:txBody>
        </p:sp>
        <p:sp>
          <p:nvSpPr>
            <p:cNvPr id="32" name="Pentagon 8">
              <a:extLst>
                <a:ext uri="{FF2B5EF4-FFF2-40B4-BE49-F238E27FC236}">
                  <a16:creationId xmlns:a16="http://schemas.microsoft.com/office/drawing/2014/main" id="{3CB67F6B-4CAE-4764-A4A6-493A03D78E42}"/>
                </a:ext>
              </a:extLst>
            </p:cNvPr>
            <p:cNvSpPr/>
            <p:nvPr/>
          </p:nvSpPr>
          <p:spPr bwMode="auto">
            <a:xfrm rot="5400000">
              <a:off x="4786673" y="2092264"/>
              <a:ext cx="1575536" cy="1430664"/>
            </a:xfrm>
            <a:prstGeom prst="homePlate">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48569" tIns="118856" rIns="148569" bIns="118856" numCol="1" spcCol="0" rtlCol="0" fromWordArt="0" anchor="t" anchorCtr="0" forceAA="0" compatLnSpc="1">
              <a:prstTxWarp prst="textNoShape">
                <a:avLst/>
              </a:prstTxWarp>
              <a:noAutofit/>
            </a:bodyPr>
            <a:lstStyle/>
            <a:p>
              <a:pPr marL="0" marR="0" lvl="0" indent="0" algn="ctr" defTabSz="757458" eaLnBrk="1" fontAlgn="base" latinLnBrk="0" hangingPunct="1">
                <a:lnSpc>
                  <a:spcPct val="90000"/>
                </a:lnSpc>
                <a:spcBef>
                  <a:spcPct val="0"/>
                </a:spcBef>
                <a:spcAft>
                  <a:spcPct val="0"/>
                </a:spcAft>
                <a:buClrTx/>
                <a:buSzTx/>
                <a:buFontTx/>
                <a:buNone/>
                <a:tabLst/>
                <a:defRPr/>
              </a:pPr>
              <a:endParaRPr kumimoji="0" lang="en-US" sz="1625" b="1" i="0" u="none" strike="noStrike" kern="0" cap="none" spc="0" normalizeH="0" baseline="0" noProof="0" dirty="0">
                <a:ln>
                  <a:noFill/>
                </a:ln>
                <a:solidFill>
                  <a:srgbClr val="FFFFFF"/>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33" name="Pentagon 9">
              <a:extLst>
                <a:ext uri="{FF2B5EF4-FFF2-40B4-BE49-F238E27FC236}">
                  <a16:creationId xmlns:a16="http://schemas.microsoft.com/office/drawing/2014/main" id="{55CB22D0-995C-4670-A934-47252EF6A569}"/>
                </a:ext>
              </a:extLst>
            </p:cNvPr>
            <p:cNvSpPr/>
            <p:nvPr/>
          </p:nvSpPr>
          <p:spPr bwMode="auto">
            <a:xfrm rot="5400000">
              <a:off x="6204267" y="2106183"/>
              <a:ext cx="1575536" cy="1402824"/>
            </a:xfrm>
            <a:prstGeom prst="homePlate">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48569" tIns="118856" rIns="148569" bIns="118856" numCol="1" spcCol="0" rtlCol="0" fromWordArt="0" anchor="t" anchorCtr="0" forceAA="0" compatLnSpc="1">
              <a:prstTxWarp prst="textNoShape">
                <a:avLst/>
              </a:prstTxWarp>
              <a:noAutofit/>
            </a:bodyPr>
            <a:lstStyle/>
            <a:p>
              <a:pPr marL="0" marR="0" lvl="0" indent="0" algn="ctr" defTabSz="757458" eaLnBrk="1" fontAlgn="base" latinLnBrk="0" hangingPunct="1">
                <a:lnSpc>
                  <a:spcPct val="90000"/>
                </a:lnSpc>
                <a:spcBef>
                  <a:spcPct val="0"/>
                </a:spcBef>
                <a:spcAft>
                  <a:spcPct val="0"/>
                </a:spcAft>
                <a:buClrTx/>
                <a:buSzTx/>
                <a:buFontTx/>
                <a:buNone/>
                <a:tabLst/>
                <a:defRPr/>
              </a:pPr>
              <a:endParaRPr kumimoji="0" lang="en-US" sz="1625" b="1" i="0" u="none" strike="noStrike" kern="0" cap="none" spc="0" normalizeH="0" baseline="0" noProof="0" dirty="0">
                <a:ln>
                  <a:noFill/>
                </a:ln>
                <a:solidFill>
                  <a:srgbClr val="FFFFFF"/>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34" name="Pentagon 10">
              <a:extLst>
                <a:ext uri="{FF2B5EF4-FFF2-40B4-BE49-F238E27FC236}">
                  <a16:creationId xmlns:a16="http://schemas.microsoft.com/office/drawing/2014/main" id="{E941AE61-EC8B-45D4-85BB-B68FC20C989E}"/>
                </a:ext>
              </a:extLst>
            </p:cNvPr>
            <p:cNvSpPr/>
            <p:nvPr/>
          </p:nvSpPr>
          <p:spPr bwMode="auto">
            <a:xfrm rot="5400000">
              <a:off x="7611149" y="2102127"/>
              <a:ext cx="1575536" cy="1410938"/>
            </a:xfrm>
            <a:prstGeom prst="homePlate">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48569" tIns="118856" rIns="148569" bIns="118856" numCol="1" spcCol="0" rtlCol="0" fromWordArt="0" anchor="t" anchorCtr="0" forceAA="0" compatLnSpc="1">
              <a:prstTxWarp prst="textNoShape">
                <a:avLst/>
              </a:prstTxWarp>
              <a:noAutofit/>
            </a:bodyPr>
            <a:lstStyle/>
            <a:p>
              <a:pPr marL="0" marR="0" lvl="0" indent="0" algn="ctr" defTabSz="757458" eaLnBrk="1" fontAlgn="base" latinLnBrk="0" hangingPunct="1">
                <a:lnSpc>
                  <a:spcPct val="90000"/>
                </a:lnSpc>
                <a:spcBef>
                  <a:spcPct val="0"/>
                </a:spcBef>
                <a:spcAft>
                  <a:spcPct val="0"/>
                </a:spcAft>
                <a:buClrTx/>
                <a:buSzTx/>
                <a:buFontTx/>
                <a:buNone/>
                <a:tabLst/>
                <a:defRPr/>
              </a:pPr>
              <a:endParaRPr kumimoji="0" lang="en-US" sz="1625" b="1" i="0" u="none" strike="noStrike" kern="0" cap="none" spc="0" normalizeH="0" baseline="0" noProof="0" dirty="0">
                <a:ln>
                  <a:noFill/>
                </a:ln>
                <a:solidFill>
                  <a:srgbClr val="FFFFFF"/>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35" name="Pentagon 11">
              <a:extLst>
                <a:ext uri="{FF2B5EF4-FFF2-40B4-BE49-F238E27FC236}">
                  <a16:creationId xmlns:a16="http://schemas.microsoft.com/office/drawing/2014/main" id="{E46ECB21-3E3B-48BA-9C13-537C789FD6B5}"/>
                </a:ext>
              </a:extLst>
            </p:cNvPr>
            <p:cNvSpPr/>
            <p:nvPr/>
          </p:nvSpPr>
          <p:spPr bwMode="auto">
            <a:xfrm rot="5400000">
              <a:off x="8980939" y="2142357"/>
              <a:ext cx="1570653" cy="1323117"/>
            </a:xfrm>
            <a:prstGeom prst="homePlate">
              <a:avLst>
                <a:gd name="adj" fmla="val 53771"/>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48569" tIns="118856" rIns="148569" bIns="118856" numCol="1" spcCol="0" rtlCol="0" fromWordArt="0" anchor="t" anchorCtr="0" forceAA="0" compatLnSpc="1">
              <a:prstTxWarp prst="textNoShape">
                <a:avLst/>
              </a:prstTxWarp>
              <a:noAutofit/>
            </a:bodyPr>
            <a:lstStyle/>
            <a:p>
              <a:pPr marL="0" marR="0" lvl="0" indent="0" algn="ctr" defTabSz="757458" eaLnBrk="1" fontAlgn="base" latinLnBrk="0" hangingPunct="1">
                <a:lnSpc>
                  <a:spcPct val="90000"/>
                </a:lnSpc>
                <a:spcBef>
                  <a:spcPct val="0"/>
                </a:spcBef>
                <a:spcAft>
                  <a:spcPct val="0"/>
                </a:spcAft>
                <a:buClrTx/>
                <a:buSzTx/>
                <a:buFontTx/>
                <a:buNone/>
                <a:tabLst/>
                <a:defRPr/>
              </a:pPr>
              <a:endParaRPr kumimoji="0" lang="en-US" sz="1625" b="1" i="0" u="none" strike="noStrike" kern="0" cap="none" spc="0" normalizeH="0" baseline="0" noProof="0" dirty="0">
                <a:ln>
                  <a:noFill/>
                </a:ln>
                <a:solidFill>
                  <a:srgbClr val="FFFFFF"/>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36" name="TextBox 35">
              <a:extLst>
                <a:ext uri="{FF2B5EF4-FFF2-40B4-BE49-F238E27FC236}">
                  <a16:creationId xmlns:a16="http://schemas.microsoft.com/office/drawing/2014/main" id="{491504F7-16AF-4E96-BF25-C5DDD5DE1F47}"/>
                </a:ext>
              </a:extLst>
            </p:cNvPr>
            <p:cNvSpPr txBox="1"/>
            <p:nvPr/>
          </p:nvSpPr>
          <p:spPr>
            <a:xfrm>
              <a:off x="4829130" y="2017129"/>
              <a:ext cx="1400045" cy="1025263"/>
            </a:xfrm>
            <a:prstGeom prst="rect">
              <a:avLst/>
            </a:prstGeom>
            <a:noFill/>
          </p:spPr>
          <p:txBody>
            <a:bodyPr wrap="none" lIns="148569" tIns="118856" rIns="148569" bIns="118856" rtlCol="0">
              <a:noAutofit/>
            </a:bodyPr>
            <a:lstStyle/>
            <a:p>
              <a:pPr algn="ctr" defTabSz="742894">
                <a:lnSpc>
                  <a:spcPct val="90000"/>
                </a:lnSpc>
                <a:spcAft>
                  <a:spcPts val="487"/>
                </a:spcAft>
                <a:defRPr/>
              </a:pPr>
              <a:r>
                <a:rPr lang="en-US" sz="1462" dirty="0">
                  <a:solidFill>
                    <a:srgbClr val="FFFFFF"/>
                  </a:solidFill>
                  <a:latin typeface="Segoe UI" panose="020B0502040204020203" pitchFamily="34" charset="0"/>
                  <a:cs typeface="Segoe UI" panose="020B0502040204020203" pitchFamily="34" charset="0"/>
                </a:rPr>
                <a:t>Spark SQL</a:t>
              </a:r>
            </a:p>
            <a:p>
              <a:pPr algn="ctr" defTabSz="742894">
                <a:lnSpc>
                  <a:spcPct val="90000"/>
                </a:lnSpc>
                <a:spcAft>
                  <a:spcPts val="487"/>
                </a:spcAft>
                <a:defRPr/>
              </a:pPr>
              <a:r>
                <a:rPr lang="en-US" sz="1137" i="1" dirty="0">
                  <a:solidFill>
                    <a:srgbClr val="FFFFFF"/>
                  </a:solidFill>
                  <a:latin typeface="Segoe UI" panose="020B0502040204020203" pitchFamily="34" charset="0"/>
                  <a:cs typeface="Segoe UI" panose="020B0502040204020203" pitchFamily="34" charset="0"/>
                </a:rPr>
                <a:t>Interactive</a:t>
              </a:r>
              <a:br>
                <a:rPr lang="en-US" sz="1137" i="1" dirty="0">
                  <a:solidFill>
                    <a:srgbClr val="FFFFFF"/>
                  </a:solidFill>
                  <a:latin typeface="Segoe UI" panose="020B0502040204020203" pitchFamily="34" charset="0"/>
                  <a:cs typeface="Segoe UI" panose="020B0502040204020203" pitchFamily="34" charset="0"/>
                </a:rPr>
              </a:br>
              <a:r>
                <a:rPr lang="en-US" sz="1137" i="1" dirty="0">
                  <a:solidFill>
                    <a:srgbClr val="FFFFFF"/>
                  </a:solidFill>
                  <a:latin typeface="Segoe UI" panose="020B0502040204020203" pitchFamily="34" charset="0"/>
                  <a:cs typeface="Segoe UI" panose="020B0502040204020203" pitchFamily="34" charset="0"/>
                </a:rPr>
                <a:t>Queries</a:t>
              </a:r>
              <a:endParaRPr lang="en-US" sz="1300" i="1" dirty="0">
                <a:solidFill>
                  <a:srgbClr val="FFFFFF"/>
                </a:solidFill>
                <a:latin typeface="Segoe UI" panose="020B0502040204020203" pitchFamily="34" charset="0"/>
                <a:cs typeface="Segoe UI" panose="020B0502040204020203" pitchFamily="34" charset="0"/>
              </a:endParaRPr>
            </a:p>
          </p:txBody>
        </p:sp>
        <p:sp>
          <p:nvSpPr>
            <p:cNvPr id="37" name="Rectangle 36">
              <a:extLst>
                <a:ext uri="{FF2B5EF4-FFF2-40B4-BE49-F238E27FC236}">
                  <a16:creationId xmlns:a16="http://schemas.microsoft.com/office/drawing/2014/main" id="{1F1E2DF2-6F58-4CE3-A1F3-F2AAAEF57689}"/>
                </a:ext>
              </a:extLst>
            </p:cNvPr>
            <p:cNvSpPr/>
            <p:nvPr/>
          </p:nvSpPr>
          <p:spPr bwMode="auto">
            <a:xfrm>
              <a:off x="4870529" y="4239410"/>
              <a:ext cx="1721513" cy="539658"/>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48569" tIns="118856" rIns="148569" bIns="118856" numCol="1" spcCol="0" rtlCol="0" fromWordArt="0" anchor="ctr" anchorCtr="0" forceAA="0" compatLnSpc="1">
              <a:prstTxWarp prst="textNoShape">
                <a:avLst/>
              </a:prstTxWarp>
              <a:noAutofit/>
            </a:bodyPr>
            <a:lstStyle/>
            <a:p>
              <a:pPr marL="0" marR="0" lvl="0" indent="0" algn="ctr" defTabSz="757458" eaLnBrk="1" fontAlgn="base" latinLnBrk="0" hangingPunct="1">
                <a:lnSpc>
                  <a:spcPct val="9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FFFFFF"/>
                  </a:solidFill>
                  <a:effectLst/>
                  <a:uLnTx/>
                  <a:uFillTx/>
                  <a:latin typeface="Segoe UI" panose="020B0502040204020203" pitchFamily="34" charset="0"/>
                  <a:ea typeface="Segoe UI" panose="020B0502040204020203" pitchFamily="34" charset="0"/>
                  <a:cs typeface="Segoe UI" panose="020B0502040204020203" pitchFamily="34" charset="0"/>
                </a:rPr>
                <a:t>Yarn</a:t>
              </a:r>
            </a:p>
          </p:txBody>
        </p:sp>
        <p:sp>
          <p:nvSpPr>
            <p:cNvPr id="38" name="Rectangle 37">
              <a:extLst>
                <a:ext uri="{FF2B5EF4-FFF2-40B4-BE49-F238E27FC236}">
                  <a16:creationId xmlns:a16="http://schemas.microsoft.com/office/drawing/2014/main" id="{F00B3346-7263-4689-8E2C-8DB458B5238F}"/>
                </a:ext>
              </a:extLst>
            </p:cNvPr>
            <p:cNvSpPr/>
            <p:nvPr/>
          </p:nvSpPr>
          <p:spPr bwMode="auto">
            <a:xfrm>
              <a:off x="6838235" y="4243989"/>
              <a:ext cx="1721513" cy="539658"/>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48569" tIns="118856" rIns="148569" bIns="118856" numCol="1" spcCol="0" rtlCol="0" fromWordArt="0" anchor="ctr" anchorCtr="0" forceAA="0" compatLnSpc="1">
              <a:prstTxWarp prst="textNoShape">
                <a:avLst/>
              </a:prstTxWarp>
              <a:noAutofit/>
            </a:bodyPr>
            <a:lstStyle/>
            <a:p>
              <a:pPr marL="0" marR="0" lvl="0" indent="0" algn="ctr" defTabSz="757458" eaLnBrk="1" fontAlgn="base" latinLnBrk="0" hangingPunct="1">
                <a:lnSpc>
                  <a:spcPct val="9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FFFFFF"/>
                  </a:solidFill>
                  <a:effectLst/>
                  <a:uLnTx/>
                  <a:uFillTx/>
                  <a:latin typeface="Segoe UI" panose="020B0502040204020203" pitchFamily="34" charset="0"/>
                  <a:ea typeface="Segoe UI" panose="020B0502040204020203" pitchFamily="34" charset="0"/>
                  <a:cs typeface="Segoe UI" panose="020B0502040204020203" pitchFamily="34" charset="0"/>
                </a:rPr>
                <a:t>Mesos</a:t>
              </a:r>
            </a:p>
          </p:txBody>
        </p:sp>
        <p:sp>
          <p:nvSpPr>
            <p:cNvPr id="39" name="Rectangle 38">
              <a:extLst>
                <a:ext uri="{FF2B5EF4-FFF2-40B4-BE49-F238E27FC236}">
                  <a16:creationId xmlns:a16="http://schemas.microsoft.com/office/drawing/2014/main" id="{4120AAF1-CC91-4984-AC6A-2267D61B0B08}"/>
                </a:ext>
              </a:extLst>
            </p:cNvPr>
            <p:cNvSpPr/>
            <p:nvPr/>
          </p:nvSpPr>
          <p:spPr bwMode="auto">
            <a:xfrm>
              <a:off x="8771063" y="4239410"/>
              <a:ext cx="1637640" cy="539658"/>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48569" tIns="118856" rIns="148569" bIns="118856" numCol="1" spcCol="0" rtlCol="0" fromWordArt="0" anchor="ctr" anchorCtr="0" forceAA="0" compatLnSpc="1">
              <a:prstTxWarp prst="textNoShape">
                <a:avLst/>
              </a:prstTxWarp>
              <a:noAutofit/>
            </a:bodyPr>
            <a:lstStyle/>
            <a:p>
              <a:pPr marL="0" marR="0" lvl="0" indent="0" algn="ctr" defTabSz="757458" eaLnBrk="1" fontAlgn="base" latinLnBrk="0" hangingPunct="1">
                <a:lnSpc>
                  <a:spcPct val="9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FFFFFF"/>
                  </a:solidFill>
                  <a:effectLst/>
                  <a:uLnTx/>
                  <a:uFillTx/>
                  <a:latin typeface="Segoe UI" panose="020B0502040204020203" pitchFamily="34" charset="0"/>
                  <a:ea typeface="Segoe UI" panose="020B0502040204020203" pitchFamily="34" charset="0"/>
                  <a:cs typeface="Segoe UI" panose="020B0502040204020203" pitchFamily="34" charset="0"/>
                </a:rPr>
                <a:t>Standalone Scheduler</a:t>
              </a:r>
            </a:p>
          </p:txBody>
        </p:sp>
        <p:sp>
          <p:nvSpPr>
            <p:cNvPr id="40" name="TextBox 39">
              <a:extLst>
                <a:ext uri="{FF2B5EF4-FFF2-40B4-BE49-F238E27FC236}">
                  <a16:creationId xmlns:a16="http://schemas.microsoft.com/office/drawing/2014/main" id="{E5A9CEB8-FB34-4C8F-B043-F52F9C04DEFA}"/>
                </a:ext>
              </a:extLst>
            </p:cNvPr>
            <p:cNvSpPr txBox="1"/>
            <p:nvPr/>
          </p:nvSpPr>
          <p:spPr>
            <a:xfrm>
              <a:off x="6493061" y="1993704"/>
              <a:ext cx="1008634" cy="1025263"/>
            </a:xfrm>
            <a:prstGeom prst="rect">
              <a:avLst/>
            </a:prstGeom>
            <a:noFill/>
          </p:spPr>
          <p:txBody>
            <a:bodyPr wrap="none" lIns="148569" tIns="118856" rIns="148569" bIns="118856" rtlCol="0">
              <a:noAutofit/>
            </a:bodyPr>
            <a:lstStyle/>
            <a:p>
              <a:pPr algn="ctr" defTabSz="742894">
                <a:lnSpc>
                  <a:spcPct val="90000"/>
                </a:lnSpc>
                <a:spcAft>
                  <a:spcPts val="487"/>
                </a:spcAft>
                <a:defRPr/>
              </a:pPr>
              <a:r>
                <a:rPr lang="en-US" sz="1462" dirty="0">
                  <a:solidFill>
                    <a:srgbClr val="FFFFFF"/>
                  </a:solidFill>
                  <a:latin typeface="Segoe UI" panose="020B0502040204020203" pitchFamily="34" charset="0"/>
                  <a:cs typeface="Segoe UI" panose="020B0502040204020203" pitchFamily="34" charset="0"/>
                </a:rPr>
                <a:t>Spark MLlib</a:t>
              </a:r>
            </a:p>
            <a:p>
              <a:pPr algn="ctr" defTabSz="742894">
                <a:lnSpc>
                  <a:spcPct val="90000"/>
                </a:lnSpc>
                <a:spcAft>
                  <a:spcPts val="487"/>
                </a:spcAft>
                <a:defRPr/>
              </a:pPr>
              <a:r>
                <a:rPr lang="en-US" sz="1300" i="1" dirty="0">
                  <a:solidFill>
                    <a:srgbClr val="FFFFFF"/>
                  </a:solidFill>
                  <a:latin typeface="Segoe UI" panose="020B0502040204020203" pitchFamily="34" charset="0"/>
                  <a:cs typeface="Segoe UI" panose="020B0502040204020203" pitchFamily="34" charset="0"/>
                </a:rPr>
                <a:t>Machine </a:t>
              </a:r>
              <a:br>
                <a:rPr lang="en-US" sz="1300" i="1" dirty="0">
                  <a:solidFill>
                    <a:srgbClr val="FFFFFF"/>
                  </a:solidFill>
                  <a:latin typeface="Segoe UI" panose="020B0502040204020203" pitchFamily="34" charset="0"/>
                  <a:cs typeface="Segoe UI" panose="020B0502040204020203" pitchFamily="34" charset="0"/>
                </a:rPr>
              </a:br>
              <a:r>
                <a:rPr lang="en-US" sz="1300" i="1" dirty="0">
                  <a:solidFill>
                    <a:srgbClr val="FFFFFF"/>
                  </a:solidFill>
                  <a:latin typeface="Segoe UI" panose="020B0502040204020203" pitchFamily="34" charset="0"/>
                  <a:cs typeface="Segoe UI" panose="020B0502040204020203" pitchFamily="34" charset="0"/>
                </a:rPr>
                <a:t>Learning</a:t>
              </a:r>
            </a:p>
          </p:txBody>
        </p:sp>
        <p:sp>
          <p:nvSpPr>
            <p:cNvPr id="41" name="TextBox 40">
              <a:extLst>
                <a:ext uri="{FF2B5EF4-FFF2-40B4-BE49-F238E27FC236}">
                  <a16:creationId xmlns:a16="http://schemas.microsoft.com/office/drawing/2014/main" id="{347D1280-29D9-4E1C-A691-73FB1EE3E27E}"/>
                </a:ext>
              </a:extLst>
            </p:cNvPr>
            <p:cNvSpPr txBox="1"/>
            <p:nvPr/>
          </p:nvSpPr>
          <p:spPr>
            <a:xfrm>
              <a:off x="7895885" y="1993704"/>
              <a:ext cx="1008634" cy="1025263"/>
            </a:xfrm>
            <a:prstGeom prst="rect">
              <a:avLst/>
            </a:prstGeom>
            <a:noFill/>
          </p:spPr>
          <p:txBody>
            <a:bodyPr wrap="none" lIns="148569" tIns="118856" rIns="148569" bIns="118856" rtlCol="0">
              <a:noAutofit/>
            </a:bodyPr>
            <a:lstStyle/>
            <a:p>
              <a:pPr algn="ctr" defTabSz="742894">
                <a:lnSpc>
                  <a:spcPct val="90000"/>
                </a:lnSpc>
                <a:spcAft>
                  <a:spcPts val="487"/>
                </a:spcAft>
                <a:defRPr/>
              </a:pPr>
              <a:r>
                <a:rPr lang="en-US" sz="1462" dirty="0">
                  <a:solidFill>
                    <a:srgbClr val="FFFFFF"/>
                  </a:solidFill>
                  <a:latin typeface="Segoe UI" panose="020B0502040204020203" pitchFamily="34" charset="0"/>
                  <a:cs typeface="Segoe UI" panose="020B0502040204020203" pitchFamily="34" charset="0"/>
                </a:rPr>
                <a:t>Spark </a:t>
              </a:r>
            </a:p>
            <a:p>
              <a:pPr algn="ctr" defTabSz="742894">
                <a:lnSpc>
                  <a:spcPct val="90000"/>
                </a:lnSpc>
                <a:spcAft>
                  <a:spcPts val="487"/>
                </a:spcAft>
                <a:defRPr/>
              </a:pPr>
              <a:r>
                <a:rPr lang="en-US" sz="1462" dirty="0">
                  <a:solidFill>
                    <a:srgbClr val="FFFFFF"/>
                  </a:solidFill>
                  <a:latin typeface="Segoe UI" panose="020B0502040204020203" pitchFamily="34" charset="0"/>
                  <a:cs typeface="Segoe UI" panose="020B0502040204020203" pitchFamily="34" charset="0"/>
                </a:rPr>
                <a:t>Structured </a:t>
              </a:r>
              <a:br>
                <a:rPr lang="en-US" sz="1462" dirty="0">
                  <a:solidFill>
                    <a:srgbClr val="FFFFFF"/>
                  </a:solidFill>
                  <a:latin typeface="Segoe UI" panose="020B0502040204020203" pitchFamily="34" charset="0"/>
                  <a:cs typeface="Segoe UI" panose="020B0502040204020203" pitchFamily="34" charset="0"/>
                </a:rPr>
              </a:br>
              <a:r>
                <a:rPr lang="en-US" sz="1462" dirty="0">
                  <a:solidFill>
                    <a:srgbClr val="FFFFFF"/>
                  </a:solidFill>
                  <a:latin typeface="Segoe UI" panose="020B0502040204020203" pitchFamily="34" charset="0"/>
                  <a:cs typeface="Segoe UI" panose="020B0502040204020203" pitchFamily="34" charset="0"/>
                </a:rPr>
                <a:t>Streaming</a:t>
              </a:r>
            </a:p>
            <a:p>
              <a:pPr algn="ctr" defTabSz="742894">
                <a:lnSpc>
                  <a:spcPct val="90000"/>
                </a:lnSpc>
                <a:spcAft>
                  <a:spcPts val="487"/>
                </a:spcAft>
                <a:defRPr/>
              </a:pPr>
              <a:r>
                <a:rPr lang="en-US" sz="1137" i="1" dirty="0">
                  <a:solidFill>
                    <a:srgbClr val="FFFFFF"/>
                  </a:solidFill>
                  <a:latin typeface="Segoe UI" panose="020B0502040204020203" pitchFamily="34" charset="0"/>
                  <a:cs typeface="Segoe UI" panose="020B0502040204020203" pitchFamily="34" charset="0"/>
                </a:rPr>
                <a:t>Stream processing</a:t>
              </a:r>
            </a:p>
          </p:txBody>
        </p:sp>
        <p:sp>
          <p:nvSpPr>
            <p:cNvPr id="42" name="TextBox 41">
              <a:extLst>
                <a:ext uri="{FF2B5EF4-FFF2-40B4-BE49-F238E27FC236}">
                  <a16:creationId xmlns:a16="http://schemas.microsoft.com/office/drawing/2014/main" id="{A1AEF564-8085-4A92-A0E2-1397DACF38E5}"/>
                </a:ext>
              </a:extLst>
            </p:cNvPr>
            <p:cNvSpPr txBox="1"/>
            <p:nvPr/>
          </p:nvSpPr>
          <p:spPr>
            <a:xfrm>
              <a:off x="9279641" y="1990006"/>
              <a:ext cx="1008634" cy="1025263"/>
            </a:xfrm>
            <a:prstGeom prst="rect">
              <a:avLst/>
            </a:prstGeom>
            <a:noFill/>
          </p:spPr>
          <p:txBody>
            <a:bodyPr wrap="none" lIns="148569" tIns="118856" rIns="148569" bIns="118856" rtlCol="0">
              <a:noAutofit/>
            </a:bodyPr>
            <a:lstStyle/>
            <a:p>
              <a:pPr algn="ctr" defTabSz="742894">
                <a:lnSpc>
                  <a:spcPct val="90000"/>
                </a:lnSpc>
                <a:spcAft>
                  <a:spcPts val="487"/>
                </a:spcAft>
                <a:defRPr/>
              </a:pPr>
              <a:r>
                <a:rPr lang="en-US" sz="1462" dirty="0">
                  <a:solidFill>
                    <a:srgbClr val="FFFFFF"/>
                  </a:solidFill>
                  <a:latin typeface="Segoe UI" panose="020B0502040204020203" pitchFamily="34" charset="0"/>
                  <a:cs typeface="Segoe UI" panose="020B0502040204020203" pitchFamily="34" charset="0"/>
                </a:rPr>
                <a:t>GraphX</a:t>
              </a:r>
            </a:p>
            <a:p>
              <a:pPr algn="ctr" defTabSz="742894">
                <a:lnSpc>
                  <a:spcPct val="90000"/>
                </a:lnSpc>
                <a:spcAft>
                  <a:spcPts val="487"/>
                </a:spcAft>
                <a:defRPr/>
              </a:pPr>
              <a:r>
                <a:rPr lang="en-US" sz="1137" i="1" dirty="0">
                  <a:solidFill>
                    <a:srgbClr val="FFFFFF"/>
                  </a:solidFill>
                  <a:latin typeface="Segoe UI" panose="020B0502040204020203" pitchFamily="34" charset="0"/>
                  <a:cs typeface="Segoe UI" panose="020B0502040204020203" pitchFamily="34" charset="0"/>
                </a:rPr>
                <a:t>Graph</a:t>
              </a:r>
              <a:br>
                <a:rPr lang="en-US" sz="1137" i="1" dirty="0">
                  <a:solidFill>
                    <a:srgbClr val="FFFFFF"/>
                  </a:solidFill>
                  <a:latin typeface="Segoe UI" panose="020B0502040204020203" pitchFamily="34" charset="0"/>
                  <a:cs typeface="Segoe UI" panose="020B0502040204020203" pitchFamily="34" charset="0"/>
                </a:rPr>
              </a:br>
              <a:r>
                <a:rPr lang="en-US" sz="1137" i="1" dirty="0">
                  <a:solidFill>
                    <a:srgbClr val="FFFFFF"/>
                  </a:solidFill>
                  <a:latin typeface="Segoe UI" panose="020B0502040204020203" pitchFamily="34" charset="0"/>
                  <a:cs typeface="Segoe UI" panose="020B0502040204020203" pitchFamily="34" charset="0"/>
                </a:rPr>
                <a:t>Computation</a:t>
              </a:r>
            </a:p>
          </p:txBody>
        </p:sp>
        <p:cxnSp>
          <p:nvCxnSpPr>
            <p:cNvPr id="43" name="Straight Connector 42">
              <a:extLst>
                <a:ext uri="{FF2B5EF4-FFF2-40B4-BE49-F238E27FC236}">
                  <a16:creationId xmlns:a16="http://schemas.microsoft.com/office/drawing/2014/main" id="{487E7FAE-01B8-45E8-A591-4A733DB4A4C4}"/>
                </a:ext>
              </a:extLst>
            </p:cNvPr>
            <p:cNvCxnSpPr>
              <a:cxnSpLocks/>
            </p:cNvCxnSpPr>
            <p:nvPr/>
          </p:nvCxnSpPr>
          <p:spPr>
            <a:xfrm>
              <a:off x="6289773" y="2017129"/>
              <a:ext cx="0" cy="883020"/>
            </a:xfrm>
            <a:prstGeom prst="line">
              <a:avLst/>
            </a:prstGeom>
            <a:noFill/>
            <a:ln w="9525" cap="flat" cmpd="sng" algn="ctr">
              <a:solidFill>
                <a:srgbClr val="E6E6E6"/>
              </a:solidFill>
              <a:prstDash val="solid"/>
              <a:headEnd type="none"/>
              <a:tailEnd type="none"/>
            </a:ln>
            <a:effectLst/>
          </p:spPr>
        </p:cxnSp>
        <p:cxnSp>
          <p:nvCxnSpPr>
            <p:cNvPr id="44" name="Straight Connector 43">
              <a:extLst>
                <a:ext uri="{FF2B5EF4-FFF2-40B4-BE49-F238E27FC236}">
                  <a16:creationId xmlns:a16="http://schemas.microsoft.com/office/drawing/2014/main" id="{29B8CEA8-1BBF-455A-BE76-EAEF19368609}"/>
                </a:ext>
              </a:extLst>
            </p:cNvPr>
            <p:cNvCxnSpPr>
              <a:cxnSpLocks/>
            </p:cNvCxnSpPr>
            <p:nvPr/>
          </p:nvCxnSpPr>
          <p:spPr>
            <a:xfrm>
              <a:off x="7683268" y="2018976"/>
              <a:ext cx="0" cy="883020"/>
            </a:xfrm>
            <a:prstGeom prst="line">
              <a:avLst/>
            </a:prstGeom>
            <a:noFill/>
            <a:ln w="9525" cap="flat" cmpd="sng" algn="ctr">
              <a:solidFill>
                <a:srgbClr val="E6E6E6"/>
              </a:solidFill>
              <a:prstDash val="solid"/>
              <a:headEnd type="none"/>
              <a:tailEnd type="none"/>
            </a:ln>
            <a:effectLst/>
          </p:spPr>
        </p:cxnSp>
        <p:cxnSp>
          <p:nvCxnSpPr>
            <p:cNvPr id="45" name="Straight Connector 44">
              <a:extLst>
                <a:ext uri="{FF2B5EF4-FFF2-40B4-BE49-F238E27FC236}">
                  <a16:creationId xmlns:a16="http://schemas.microsoft.com/office/drawing/2014/main" id="{641DD14F-E158-4138-A062-B2DFC775710D}"/>
                </a:ext>
              </a:extLst>
            </p:cNvPr>
            <p:cNvCxnSpPr>
              <a:cxnSpLocks/>
            </p:cNvCxnSpPr>
            <p:nvPr/>
          </p:nvCxnSpPr>
          <p:spPr>
            <a:xfrm>
              <a:off x="9110033" y="2031911"/>
              <a:ext cx="0" cy="883020"/>
            </a:xfrm>
            <a:prstGeom prst="line">
              <a:avLst/>
            </a:prstGeom>
            <a:noFill/>
            <a:ln w="9525" cap="flat" cmpd="sng" algn="ctr">
              <a:solidFill>
                <a:srgbClr val="E6E6E6"/>
              </a:solidFill>
              <a:prstDash val="solid"/>
              <a:headEnd type="none"/>
              <a:tailEnd type="none"/>
            </a:ln>
            <a:effectLst/>
          </p:spPr>
        </p:cxnSp>
        <p:sp>
          <p:nvSpPr>
            <p:cNvPr id="46" name="TextBox 45">
              <a:extLst>
                <a:ext uri="{FF2B5EF4-FFF2-40B4-BE49-F238E27FC236}">
                  <a16:creationId xmlns:a16="http://schemas.microsoft.com/office/drawing/2014/main" id="{5E7C50F0-22BC-4D31-924D-8563D4A622B5}"/>
                </a:ext>
              </a:extLst>
            </p:cNvPr>
            <p:cNvSpPr txBox="1"/>
            <p:nvPr/>
          </p:nvSpPr>
          <p:spPr>
            <a:xfrm>
              <a:off x="4745713" y="5164778"/>
              <a:ext cx="5895467" cy="615553"/>
            </a:xfrm>
            <a:prstGeom prst="rect">
              <a:avLst/>
            </a:prstGeom>
            <a:noFill/>
          </p:spPr>
          <p:txBody>
            <a:bodyPr wrap="square" lIns="0" tIns="0" rIns="0" bIns="0" rtlCol="0">
              <a:spAutoFit/>
            </a:bodyPr>
            <a:lstStyle/>
            <a:p>
              <a:pPr algn="ctr" defTabSz="914367">
                <a:defRPr/>
              </a:pPr>
              <a:r>
                <a:rPr lang="en-US" sz="2000" dirty="0">
                  <a:gradFill>
                    <a:gsLst>
                      <a:gs pos="2917">
                        <a:srgbClr val="1A1A1A"/>
                      </a:gs>
                      <a:gs pos="30000">
                        <a:srgbClr val="1A1A1A"/>
                      </a:gs>
                    </a:gsLst>
                    <a:lin ang="5400000" scaled="0"/>
                  </a:gradFill>
                  <a:latin typeface="Segoe UI"/>
                </a:rPr>
                <a:t>Spark runs batch and streaming workloads </a:t>
              </a:r>
              <a:r>
                <a:rPr lang="en-US" sz="2000" b="1" dirty="0">
                  <a:solidFill>
                    <a:srgbClr val="0072C6"/>
                  </a:solidFill>
                  <a:latin typeface="Segoe UI"/>
                </a:rPr>
                <a:t>100x</a:t>
              </a:r>
              <a:r>
                <a:rPr lang="en-US" sz="2000" dirty="0">
                  <a:gradFill>
                    <a:gsLst>
                      <a:gs pos="2917">
                        <a:srgbClr val="1A1A1A"/>
                      </a:gs>
                      <a:gs pos="30000">
                        <a:srgbClr val="1A1A1A"/>
                      </a:gs>
                    </a:gsLst>
                    <a:lin ang="5400000" scaled="0"/>
                  </a:gradFill>
                  <a:latin typeface="Segoe UI"/>
                </a:rPr>
                <a:t> faster than Hadoop</a:t>
              </a:r>
            </a:p>
          </p:txBody>
        </p:sp>
      </p:grpSp>
    </p:spTree>
    <p:extLst>
      <p:ext uri="{BB962C8B-B14F-4D97-AF65-F5344CB8AC3E}">
        <p14:creationId xmlns:p14="http://schemas.microsoft.com/office/powerpoint/2010/main" val="15569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 calcmode="lin" valueType="num">
                                      <p:cBhvr additive="base">
                                        <p:cTn id="7"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29">
                                            <p:txEl>
                                              <p:pRg st="1" end="1"/>
                                            </p:txEl>
                                          </p:spTgt>
                                        </p:tgtEl>
                                        <p:attrNameLst>
                                          <p:attrName>style.visibility</p:attrName>
                                        </p:attrNameLst>
                                      </p:cBhvr>
                                      <p:to>
                                        <p:strVal val="visible"/>
                                      </p:to>
                                    </p:set>
                                    <p:anim calcmode="lin" valueType="num">
                                      <p:cBhvr additive="base">
                                        <p:cTn id="11" dur="500" fill="hold"/>
                                        <p:tgtEl>
                                          <p:spTgt spid="2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12" fill="hold" nodeType="withEffect">
                                  <p:stCondLst>
                                    <p:cond delay="0"/>
                                  </p:stCondLst>
                                  <p:childTnLst>
                                    <p:set>
                                      <p:cBhvr>
                                        <p:cTn id="14" dur="1" fill="hold">
                                          <p:stCondLst>
                                            <p:cond delay="0"/>
                                          </p:stCondLst>
                                        </p:cTn>
                                        <p:tgtEl>
                                          <p:spTgt spid="29">
                                            <p:txEl>
                                              <p:pRg st="2" end="2"/>
                                            </p:txEl>
                                          </p:spTgt>
                                        </p:tgtEl>
                                        <p:attrNameLst>
                                          <p:attrName>style.visibility</p:attrName>
                                        </p:attrNameLst>
                                      </p:cBhvr>
                                      <p:to>
                                        <p:strVal val="visible"/>
                                      </p:to>
                                    </p:set>
                                    <p:anim calcmode="lin" valueType="num">
                                      <p:cBhvr additive="base">
                                        <p:cTn id="15" dur="500" fill="hold"/>
                                        <p:tgtEl>
                                          <p:spTgt spid="2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12" fill="hold" nodeType="withEffect">
                                  <p:stCondLst>
                                    <p:cond delay="0"/>
                                  </p:stCondLst>
                                  <p:childTnLst>
                                    <p:set>
                                      <p:cBhvr>
                                        <p:cTn id="18" dur="1" fill="hold">
                                          <p:stCondLst>
                                            <p:cond delay="0"/>
                                          </p:stCondLst>
                                        </p:cTn>
                                        <p:tgtEl>
                                          <p:spTgt spid="29">
                                            <p:txEl>
                                              <p:pRg st="3" end="3"/>
                                            </p:txEl>
                                          </p:spTgt>
                                        </p:tgtEl>
                                        <p:attrNameLst>
                                          <p:attrName>style.visibility</p:attrName>
                                        </p:attrNameLst>
                                      </p:cBhvr>
                                      <p:to>
                                        <p:strVal val="visible"/>
                                      </p:to>
                                    </p:set>
                                    <p:anim calcmode="lin" valueType="num">
                                      <p:cBhvr additive="base">
                                        <p:cTn id="19" dur="500" fill="hold"/>
                                        <p:tgtEl>
                                          <p:spTgt spid="2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12" fill="hold" nodeType="withEffect">
                                  <p:stCondLst>
                                    <p:cond delay="0"/>
                                  </p:stCondLst>
                                  <p:childTnLst>
                                    <p:set>
                                      <p:cBhvr>
                                        <p:cTn id="22" dur="1" fill="hold">
                                          <p:stCondLst>
                                            <p:cond delay="0"/>
                                          </p:stCondLst>
                                        </p:cTn>
                                        <p:tgtEl>
                                          <p:spTgt spid="29">
                                            <p:txEl>
                                              <p:pRg st="4" end="4"/>
                                            </p:txEl>
                                          </p:spTgt>
                                        </p:tgtEl>
                                        <p:attrNameLst>
                                          <p:attrName>style.visibility</p:attrName>
                                        </p:attrNameLst>
                                      </p:cBhvr>
                                      <p:to>
                                        <p:strVal val="visible"/>
                                      </p:to>
                                    </p:set>
                                    <p:anim calcmode="lin" valueType="num">
                                      <p:cBhvr additive="base">
                                        <p:cTn id="23" dur="500" fill="hold"/>
                                        <p:tgtEl>
                                          <p:spTgt spid="29">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12" fill="hold" nodeType="withEffect">
                                  <p:stCondLst>
                                    <p:cond delay="0"/>
                                  </p:stCondLst>
                                  <p:childTnLst>
                                    <p:set>
                                      <p:cBhvr>
                                        <p:cTn id="26" dur="1" fill="hold">
                                          <p:stCondLst>
                                            <p:cond delay="0"/>
                                          </p:stCondLst>
                                        </p:cTn>
                                        <p:tgtEl>
                                          <p:spTgt spid="29">
                                            <p:txEl>
                                              <p:pRg st="5" end="5"/>
                                            </p:txEl>
                                          </p:spTgt>
                                        </p:tgtEl>
                                        <p:attrNameLst>
                                          <p:attrName>style.visibility</p:attrName>
                                        </p:attrNameLst>
                                      </p:cBhvr>
                                      <p:to>
                                        <p:strVal val="visible"/>
                                      </p:to>
                                    </p:set>
                                    <p:anim calcmode="lin" valueType="num">
                                      <p:cBhvr additive="base">
                                        <p:cTn id="27" dur="500" fill="hold"/>
                                        <p:tgtEl>
                                          <p:spTgt spid="29">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9">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12" fill="hold" nodeType="withEffect">
                                  <p:stCondLst>
                                    <p:cond delay="0"/>
                                  </p:stCondLst>
                                  <p:childTnLst>
                                    <p:set>
                                      <p:cBhvr>
                                        <p:cTn id="30" dur="1" fill="hold">
                                          <p:stCondLst>
                                            <p:cond delay="0"/>
                                          </p:stCondLst>
                                        </p:cTn>
                                        <p:tgtEl>
                                          <p:spTgt spid="29">
                                            <p:txEl>
                                              <p:pRg st="6" end="6"/>
                                            </p:txEl>
                                          </p:spTgt>
                                        </p:tgtEl>
                                        <p:attrNameLst>
                                          <p:attrName>style.visibility</p:attrName>
                                        </p:attrNameLst>
                                      </p:cBhvr>
                                      <p:to>
                                        <p:strVal val="visible"/>
                                      </p:to>
                                    </p:set>
                                    <p:anim calcmode="lin" valueType="num">
                                      <p:cBhvr additive="base">
                                        <p:cTn id="31" dur="500" fill="hold"/>
                                        <p:tgtEl>
                                          <p:spTgt spid="29">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16310" y="-88838"/>
            <a:ext cx="8442325" cy="1325562"/>
          </a:xfrm>
        </p:spPr>
        <p:txBody>
          <a:bodyPr/>
          <a:lstStyle/>
          <a:p>
            <a:r>
              <a:rPr lang="en-US" dirty="0"/>
              <a:t>When to use Spark?</a:t>
            </a:r>
          </a:p>
        </p:txBody>
      </p:sp>
      <p:sp>
        <p:nvSpPr>
          <p:cNvPr id="6" name="Text Placeholder 5">
            <a:extLst>
              <a:ext uri="{FF2B5EF4-FFF2-40B4-BE49-F238E27FC236}">
                <a16:creationId xmlns:a16="http://schemas.microsoft.com/office/drawing/2014/main" id="{650B676E-98FF-4FA8-AEAC-0D041ED57C5A}"/>
              </a:ext>
            </a:extLst>
          </p:cNvPr>
          <p:cNvSpPr>
            <a:spLocks noGrp="1"/>
          </p:cNvSpPr>
          <p:nvPr>
            <p:ph idx="4294967295"/>
          </p:nvPr>
        </p:nvSpPr>
        <p:spPr>
          <a:xfrm>
            <a:off x="272332" y="1423988"/>
            <a:ext cx="10243268" cy="4821237"/>
          </a:xfrm>
        </p:spPr>
        <p:txBody>
          <a:bodyPr>
            <a:normAutofit/>
          </a:bodyPr>
          <a:lstStyle/>
          <a:p>
            <a:pPr marL="0" indent="0">
              <a:buNone/>
            </a:pPr>
            <a:r>
              <a:rPr lang="en-US" sz="2400" b="1" dirty="0">
                <a:solidFill>
                  <a:schemeClr val="tx2"/>
                </a:solidFill>
              </a:rPr>
              <a:t>Look out for these file format challenges…</a:t>
            </a:r>
            <a:br>
              <a:rPr lang="en-US" sz="2400" b="1" dirty="0">
                <a:solidFill>
                  <a:schemeClr val="tx2"/>
                </a:solidFill>
              </a:rPr>
            </a:br>
            <a:endParaRPr lang="en-US" sz="2400" b="1" dirty="0">
              <a:solidFill>
                <a:schemeClr val="tx2"/>
              </a:solidFill>
            </a:endParaRPr>
          </a:p>
          <a:p>
            <a:pPr lvl="1"/>
            <a:r>
              <a:rPr lang="en-US" sz="1600" dirty="0"/>
              <a:t>Invalid file format</a:t>
            </a:r>
          </a:p>
          <a:p>
            <a:pPr lvl="1"/>
            <a:r>
              <a:rPr lang="en-US" sz="1600" dirty="0"/>
              <a:t>Multiple row types</a:t>
            </a:r>
          </a:p>
          <a:p>
            <a:pPr lvl="1"/>
            <a:r>
              <a:rPr lang="en-US" sz="1600" dirty="0"/>
              <a:t>Ragged columns</a:t>
            </a:r>
          </a:p>
          <a:p>
            <a:pPr lvl="1"/>
            <a:r>
              <a:rPr lang="en-US" sz="1600" dirty="0"/>
              <a:t>Row size &gt; 1Mb</a:t>
            </a:r>
          </a:p>
          <a:p>
            <a:pPr lvl="1"/>
            <a:r>
              <a:rPr lang="en-US" sz="1600" dirty="0"/>
              <a:t>Datetime format/s (e.g., use of nanosecond date time)</a:t>
            </a:r>
          </a:p>
          <a:p>
            <a:pPr lvl="1"/>
            <a:r>
              <a:rPr lang="en-US" sz="1600" dirty="0"/>
              <a:t>NULL value literal/s</a:t>
            </a:r>
          </a:p>
          <a:p>
            <a:pPr lvl="1"/>
            <a:r>
              <a:rPr lang="en-US" sz="1600" dirty="0"/>
              <a:t>Free form text</a:t>
            </a:r>
          </a:p>
          <a:p>
            <a:pPr lvl="1"/>
            <a:r>
              <a:rPr lang="en-US" sz="1600" dirty="0"/>
              <a:t>Parquet partitions</a:t>
            </a:r>
          </a:p>
          <a:p>
            <a:pPr lvl="1"/>
            <a:r>
              <a:rPr lang="en-US" sz="1600" dirty="0"/>
              <a:t>XML data</a:t>
            </a:r>
          </a:p>
          <a:p>
            <a:pPr lvl="1"/>
            <a:r>
              <a:rPr lang="en-US" sz="1600" dirty="0"/>
              <a:t>Use of non-standard line delimiters (e.g., CR)</a:t>
            </a:r>
          </a:p>
          <a:p>
            <a:endParaRPr lang="en-US" dirty="0"/>
          </a:p>
        </p:txBody>
      </p:sp>
      <p:sp>
        <p:nvSpPr>
          <p:cNvPr id="4" name="object 4"/>
          <p:cNvSpPr txBox="1"/>
          <p:nvPr/>
        </p:nvSpPr>
        <p:spPr>
          <a:xfrm>
            <a:off x="7236268" y="2176656"/>
            <a:ext cx="4683400" cy="2338715"/>
          </a:xfrm>
          <a:prstGeom prst="rect">
            <a:avLst/>
          </a:prstGeom>
        </p:spPr>
        <p:txBody>
          <a:bodyPr vert="horz" wrap="square" lIns="0" tIns="13333" rIns="0" bIns="0" rtlCol="0">
            <a:spAutoFit/>
          </a:bodyPr>
          <a:lstStyle/>
          <a:p>
            <a:pPr marL="12698">
              <a:lnSpc>
                <a:spcPts val="2969"/>
              </a:lnSpc>
              <a:spcBef>
                <a:spcPts val="105"/>
              </a:spcBef>
              <a:tabLst>
                <a:tab pos="241254" algn="l"/>
              </a:tabLst>
            </a:pPr>
            <a:r>
              <a:rPr lang="en-US" sz="2400" b="1" spc="-5" dirty="0">
                <a:solidFill>
                  <a:schemeClr val="tx2"/>
                </a:solidFill>
                <a:cs typeface="Calibri"/>
              </a:rPr>
              <a:t>…and try these </a:t>
            </a:r>
            <a:r>
              <a:rPr sz="2400" b="1" spc="-5" dirty="0">
                <a:solidFill>
                  <a:schemeClr val="tx2"/>
                </a:solidFill>
                <a:cs typeface="Calibri"/>
              </a:rPr>
              <a:t>Solutions</a:t>
            </a:r>
            <a:endParaRPr lang="en-US" sz="2400" b="1" spc="-5" dirty="0">
              <a:solidFill>
                <a:schemeClr val="tx2"/>
              </a:solidFill>
              <a:cs typeface="Calibri"/>
            </a:endParaRPr>
          </a:p>
          <a:p>
            <a:pPr marL="12698">
              <a:lnSpc>
                <a:spcPts val="2969"/>
              </a:lnSpc>
              <a:spcBef>
                <a:spcPts val="105"/>
              </a:spcBef>
              <a:tabLst>
                <a:tab pos="241254" algn="l"/>
              </a:tabLst>
            </a:pPr>
            <a:endParaRPr sz="2400" dirty="0">
              <a:solidFill>
                <a:schemeClr val="tx2"/>
              </a:solidFill>
              <a:latin typeface="IBM Plex Sans" panose="020B0503050203000203" pitchFamily="34" charset="0"/>
              <a:cs typeface="Calibri"/>
            </a:endParaRPr>
          </a:p>
          <a:p>
            <a:pPr marL="698366" lvl="1" indent="-228556">
              <a:lnSpc>
                <a:spcPts val="2355"/>
              </a:lnSpc>
              <a:buFont typeface="Arial"/>
              <a:buChar char="•"/>
              <a:tabLst>
                <a:tab pos="697731" algn="l"/>
                <a:tab pos="698366" algn="l"/>
              </a:tabLst>
            </a:pPr>
            <a:r>
              <a:rPr b="0" spc="-5" dirty="0">
                <a:latin typeface="IBM Plex Sans" panose="020B0503050203000203" pitchFamily="34" charset="0"/>
                <a:cs typeface="Calibri"/>
              </a:rPr>
              <a:t>Use </a:t>
            </a:r>
            <a:r>
              <a:rPr lang="en-US" b="0" spc="-15" dirty="0">
                <a:latin typeface="IBM Plex Sans" panose="020B0503050203000203" pitchFamily="34" charset="0"/>
                <a:cs typeface="Calibri"/>
              </a:rPr>
              <a:t>Spark</a:t>
            </a:r>
            <a:r>
              <a:rPr b="0" spc="-15" dirty="0">
                <a:latin typeface="IBM Plex Sans" panose="020B0503050203000203" pitchFamily="34" charset="0"/>
                <a:cs typeface="Calibri"/>
              </a:rPr>
              <a:t> </a:t>
            </a:r>
            <a:r>
              <a:rPr b="0" spc="-20" dirty="0">
                <a:latin typeface="IBM Plex Sans" panose="020B0503050203000203" pitchFamily="34" charset="0"/>
                <a:cs typeface="Calibri"/>
              </a:rPr>
              <a:t>to </a:t>
            </a:r>
            <a:r>
              <a:rPr lang="en-US" b="0" spc="-20" dirty="0">
                <a:latin typeface="IBM Plex Sans" panose="020B0503050203000203" pitchFamily="34" charset="0"/>
                <a:cs typeface="Calibri"/>
              </a:rPr>
              <a:t>pre-process and </a:t>
            </a:r>
            <a:r>
              <a:rPr b="0" spc="-5" dirty="0">
                <a:latin typeface="IBM Plex Sans" panose="020B0503050203000203" pitchFamily="34" charset="0"/>
                <a:cs typeface="Calibri"/>
              </a:rPr>
              <a:t>fix</a:t>
            </a:r>
            <a:r>
              <a:rPr b="0" spc="30" dirty="0">
                <a:latin typeface="IBM Plex Sans" panose="020B0503050203000203" pitchFamily="34" charset="0"/>
                <a:cs typeface="Calibri"/>
              </a:rPr>
              <a:t> </a:t>
            </a:r>
            <a:r>
              <a:rPr lang="en-US" b="0" spc="30" dirty="0">
                <a:latin typeface="IBM Plex Sans" panose="020B0503050203000203" pitchFamily="34" charset="0"/>
                <a:cs typeface="Calibri"/>
              </a:rPr>
              <a:t>data </a:t>
            </a:r>
            <a:r>
              <a:rPr b="0" spc="-15" dirty="0">
                <a:latin typeface="IBM Plex Sans" panose="020B0503050203000203" pitchFamily="34" charset="0"/>
                <a:cs typeface="Calibri"/>
              </a:rPr>
              <a:t>errors</a:t>
            </a:r>
            <a:endParaRPr lang="en-US" b="0" spc="-15" dirty="0">
              <a:latin typeface="IBM Plex Sans" panose="020B0503050203000203" pitchFamily="34" charset="0"/>
              <a:cs typeface="Calibri"/>
            </a:endParaRPr>
          </a:p>
          <a:p>
            <a:pPr marL="698366" lvl="1" indent="-228556">
              <a:lnSpc>
                <a:spcPts val="2355"/>
              </a:lnSpc>
              <a:buFont typeface="Arial"/>
              <a:buChar char="•"/>
              <a:tabLst>
                <a:tab pos="697731" algn="l"/>
                <a:tab pos="698366" algn="l"/>
              </a:tabLst>
            </a:pPr>
            <a:r>
              <a:rPr lang="en-US" b="0" spc="-15" dirty="0">
                <a:latin typeface="IBM Plex Sans" panose="020B0503050203000203" pitchFamily="34" charset="0"/>
                <a:cs typeface="Calibri"/>
              </a:rPr>
              <a:t>Flatten and parse XML in Spark</a:t>
            </a:r>
            <a:endParaRPr b="0" dirty="0">
              <a:latin typeface="IBM Plex Sans" panose="020B0503050203000203" pitchFamily="34" charset="0"/>
              <a:cs typeface="Calibri"/>
            </a:endParaRPr>
          </a:p>
          <a:p>
            <a:pPr marL="698366" lvl="1" indent="-228556">
              <a:lnSpc>
                <a:spcPts val="2495"/>
              </a:lnSpc>
              <a:buFont typeface="Arial"/>
              <a:buChar char="•"/>
              <a:tabLst>
                <a:tab pos="697731" algn="l"/>
                <a:tab pos="698366" algn="l"/>
              </a:tabLst>
            </a:pPr>
            <a:r>
              <a:rPr b="0" spc="-5" dirty="0">
                <a:latin typeface="IBM Plex Sans" panose="020B0503050203000203" pitchFamily="34" charset="0"/>
                <a:cs typeface="Calibri"/>
              </a:rPr>
              <a:t>Use </a:t>
            </a:r>
            <a:r>
              <a:rPr b="0" spc="-15" dirty="0">
                <a:latin typeface="IBM Plex Sans" panose="020B0503050203000203" pitchFamily="34" charset="0"/>
                <a:cs typeface="Calibri"/>
              </a:rPr>
              <a:t>COPY </a:t>
            </a:r>
            <a:r>
              <a:rPr b="0" spc="-20" dirty="0">
                <a:latin typeface="IBM Plex Sans" panose="020B0503050203000203" pitchFamily="34" charset="0"/>
                <a:cs typeface="Calibri"/>
              </a:rPr>
              <a:t>to </a:t>
            </a:r>
            <a:r>
              <a:rPr b="0" spc="-10" dirty="0">
                <a:latin typeface="IBM Plex Sans" panose="020B0503050203000203" pitchFamily="34" charset="0"/>
                <a:cs typeface="Calibri"/>
              </a:rPr>
              <a:t>ingest </a:t>
            </a:r>
            <a:r>
              <a:rPr b="0" spc="-15" dirty="0">
                <a:latin typeface="IBM Plex Sans" panose="020B0503050203000203" pitchFamily="34" charset="0"/>
                <a:cs typeface="Calibri"/>
              </a:rPr>
              <a:t>complex</a:t>
            </a:r>
            <a:r>
              <a:rPr b="0" spc="65" dirty="0">
                <a:latin typeface="IBM Plex Sans" panose="020B0503050203000203" pitchFamily="34" charset="0"/>
                <a:cs typeface="Calibri"/>
              </a:rPr>
              <a:t> </a:t>
            </a:r>
            <a:r>
              <a:rPr b="0" spc="-10" dirty="0">
                <a:latin typeface="IBM Plex Sans" panose="020B0503050203000203" pitchFamily="34" charset="0"/>
                <a:cs typeface="Calibri"/>
              </a:rPr>
              <a:t>CSV</a:t>
            </a:r>
            <a:r>
              <a:rPr lang="en-US" b="0" spc="-10" dirty="0">
                <a:latin typeface="IBM Plex Sans" panose="020B0503050203000203" pitchFamily="34" charset="0"/>
                <a:cs typeface="Calibri"/>
              </a:rPr>
              <a:t> instead of PolyBase</a:t>
            </a:r>
            <a:endParaRPr b="0" dirty="0">
              <a:latin typeface="IBM Plex Sans" panose="020B0503050203000203" pitchFamily="34" charset="0"/>
              <a:cs typeface="Calibri"/>
            </a:endParaRPr>
          </a:p>
        </p:txBody>
      </p:sp>
      <p:pic>
        <p:nvPicPr>
          <p:cNvPr id="7" name="Graphic 6" descr="Morse Code with solid fill">
            <a:extLst>
              <a:ext uri="{FF2B5EF4-FFF2-40B4-BE49-F238E27FC236}">
                <a16:creationId xmlns:a16="http://schemas.microsoft.com/office/drawing/2014/main" id="{CD92BB74-5A8A-4B25-A6C5-34DAE2E897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8635" y="0"/>
            <a:ext cx="1998089" cy="1998089"/>
          </a:xfrm>
          <a:prstGeom prst="rect">
            <a:avLst/>
          </a:prstGeom>
        </p:spPr>
      </p:pic>
    </p:spTree>
    <p:extLst>
      <p:ext uri="{BB962C8B-B14F-4D97-AF65-F5344CB8AC3E}">
        <p14:creationId xmlns:p14="http://schemas.microsoft.com/office/powerpoint/2010/main" val="421557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A298D32-8AEE-46C6-841F-D59BB15D5C48}"/>
              </a:ext>
            </a:extLst>
          </p:cNvPr>
          <p:cNvGrpSpPr/>
          <p:nvPr/>
        </p:nvGrpSpPr>
        <p:grpSpPr>
          <a:xfrm>
            <a:off x="1795104" y="1273807"/>
            <a:ext cx="1770036" cy="1911487"/>
            <a:chOff x="593058" y="2370650"/>
            <a:chExt cx="1770036" cy="1911487"/>
          </a:xfrm>
        </p:grpSpPr>
        <p:pic>
          <p:nvPicPr>
            <p:cNvPr id="12" name="Graphic 11">
              <a:extLst>
                <a:ext uri="{FF2B5EF4-FFF2-40B4-BE49-F238E27FC236}">
                  <a16:creationId xmlns:a16="http://schemas.microsoft.com/office/drawing/2014/main" id="{45CA1BA4-AAEA-419F-AA75-6E1ED83254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615" y="2370650"/>
              <a:ext cx="1420922" cy="1420922"/>
            </a:xfrm>
            <a:prstGeom prst="rect">
              <a:avLst/>
            </a:prstGeom>
          </p:spPr>
        </p:pic>
        <p:sp>
          <p:nvSpPr>
            <p:cNvPr id="18" name="TextBox 17">
              <a:extLst>
                <a:ext uri="{FF2B5EF4-FFF2-40B4-BE49-F238E27FC236}">
                  <a16:creationId xmlns:a16="http://schemas.microsoft.com/office/drawing/2014/main" id="{977DCACD-8601-484F-98B3-1D553DBD5FF3}"/>
                </a:ext>
              </a:extLst>
            </p:cNvPr>
            <p:cNvSpPr txBox="1"/>
            <p:nvPr/>
          </p:nvSpPr>
          <p:spPr>
            <a:xfrm>
              <a:off x="593058" y="3912805"/>
              <a:ext cx="1770036" cy="369332"/>
            </a:xfrm>
            <a:prstGeom prst="rect">
              <a:avLst/>
            </a:prstGeom>
            <a:noFill/>
          </p:spPr>
          <p:txBody>
            <a:bodyPr wrap="none" rtlCol="0">
              <a:spAutoFit/>
            </a:bodyPr>
            <a:lstStyle/>
            <a:p>
              <a:r>
                <a:rPr lang="en-US" dirty="0"/>
                <a:t>Spark on VMs</a:t>
              </a:r>
            </a:p>
          </p:txBody>
        </p:sp>
      </p:grpSp>
      <p:grpSp>
        <p:nvGrpSpPr>
          <p:cNvPr id="25" name="Group 24">
            <a:extLst>
              <a:ext uri="{FF2B5EF4-FFF2-40B4-BE49-F238E27FC236}">
                <a16:creationId xmlns:a16="http://schemas.microsoft.com/office/drawing/2014/main" id="{56ADCE91-A52B-4137-A1CF-F7F2298B528B}"/>
              </a:ext>
            </a:extLst>
          </p:cNvPr>
          <p:cNvGrpSpPr/>
          <p:nvPr/>
        </p:nvGrpSpPr>
        <p:grpSpPr>
          <a:xfrm>
            <a:off x="4808672" y="1291469"/>
            <a:ext cx="2167581" cy="1893825"/>
            <a:chOff x="3911525" y="949726"/>
            <a:chExt cx="2167581" cy="1893825"/>
          </a:xfrm>
        </p:grpSpPr>
        <p:pic>
          <p:nvPicPr>
            <p:cNvPr id="3" name="Graphic 2">
              <a:extLst>
                <a:ext uri="{FF2B5EF4-FFF2-40B4-BE49-F238E27FC236}">
                  <a16:creationId xmlns:a16="http://schemas.microsoft.com/office/drawing/2014/main" id="{CE3A695C-627E-4063-8E77-551CF8ADADA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84854" y="949726"/>
              <a:ext cx="1420924" cy="1420924"/>
            </a:xfrm>
            <a:prstGeom prst="rect">
              <a:avLst/>
            </a:prstGeom>
          </p:spPr>
        </p:pic>
        <p:sp>
          <p:nvSpPr>
            <p:cNvPr id="19" name="TextBox 18">
              <a:extLst>
                <a:ext uri="{FF2B5EF4-FFF2-40B4-BE49-F238E27FC236}">
                  <a16:creationId xmlns:a16="http://schemas.microsoft.com/office/drawing/2014/main" id="{6B96B3F6-5749-4539-A7FE-05A34F6B08A7}"/>
                </a:ext>
              </a:extLst>
            </p:cNvPr>
            <p:cNvSpPr txBox="1"/>
            <p:nvPr/>
          </p:nvSpPr>
          <p:spPr>
            <a:xfrm>
              <a:off x="3911525" y="2474219"/>
              <a:ext cx="2167581" cy="369332"/>
            </a:xfrm>
            <a:prstGeom prst="rect">
              <a:avLst/>
            </a:prstGeom>
            <a:noFill/>
          </p:spPr>
          <p:txBody>
            <a:bodyPr wrap="none" rtlCol="0">
              <a:spAutoFit/>
            </a:bodyPr>
            <a:lstStyle/>
            <a:p>
              <a:r>
                <a:rPr lang="en-US" dirty="0"/>
                <a:t>Azure Databricks</a:t>
              </a:r>
            </a:p>
          </p:txBody>
        </p:sp>
      </p:grpSp>
      <p:grpSp>
        <p:nvGrpSpPr>
          <p:cNvPr id="26" name="Group 25">
            <a:extLst>
              <a:ext uri="{FF2B5EF4-FFF2-40B4-BE49-F238E27FC236}">
                <a16:creationId xmlns:a16="http://schemas.microsoft.com/office/drawing/2014/main" id="{694C0490-E25A-4FB6-9964-92D582F236A2}"/>
              </a:ext>
            </a:extLst>
          </p:cNvPr>
          <p:cNvGrpSpPr/>
          <p:nvPr/>
        </p:nvGrpSpPr>
        <p:grpSpPr>
          <a:xfrm>
            <a:off x="7550690" y="994332"/>
            <a:ext cx="2994733" cy="2246034"/>
            <a:chOff x="7145207" y="597517"/>
            <a:chExt cx="2994733" cy="2246034"/>
          </a:xfrm>
        </p:grpSpPr>
        <p:pic>
          <p:nvPicPr>
            <p:cNvPr id="7170" name="Picture 2">
              <a:extLst>
                <a:ext uri="{FF2B5EF4-FFF2-40B4-BE49-F238E27FC236}">
                  <a16:creationId xmlns:a16="http://schemas.microsoft.com/office/drawing/2014/main" id="{339689A9-4F67-4B32-858C-F561DB806C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5207" y="597517"/>
              <a:ext cx="2994733" cy="209631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8288BD1D-1BD0-464E-9DC0-5D4D8567BCB1}"/>
                </a:ext>
              </a:extLst>
            </p:cNvPr>
            <p:cNvSpPr txBox="1"/>
            <p:nvPr/>
          </p:nvSpPr>
          <p:spPr>
            <a:xfrm>
              <a:off x="7627133" y="2474219"/>
              <a:ext cx="2098651" cy="369332"/>
            </a:xfrm>
            <a:prstGeom prst="rect">
              <a:avLst/>
            </a:prstGeom>
            <a:noFill/>
          </p:spPr>
          <p:txBody>
            <a:bodyPr wrap="none" rtlCol="0">
              <a:spAutoFit/>
            </a:bodyPr>
            <a:lstStyle/>
            <a:p>
              <a:r>
                <a:rPr lang="en-US" dirty="0"/>
                <a:t>HDInsight Spark</a:t>
              </a:r>
            </a:p>
          </p:txBody>
        </p:sp>
      </p:grpSp>
      <p:grpSp>
        <p:nvGrpSpPr>
          <p:cNvPr id="27" name="Group 26">
            <a:extLst>
              <a:ext uri="{FF2B5EF4-FFF2-40B4-BE49-F238E27FC236}">
                <a16:creationId xmlns:a16="http://schemas.microsoft.com/office/drawing/2014/main" id="{084BDC51-8546-4E71-AB66-4AE4C4847B98}"/>
              </a:ext>
            </a:extLst>
          </p:cNvPr>
          <p:cNvGrpSpPr/>
          <p:nvPr/>
        </p:nvGrpSpPr>
        <p:grpSpPr>
          <a:xfrm>
            <a:off x="5461348" y="3747196"/>
            <a:ext cx="1420924" cy="1911489"/>
            <a:chOff x="10209830" y="2370648"/>
            <a:chExt cx="1420924" cy="1911489"/>
          </a:xfrm>
        </p:grpSpPr>
        <p:pic>
          <p:nvPicPr>
            <p:cNvPr id="6" name="Graphic 5">
              <a:extLst>
                <a:ext uri="{FF2B5EF4-FFF2-40B4-BE49-F238E27FC236}">
                  <a16:creationId xmlns:a16="http://schemas.microsoft.com/office/drawing/2014/main" id="{ABE5FBB0-EEE2-4A97-BD9E-B18AF6C4AF7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0209830" y="2370648"/>
              <a:ext cx="1420924" cy="1420924"/>
            </a:xfrm>
            <a:prstGeom prst="rect">
              <a:avLst/>
            </a:prstGeom>
          </p:spPr>
        </p:pic>
        <p:sp>
          <p:nvSpPr>
            <p:cNvPr id="21" name="TextBox 20">
              <a:extLst>
                <a:ext uri="{FF2B5EF4-FFF2-40B4-BE49-F238E27FC236}">
                  <a16:creationId xmlns:a16="http://schemas.microsoft.com/office/drawing/2014/main" id="{6B47BDC3-09D9-482A-BDD8-298EAC708BAB}"/>
                </a:ext>
              </a:extLst>
            </p:cNvPr>
            <p:cNvSpPr txBox="1"/>
            <p:nvPr/>
          </p:nvSpPr>
          <p:spPr>
            <a:xfrm>
              <a:off x="10592316" y="3912805"/>
              <a:ext cx="655950" cy="369332"/>
            </a:xfrm>
            <a:prstGeom prst="rect">
              <a:avLst/>
            </a:prstGeom>
            <a:noFill/>
          </p:spPr>
          <p:txBody>
            <a:bodyPr wrap="none" rtlCol="0">
              <a:spAutoFit/>
            </a:bodyPr>
            <a:lstStyle/>
            <a:p>
              <a:pPr algn="ctr"/>
              <a:r>
                <a:rPr lang="en-US" dirty="0"/>
                <a:t>AKS</a:t>
              </a:r>
            </a:p>
          </p:txBody>
        </p:sp>
      </p:grpSp>
      <p:grpSp>
        <p:nvGrpSpPr>
          <p:cNvPr id="28" name="Group 27">
            <a:extLst>
              <a:ext uri="{FF2B5EF4-FFF2-40B4-BE49-F238E27FC236}">
                <a16:creationId xmlns:a16="http://schemas.microsoft.com/office/drawing/2014/main" id="{1DC29505-6686-40DC-9B5B-8E6D78345B70}"/>
              </a:ext>
            </a:extLst>
          </p:cNvPr>
          <p:cNvGrpSpPr/>
          <p:nvPr/>
        </p:nvGrpSpPr>
        <p:grpSpPr>
          <a:xfrm>
            <a:off x="8306156" y="3747196"/>
            <a:ext cx="1551570" cy="1857112"/>
            <a:chOff x="8304860" y="4403371"/>
            <a:chExt cx="1551570" cy="1857112"/>
          </a:xfrm>
        </p:grpSpPr>
        <p:pic>
          <p:nvPicPr>
            <p:cNvPr id="8" name="Graphic 7">
              <a:extLst>
                <a:ext uri="{FF2B5EF4-FFF2-40B4-BE49-F238E27FC236}">
                  <a16:creationId xmlns:a16="http://schemas.microsoft.com/office/drawing/2014/main" id="{FCC56557-427E-4DDC-A4CC-03B3AB7A053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304860" y="4403371"/>
              <a:ext cx="1420924" cy="1420924"/>
            </a:xfrm>
            <a:prstGeom prst="rect">
              <a:avLst/>
            </a:prstGeom>
          </p:spPr>
        </p:pic>
        <p:sp>
          <p:nvSpPr>
            <p:cNvPr id="22" name="TextBox 21">
              <a:extLst>
                <a:ext uri="{FF2B5EF4-FFF2-40B4-BE49-F238E27FC236}">
                  <a16:creationId xmlns:a16="http://schemas.microsoft.com/office/drawing/2014/main" id="{F48A7382-6786-488C-9805-5CC6AFB71385}"/>
                </a:ext>
              </a:extLst>
            </p:cNvPr>
            <p:cNvSpPr txBox="1"/>
            <p:nvPr/>
          </p:nvSpPr>
          <p:spPr>
            <a:xfrm>
              <a:off x="8320432" y="5891151"/>
              <a:ext cx="1535998" cy="369332"/>
            </a:xfrm>
            <a:prstGeom prst="rect">
              <a:avLst/>
            </a:prstGeom>
            <a:noFill/>
          </p:spPr>
          <p:txBody>
            <a:bodyPr wrap="none" rtlCol="0">
              <a:spAutoFit/>
            </a:bodyPr>
            <a:lstStyle/>
            <a:p>
              <a:pPr algn="ctr"/>
              <a:r>
                <a:rPr lang="en-US" dirty="0"/>
                <a:t>Cosmos DB</a:t>
              </a:r>
            </a:p>
          </p:txBody>
        </p:sp>
      </p:grpSp>
      <p:grpSp>
        <p:nvGrpSpPr>
          <p:cNvPr id="30" name="Group 29">
            <a:extLst>
              <a:ext uri="{FF2B5EF4-FFF2-40B4-BE49-F238E27FC236}">
                <a16:creationId xmlns:a16="http://schemas.microsoft.com/office/drawing/2014/main" id="{551E313B-7C60-4C3C-AE59-FEB0AF5E7DF5}"/>
              </a:ext>
            </a:extLst>
          </p:cNvPr>
          <p:cNvGrpSpPr/>
          <p:nvPr/>
        </p:nvGrpSpPr>
        <p:grpSpPr>
          <a:xfrm>
            <a:off x="1737395" y="3747196"/>
            <a:ext cx="1885453" cy="1857112"/>
            <a:chOff x="1659421" y="4403371"/>
            <a:chExt cx="1885453" cy="1857112"/>
          </a:xfrm>
        </p:grpSpPr>
        <p:pic>
          <p:nvPicPr>
            <p:cNvPr id="14" name="Graphic 13">
              <a:extLst>
                <a:ext uri="{FF2B5EF4-FFF2-40B4-BE49-F238E27FC236}">
                  <a16:creationId xmlns:a16="http://schemas.microsoft.com/office/drawing/2014/main" id="{5224BACC-FBCF-4C0C-AD74-19150541648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891686" y="4403371"/>
              <a:ext cx="1420924" cy="1420924"/>
            </a:xfrm>
            <a:prstGeom prst="rect">
              <a:avLst/>
            </a:prstGeom>
          </p:spPr>
        </p:pic>
        <p:sp>
          <p:nvSpPr>
            <p:cNvPr id="24" name="TextBox 23">
              <a:extLst>
                <a:ext uri="{FF2B5EF4-FFF2-40B4-BE49-F238E27FC236}">
                  <a16:creationId xmlns:a16="http://schemas.microsoft.com/office/drawing/2014/main" id="{D4C50429-6F0F-4DBC-8562-C07FFD1ACA9E}"/>
                </a:ext>
              </a:extLst>
            </p:cNvPr>
            <p:cNvSpPr txBox="1"/>
            <p:nvPr/>
          </p:nvSpPr>
          <p:spPr>
            <a:xfrm>
              <a:off x="1659421" y="5891151"/>
              <a:ext cx="1885453" cy="369332"/>
            </a:xfrm>
            <a:prstGeom prst="rect">
              <a:avLst/>
            </a:prstGeom>
            <a:noFill/>
          </p:spPr>
          <p:txBody>
            <a:bodyPr wrap="none" rtlCol="0">
              <a:spAutoFit/>
            </a:bodyPr>
            <a:lstStyle/>
            <a:p>
              <a:pPr algn="ctr"/>
              <a:r>
                <a:rPr lang="en-US" dirty="0"/>
                <a:t>Azure Synapse</a:t>
              </a:r>
            </a:p>
          </p:txBody>
        </p:sp>
      </p:grpSp>
      <p:sp>
        <p:nvSpPr>
          <p:cNvPr id="5" name="Title 4">
            <a:extLst>
              <a:ext uri="{FF2B5EF4-FFF2-40B4-BE49-F238E27FC236}">
                <a16:creationId xmlns:a16="http://schemas.microsoft.com/office/drawing/2014/main" id="{1D79FE70-7689-4904-90B0-A446A3BF575A}"/>
              </a:ext>
            </a:extLst>
          </p:cNvPr>
          <p:cNvSpPr>
            <a:spLocks noGrp="1"/>
          </p:cNvSpPr>
          <p:nvPr>
            <p:ph type="title" idx="4294967295"/>
          </p:nvPr>
        </p:nvSpPr>
        <p:spPr>
          <a:xfrm>
            <a:off x="186813" y="-258795"/>
            <a:ext cx="9418638" cy="1325562"/>
          </a:xfrm>
        </p:spPr>
        <p:txBody>
          <a:bodyPr>
            <a:normAutofit/>
          </a:bodyPr>
          <a:lstStyle/>
          <a:p>
            <a:r>
              <a:rPr lang="en-US" dirty="0"/>
              <a:t>What are my options in Azure?</a:t>
            </a:r>
          </a:p>
        </p:txBody>
      </p:sp>
    </p:spTree>
    <p:extLst>
      <p:ext uri="{BB962C8B-B14F-4D97-AF65-F5344CB8AC3E}">
        <p14:creationId xmlns:p14="http://schemas.microsoft.com/office/powerpoint/2010/main" val="134318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1+#ppt_w/2"/>
                                          </p:val>
                                        </p:tav>
                                        <p:tav tm="100000">
                                          <p:val>
                                            <p:strVal val="#ppt_x"/>
                                          </p:val>
                                        </p:tav>
                                      </p:tavLst>
                                    </p:anim>
                                    <p:anim calcmode="lin" valueType="num">
                                      <p:cBhvr additive="base">
                                        <p:cTn id="20"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1+#ppt_w/2"/>
                                          </p:val>
                                        </p:tav>
                                        <p:tav tm="100000">
                                          <p:val>
                                            <p:strVal val="#ppt_x"/>
                                          </p:val>
                                        </p:tav>
                                      </p:tavLst>
                                    </p:anim>
                                    <p:anim calcmode="lin" valueType="num">
                                      <p:cBhvr additive="base">
                                        <p:cTn id="26"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1+#ppt_w/2"/>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2"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0-#ppt_w/2"/>
                                          </p:val>
                                        </p:tav>
                                        <p:tav tm="100000">
                                          <p:val>
                                            <p:strVal val="#ppt_x"/>
                                          </p:val>
                                        </p:tav>
                                      </p:tavLst>
                                    </p:anim>
                                    <p:anim calcmode="lin" valueType="num">
                                      <p:cBhvr additive="base">
                                        <p:cTn id="3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erson in a red coat&#10;&#10;Description automatically generated with low confidence">
            <a:extLst>
              <a:ext uri="{FF2B5EF4-FFF2-40B4-BE49-F238E27FC236}">
                <a16:creationId xmlns:a16="http://schemas.microsoft.com/office/drawing/2014/main" id="{081DB567-8DFC-4622-B000-5930F4D11A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5064" y="684825"/>
            <a:ext cx="7915093" cy="5308517"/>
          </a:xfrm>
          <a:prstGeom prst="rect">
            <a:avLst/>
          </a:prstGeom>
        </p:spPr>
      </p:pic>
    </p:spTree>
    <p:extLst>
      <p:ext uri="{BB962C8B-B14F-4D97-AF65-F5344CB8AC3E}">
        <p14:creationId xmlns:p14="http://schemas.microsoft.com/office/powerpoint/2010/main" val="513203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20B98D5-297D-4E37-A12C-94E1D1D956ED}"/>
              </a:ext>
            </a:extLst>
          </p:cNvPr>
          <p:cNvSpPr>
            <a:spLocks noGrp="1"/>
          </p:cNvSpPr>
          <p:nvPr>
            <p:ph type="body" sz="quarter" idx="10"/>
          </p:nvPr>
        </p:nvSpPr>
        <p:spPr>
          <a:xfrm>
            <a:off x="3280756" y="309563"/>
            <a:ext cx="2377094" cy="2600325"/>
          </a:xfrm>
        </p:spPr>
        <p:txBody>
          <a:bodyPr/>
          <a:lstStyle/>
          <a:p>
            <a:r>
              <a:rPr lang="en-US" dirty="0"/>
              <a:t>2</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1476188"/>
            <a:ext cx="3937874" cy="3439389"/>
          </a:xfrm>
        </p:spPr>
        <p:txBody>
          <a:bodyPr>
            <a:normAutofit/>
          </a:bodyPr>
          <a:lstStyle/>
          <a:p>
            <a:r>
              <a:rPr lang="en-GB" dirty="0"/>
              <a:t>Describe Azure Databricks</a:t>
            </a:r>
            <a:endParaRPr lang="en-US" dirty="0"/>
          </a:p>
        </p:txBody>
      </p:sp>
      <p:sp>
        <p:nvSpPr>
          <p:cNvPr id="5" name="Subtitle 4">
            <a:extLst>
              <a:ext uri="{FF2B5EF4-FFF2-40B4-BE49-F238E27FC236}">
                <a16:creationId xmlns:a16="http://schemas.microsoft.com/office/drawing/2014/main" id="{AD158569-D2FA-48A7-B5E5-66471798C95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80369443"/>
      </p:ext>
    </p:extLst>
  </p:cSld>
  <p:clrMapOvr>
    <a:masterClrMapping/>
  </p:clrMapOvr>
</p:sld>
</file>

<file path=ppt/theme/theme1.xml><?xml version="1.0" encoding="utf-8"?>
<a:theme xmlns:a="http://schemas.openxmlformats.org/drawingml/2006/main" name="Office Theme">
  <a:themeElements>
    <a:clrScheme name="Solliance">
      <a:dk1>
        <a:srgbClr val="1A1F20"/>
      </a:dk1>
      <a:lt1>
        <a:sysClr val="window" lastClr="FFFFFF"/>
      </a:lt1>
      <a:dk2>
        <a:srgbClr val="0077C8"/>
      </a:dk2>
      <a:lt2>
        <a:srgbClr val="E7E6E6"/>
      </a:lt2>
      <a:accent1>
        <a:srgbClr val="008CE2"/>
      </a:accent1>
      <a:accent2>
        <a:srgbClr val="7DDAFF"/>
      </a:accent2>
      <a:accent3>
        <a:srgbClr val="EDE600"/>
      </a:accent3>
      <a:accent4>
        <a:srgbClr val="FCF6A7"/>
      </a:accent4>
      <a:accent5>
        <a:srgbClr val="46D577"/>
      </a:accent5>
      <a:accent6>
        <a:srgbClr val="9DE89F"/>
      </a:accent6>
      <a:hlink>
        <a:srgbClr val="0077C8"/>
      </a:hlink>
      <a:folHlink>
        <a:srgbClr val="46D577"/>
      </a:folHlink>
    </a:clrScheme>
    <a:fontScheme name="Custom 148">
      <a:majorFont>
        <a:latin typeface="Catamaran Extra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5021</TotalTime>
  <Words>2251</Words>
  <Application>Microsoft Office PowerPoint</Application>
  <PresentationFormat>Widescreen</PresentationFormat>
  <Paragraphs>241</Paragraphs>
  <Slides>18</Slides>
  <Notes>14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Arial</vt:lpstr>
      <vt:lpstr>Calibri</vt:lpstr>
      <vt:lpstr>Catamaran ExtraBold</vt:lpstr>
      <vt:lpstr>Helvetica Neue</vt:lpstr>
      <vt:lpstr>IBM Plex Sans</vt:lpstr>
      <vt:lpstr>Lucida Sans</vt:lpstr>
      <vt:lpstr>Montserrat</vt:lpstr>
      <vt:lpstr>Segoe UI</vt:lpstr>
      <vt:lpstr>Segoe UI Light</vt:lpstr>
      <vt:lpstr>Segoe UI Semibold</vt:lpstr>
      <vt:lpstr>Segoe UI Semilight</vt:lpstr>
      <vt:lpstr>Wingdings</vt:lpstr>
      <vt:lpstr>Office Theme</vt:lpstr>
      <vt:lpstr>Data exploration and transformation in  Azure Databricks</vt:lpstr>
      <vt:lpstr>Agenda</vt:lpstr>
      <vt:lpstr>Spark</vt:lpstr>
      <vt:lpstr>What is Apache Spark?</vt:lpstr>
      <vt:lpstr>Apache Spark</vt:lpstr>
      <vt:lpstr>When to use Spark?</vt:lpstr>
      <vt:lpstr>What are my options in Azure?</vt:lpstr>
      <vt:lpstr>PowerPoint Presentation</vt:lpstr>
      <vt:lpstr>Describe Azure Databricks</vt:lpstr>
      <vt:lpstr>Azure Databricks</vt:lpstr>
      <vt:lpstr>Azure Databricks Environments</vt:lpstr>
      <vt:lpstr>Azure Databricks features</vt:lpstr>
      <vt:lpstr>Working with DataFrames in Azure Databricks</vt:lpstr>
      <vt:lpstr>How do we work with Spark: the notebook paradigm</vt:lpstr>
      <vt:lpstr>Work with DataFrames in Azure Databricks</vt:lpstr>
      <vt:lpstr>Manipulating and transforming data in Azure Databricks</vt:lpstr>
      <vt:lpstr>Using transformation methods in Azure Databricks</vt:lpstr>
      <vt:lpstr>LAB 3: Data exploration and transformation in  Azure Databricks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Khalay Chio</dc:creator>
  <cp:lastModifiedBy>Joel Hullen</cp:lastModifiedBy>
  <cp:revision>36</cp:revision>
  <dcterms:created xsi:type="dcterms:W3CDTF">2021-04-14T17:02:56Z</dcterms:created>
  <dcterms:modified xsi:type="dcterms:W3CDTF">2023-12-03T03:24:58Z</dcterms:modified>
</cp:coreProperties>
</file>