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58" r:id="rId3"/>
    <p:sldId id="423" r:id="rId4"/>
    <p:sldId id="424" r:id="rId5"/>
    <p:sldId id="213480463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C8"/>
    <a:srgbClr val="BABBBC"/>
    <a:srgbClr val="FFFFFF"/>
    <a:srgbClr val="0358A4"/>
    <a:srgbClr val="27AB53"/>
    <a:srgbClr val="46D577"/>
    <a:srgbClr val="CCC700"/>
    <a:srgbClr val="EDE600"/>
    <a:srgbClr val="008CE2"/>
    <a:srgbClr val="1A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6CDAF2-4DAB-4AFB-81BD-CDA6B64800B2}" v="60" dt="2021-10-22T13:23:22.4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86395" autoAdjust="0"/>
  </p:normalViewPr>
  <p:slideViewPr>
    <p:cSldViewPr snapToGrid="0" showGuides="1">
      <p:cViewPr varScale="1">
        <p:scale>
          <a:sx n="83" d="100"/>
          <a:sy n="83" d="100"/>
        </p:scale>
        <p:origin x="277" y="7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85" d="100"/>
          <a:sy n="85" d="100"/>
        </p:scale>
        <p:origin x="2055" y="6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Testa-O Neill" userId="5bbc7867-2897-41b3-9195-1c81bf62a82b" providerId="ADAL" clId="{0E6CDAF2-4DAB-4AFB-81BD-CDA6B64800B2}"/>
    <pc:docChg chg="undo custSel addSld delSld modSld sldOrd">
      <pc:chgData name="Chris Testa-O Neill" userId="5bbc7867-2897-41b3-9195-1c81bf62a82b" providerId="ADAL" clId="{0E6CDAF2-4DAB-4AFB-81BD-CDA6B64800B2}" dt="2021-10-22T13:23:22.409" v="1640" actId="13244"/>
      <pc:docMkLst>
        <pc:docMk/>
      </pc:docMkLst>
      <pc:sldChg chg="modSp mod">
        <pc:chgData name="Chris Testa-O Neill" userId="5bbc7867-2897-41b3-9195-1c81bf62a82b" providerId="ADAL" clId="{0E6CDAF2-4DAB-4AFB-81BD-CDA6B64800B2}" dt="2021-10-21T14:36:23.065" v="0"/>
        <pc:sldMkLst>
          <pc:docMk/>
          <pc:sldMk cId="3478225333" sldId="256"/>
        </pc:sldMkLst>
        <pc:spChg chg="mod">
          <ac:chgData name="Chris Testa-O Neill" userId="5bbc7867-2897-41b3-9195-1c81bf62a82b" providerId="ADAL" clId="{0E6CDAF2-4DAB-4AFB-81BD-CDA6B64800B2}" dt="2021-10-21T14:36:23.065" v="0"/>
          <ac:spMkLst>
            <pc:docMk/>
            <pc:sldMk cId="3478225333" sldId="256"/>
            <ac:spMk id="2" creationId="{21A99087-F939-4EAF-AD38-211701C7799F}"/>
          </ac:spMkLst>
        </pc:spChg>
      </pc:sldChg>
      <pc:sldChg chg="addSp delSp modSp mod modNotesTx">
        <pc:chgData name="Chris Testa-O Neill" userId="5bbc7867-2897-41b3-9195-1c81bf62a82b" providerId="ADAL" clId="{0E6CDAF2-4DAB-4AFB-81BD-CDA6B64800B2}" dt="2021-10-22T13:12:40.373" v="106" actId="313"/>
        <pc:sldMkLst>
          <pc:docMk/>
          <pc:sldMk cId="1380369443" sldId="257"/>
        </pc:sldMkLst>
        <pc:spChg chg="mod">
          <ac:chgData name="Chris Testa-O Neill" userId="5bbc7867-2897-41b3-9195-1c81bf62a82b" providerId="ADAL" clId="{0E6CDAF2-4DAB-4AFB-81BD-CDA6B64800B2}" dt="2021-10-21T14:37:21.910" v="3"/>
          <ac:spMkLst>
            <pc:docMk/>
            <pc:sldMk cId="1380369443" sldId="257"/>
            <ac:spMk id="2" creationId="{21A99087-F939-4EAF-AD38-211701C7799F}"/>
          </ac:spMkLst>
        </pc:spChg>
        <pc:spChg chg="add del mod">
          <ac:chgData name="Chris Testa-O Neill" userId="5bbc7867-2897-41b3-9195-1c81bf62a82b" providerId="ADAL" clId="{0E6CDAF2-4DAB-4AFB-81BD-CDA6B64800B2}" dt="2021-10-21T14:37:50.058" v="5"/>
          <ac:spMkLst>
            <pc:docMk/>
            <pc:sldMk cId="1380369443" sldId="257"/>
            <ac:spMk id="5" creationId="{4C38B3A8-355C-4DB1-BAB8-BDFDED1C4667}"/>
          </ac:spMkLst>
        </pc:spChg>
        <pc:spChg chg="add del mod">
          <ac:chgData name="Chris Testa-O Neill" userId="5bbc7867-2897-41b3-9195-1c81bf62a82b" providerId="ADAL" clId="{0E6CDAF2-4DAB-4AFB-81BD-CDA6B64800B2}" dt="2021-10-21T14:37:54.310" v="7"/>
          <ac:spMkLst>
            <pc:docMk/>
            <pc:sldMk cId="1380369443" sldId="257"/>
            <ac:spMk id="6" creationId="{B39C4D43-24D4-443D-A28D-DFF298712813}"/>
          </ac:spMkLst>
        </pc:spChg>
      </pc:sldChg>
      <pc:sldChg chg="modSp mod ord modNotesTx">
        <pc:chgData name="Chris Testa-O Neill" userId="5bbc7867-2897-41b3-9195-1c81bf62a82b" providerId="ADAL" clId="{0E6CDAF2-4DAB-4AFB-81BD-CDA6B64800B2}" dt="2021-10-22T13:22:03.834" v="1622"/>
        <pc:sldMkLst>
          <pc:docMk/>
          <pc:sldMk cId="2118431511" sldId="258"/>
        </pc:sldMkLst>
        <pc:spChg chg="mod">
          <ac:chgData name="Chris Testa-O Neill" userId="5bbc7867-2897-41b3-9195-1c81bf62a82b" providerId="ADAL" clId="{0E6CDAF2-4DAB-4AFB-81BD-CDA6B64800B2}" dt="2021-10-21T14:41:28.431" v="46" actId="20577"/>
          <ac:spMkLst>
            <pc:docMk/>
            <pc:sldMk cId="2118431511" sldId="258"/>
            <ac:spMk id="2" creationId="{21A99087-F939-4EAF-AD38-211701C7799F}"/>
          </ac:spMkLst>
        </pc:spChg>
        <pc:spChg chg="mod">
          <ac:chgData name="Chris Testa-O Neill" userId="5bbc7867-2897-41b3-9195-1c81bf62a82b" providerId="ADAL" clId="{0E6CDAF2-4DAB-4AFB-81BD-CDA6B64800B2}" dt="2021-10-22T13:22:03.834" v="1622"/>
          <ac:spMkLst>
            <pc:docMk/>
            <pc:sldMk cId="2118431511" sldId="258"/>
            <ac:spMk id="3" creationId="{78BC2C14-5B54-4319-BA1D-46B0C6B5B674}"/>
          </ac:spMkLst>
        </pc:spChg>
      </pc:sldChg>
      <pc:sldChg chg="modSp mod ord modNotesTx">
        <pc:chgData name="Chris Testa-O Neill" userId="5bbc7867-2897-41b3-9195-1c81bf62a82b" providerId="ADAL" clId="{0E6CDAF2-4DAB-4AFB-81BD-CDA6B64800B2}" dt="2021-10-21T14:48:34.441" v="84"/>
        <pc:sldMkLst>
          <pc:docMk/>
          <pc:sldMk cId="232016569" sldId="259"/>
        </pc:sldMkLst>
        <pc:spChg chg="mod">
          <ac:chgData name="Chris Testa-O Neill" userId="5bbc7867-2897-41b3-9195-1c81bf62a82b" providerId="ADAL" clId="{0E6CDAF2-4DAB-4AFB-81BD-CDA6B64800B2}" dt="2021-10-21T14:46:51.653" v="75"/>
          <ac:spMkLst>
            <pc:docMk/>
            <pc:sldMk cId="232016569" sldId="259"/>
            <ac:spMk id="2" creationId="{21A99087-F939-4EAF-AD38-211701C7799F}"/>
          </ac:spMkLst>
        </pc:spChg>
      </pc:sldChg>
      <pc:sldChg chg="addSp delSp modSp del mod">
        <pc:chgData name="Chris Testa-O Neill" userId="5bbc7867-2897-41b3-9195-1c81bf62a82b" providerId="ADAL" clId="{0E6CDAF2-4DAB-4AFB-81BD-CDA6B64800B2}" dt="2021-10-21T14:44:39.557" v="55" actId="47"/>
        <pc:sldMkLst>
          <pc:docMk/>
          <pc:sldMk cId="4064398181" sldId="273"/>
        </pc:sldMkLst>
        <pc:spChg chg="del">
          <ac:chgData name="Chris Testa-O Neill" userId="5bbc7867-2897-41b3-9195-1c81bf62a82b" providerId="ADAL" clId="{0E6CDAF2-4DAB-4AFB-81BD-CDA6B64800B2}" dt="2021-10-21T14:44:08.106" v="50" actId="478"/>
          <ac:spMkLst>
            <pc:docMk/>
            <pc:sldMk cId="4064398181" sldId="273"/>
            <ac:spMk id="8" creationId="{8A754C3E-84C7-4621-93E3-19D3322F8C24}"/>
          </ac:spMkLst>
        </pc:spChg>
        <pc:picChg chg="add del mod">
          <ac:chgData name="Chris Testa-O Neill" userId="5bbc7867-2897-41b3-9195-1c81bf62a82b" providerId="ADAL" clId="{0E6CDAF2-4DAB-4AFB-81BD-CDA6B64800B2}" dt="2021-10-21T14:44:32.068" v="54" actId="478"/>
          <ac:picMkLst>
            <pc:docMk/>
            <pc:sldMk cId="4064398181" sldId="273"/>
            <ac:picMk id="2" creationId="{4872422F-DC5A-42B8-B471-B3E666011082}"/>
          </ac:picMkLst>
        </pc:picChg>
      </pc:sldChg>
      <pc:sldChg chg="del">
        <pc:chgData name="Chris Testa-O Neill" userId="5bbc7867-2897-41b3-9195-1c81bf62a82b" providerId="ADAL" clId="{0E6CDAF2-4DAB-4AFB-81BD-CDA6B64800B2}" dt="2021-10-21T14:43:26.527" v="49"/>
        <pc:sldMkLst>
          <pc:docMk/>
          <pc:sldMk cId="692994915" sldId="274"/>
        </pc:sldMkLst>
      </pc:sldChg>
      <pc:sldChg chg="del">
        <pc:chgData name="Chris Testa-O Neill" userId="5bbc7867-2897-41b3-9195-1c81bf62a82b" providerId="ADAL" clId="{0E6CDAF2-4DAB-4AFB-81BD-CDA6B64800B2}" dt="2021-10-21T14:43:26.527" v="49"/>
        <pc:sldMkLst>
          <pc:docMk/>
          <pc:sldMk cId="3646350897" sldId="275"/>
        </pc:sldMkLst>
      </pc:sldChg>
      <pc:sldChg chg="del">
        <pc:chgData name="Chris Testa-O Neill" userId="5bbc7867-2897-41b3-9195-1c81bf62a82b" providerId="ADAL" clId="{0E6CDAF2-4DAB-4AFB-81BD-CDA6B64800B2}" dt="2021-10-21T14:43:26.527" v="49"/>
        <pc:sldMkLst>
          <pc:docMk/>
          <pc:sldMk cId="1319345838" sldId="276"/>
        </pc:sldMkLst>
      </pc:sldChg>
      <pc:sldChg chg="del">
        <pc:chgData name="Chris Testa-O Neill" userId="5bbc7867-2897-41b3-9195-1c81bf62a82b" providerId="ADAL" clId="{0E6CDAF2-4DAB-4AFB-81BD-CDA6B64800B2}" dt="2021-10-21T14:43:26.527" v="49"/>
        <pc:sldMkLst>
          <pc:docMk/>
          <pc:sldMk cId="175111734" sldId="277"/>
        </pc:sldMkLst>
      </pc:sldChg>
      <pc:sldChg chg="modSp mod modNotesTx">
        <pc:chgData name="Chris Testa-O Neill" userId="5bbc7867-2897-41b3-9195-1c81bf62a82b" providerId="ADAL" clId="{0E6CDAF2-4DAB-4AFB-81BD-CDA6B64800B2}" dt="2021-10-22T13:21:07.596" v="1607"/>
        <pc:sldMkLst>
          <pc:docMk/>
          <pc:sldMk cId="2612443108" sldId="418"/>
        </pc:sldMkLst>
        <pc:spChg chg="mod">
          <ac:chgData name="Chris Testa-O Neill" userId="5bbc7867-2897-41b3-9195-1c81bf62a82b" providerId="ADAL" clId="{0E6CDAF2-4DAB-4AFB-81BD-CDA6B64800B2}" dt="2021-10-22T13:21:07.596" v="1607"/>
          <ac:spMkLst>
            <pc:docMk/>
            <pc:sldMk cId="2612443108" sldId="418"/>
            <ac:spMk id="5" creationId="{93A81A48-6E77-4B8D-9889-50FC5AB69B4A}"/>
          </ac:spMkLst>
        </pc:spChg>
      </pc:sldChg>
      <pc:sldChg chg="del">
        <pc:chgData name="Chris Testa-O Neill" userId="5bbc7867-2897-41b3-9195-1c81bf62a82b" providerId="ADAL" clId="{0E6CDAF2-4DAB-4AFB-81BD-CDA6B64800B2}" dt="2021-10-21T14:50:40.570" v="99" actId="47"/>
        <pc:sldMkLst>
          <pc:docMk/>
          <pc:sldMk cId="2592538289" sldId="419"/>
        </pc:sldMkLst>
      </pc:sldChg>
      <pc:sldChg chg="del">
        <pc:chgData name="Chris Testa-O Neill" userId="5bbc7867-2897-41b3-9195-1c81bf62a82b" providerId="ADAL" clId="{0E6CDAF2-4DAB-4AFB-81BD-CDA6B64800B2}" dt="2021-10-21T14:50:42.091" v="100" actId="47"/>
        <pc:sldMkLst>
          <pc:docMk/>
          <pc:sldMk cId="2192128256" sldId="420"/>
        </pc:sldMkLst>
      </pc:sldChg>
      <pc:sldChg chg="addSp delSp modSp mod ord delAnim modAnim modNotesTx">
        <pc:chgData name="Chris Testa-O Neill" userId="5bbc7867-2897-41b3-9195-1c81bf62a82b" providerId="ADAL" clId="{0E6CDAF2-4DAB-4AFB-81BD-CDA6B64800B2}" dt="2021-10-22T13:22:32.419" v="1633"/>
        <pc:sldMkLst>
          <pc:docMk/>
          <pc:sldMk cId="4047847801" sldId="421"/>
        </pc:sldMkLst>
        <pc:spChg chg="del">
          <ac:chgData name="Chris Testa-O Neill" userId="5bbc7867-2897-41b3-9195-1c81bf62a82b" providerId="ADAL" clId="{0E6CDAF2-4DAB-4AFB-81BD-CDA6B64800B2}" dt="2021-10-21T14:45:01.090" v="62" actId="478"/>
          <ac:spMkLst>
            <pc:docMk/>
            <pc:sldMk cId="4047847801" sldId="421"/>
            <ac:spMk id="3" creationId="{6CFACEB2-BB77-417B-A417-23AFBA929345}"/>
          </ac:spMkLst>
        </pc:spChg>
        <pc:spChg chg="mod">
          <ac:chgData name="Chris Testa-O Neill" userId="5bbc7867-2897-41b3-9195-1c81bf62a82b" providerId="ADAL" clId="{0E6CDAF2-4DAB-4AFB-81BD-CDA6B64800B2}" dt="2021-10-21T14:44:55.798" v="61" actId="27636"/>
          <ac:spMkLst>
            <pc:docMk/>
            <pc:sldMk cId="4047847801" sldId="421"/>
            <ac:spMk id="5" creationId="{42E837BB-922D-4315-A68F-DCF835BA7C4E}"/>
          </ac:spMkLst>
        </pc:spChg>
        <pc:spChg chg="del">
          <ac:chgData name="Chris Testa-O Neill" userId="5bbc7867-2897-41b3-9195-1c81bf62a82b" providerId="ADAL" clId="{0E6CDAF2-4DAB-4AFB-81BD-CDA6B64800B2}" dt="2021-10-21T14:45:01.090" v="62" actId="478"/>
          <ac:spMkLst>
            <pc:docMk/>
            <pc:sldMk cId="4047847801" sldId="421"/>
            <ac:spMk id="7" creationId="{0D2D3EC8-50BA-4FD9-A167-BD69E36816F8}"/>
          </ac:spMkLst>
        </pc:spChg>
        <pc:spChg chg="del">
          <ac:chgData name="Chris Testa-O Neill" userId="5bbc7867-2897-41b3-9195-1c81bf62a82b" providerId="ADAL" clId="{0E6CDAF2-4DAB-4AFB-81BD-CDA6B64800B2}" dt="2021-10-21T14:45:01.090" v="62" actId="478"/>
          <ac:spMkLst>
            <pc:docMk/>
            <pc:sldMk cId="4047847801" sldId="421"/>
            <ac:spMk id="8" creationId="{E331C319-4B25-4D62-BCD3-513AC5B80BA8}"/>
          </ac:spMkLst>
        </pc:spChg>
        <pc:spChg chg="add del mod">
          <ac:chgData name="Chris Testa-O Neill" userId="5bbc7867-2897-41b3-9195-1c81bf62a82b" providerId="ADAL" clId="{0E6CDAF2-4DAB-4AFB-81BD-CDA6B64800B2}" dt="2021-10-21T14:45:09.098" v="63" actId="478"/>
          <ac:spMkLst>
            <pc:docMk/>
            <pc:sldMk cId="4047847801" sldId="421"/>
            <ac:spMk id="19" creationId="{CF290457-0D8F-4F4F-973A-DBA306CA9E43}"/>
          </ac:spMkLst>
        </pc:spChg>
        <pc:spChg chg="add del mod">
          <ac:chgData name="Chris Testa-O Neill" userId="5bbc7867-2897-41b3-9195-1c81bf62a82b" providerId="ADAL" clId="{0E6CDAF2-4DAB-4AFB-81BD-CDA6B64800B2}" dt="2021-10-21T14:45:09.098" v="63" actId="478"/>
          <ac:spMkLst>
            <pc:docMk/>
            <pc:sldMk cId="4047847801" sldId="421"/>
            <ac:spMk id="21" creationId="{CFEEF759-99F5-422C-9371-0AC5E8C98424}"/>
          </ac:spMkLst>
        </pc:spChg>
        <pc:spChg chg="mod">
          <ac:chgData name="Chris Testa-O Neill" userId="5bbc7867-2897-41b3-9195-1c81bf62a82b" providerId="ADAL" clId="{0E6CDAF2-4DAB-4AFB-81BD-CDA6B64800B2}" dt="2021-10-22T13:22:27.670" v="1628"/>
          <ac:spMkLst>
            <pc:docMk/>
            <pc:sldMk cId="4047847801" sldId="421"/>
            <ac:spMk id="23" creationId="{3A712A40-325E-4D37-9A92-921BD05BF7C5}"/>
          </ac:spMkLst>
        </pc:spChg>
        <pc:spChg chg="mod">
          <ac:chgData name="Chris Testa-O Neill" userId="5bbc7867-2897-41b3-9195-1c81bf62a82b" providerId="ADAL" clId="{0E6CDAF2-4DAB-4AFB-81BD-CDA6B64800B2}" dt="2021-10-22T13:22:32.419" v="1633"/>
          <ac:spMkLst>
            <pc:docMk/>
            <pc:sldMk cId="4047847801" sldId="421"/>
            <ac:spMk id="24" creationId="{53D9F9D2-2203-4E3C-A021-F26D0D9ABDB5}"/>
          </ac:spMkLst>
        </pc:spChg>
        <pc:spChg chg="add del mod">
          <ac:chgData name="Chris Testa-O Neill" userId="5bbc7867-2897-41b3-9195-1c81bf62a82b" providerId="ADAL" clId="{0E6CDAF2-4DAB-4AFB-81BD-CDA6B64800B2}" dt="2021-10-21T14:45:09.098" v="63" actId="478"/>
          <ac:spMkLst>
            <pc:docMk/>
            <pc:sldMk cId="4047847801" sldId="421"/>
            <ac:spMk id="29" creationId="{B541810C-AEB9-43C6-B148-D543382057D9}"/>
          </ac:spMkLst>
        </pc:spChg>
        <pc:spChg chg="add mod">
          <ac:chgData name="Chris Testa-O Neill" userId="5bbc7867-2897-41b3-9195-1c81bf62a82b" providerId="ADAL" clId="{0E6CDAF2-4DAB-4AFB-81BD-CDA6B64800B2}" dt="2021-10-21T14:45:39.868" v="71" actId="6549"/>
          <ac:spMkLst>
            <pc:docMk/>
            <pc:sldMk cId="4047847801" sldId="421"/>
            <ac:spMk id="32" creationId="{E5D5E3FC-3F23-4A6F-B1FF-07BC6FB00C29}"/>
          </ac:spMkLst>
        </pc:spChg>
        <pc:spChg chg="add mod">
          <ac:chgData name="Chris Testa-O Neill" userId="5bbc7867-2897-41b3-9195-1c81bf62a82b" providerId="ADAL" clId="{0E6CDAF2-4DAB-4AFB-81BD-CDA6B64800B2}" dt="2021-10-22T13:18:02.288" v="1051" actId="14100"/>
          <ac:spMkLst>
            <pc:docMk/>
            <pc:sldMk cId="4047847801" sldId="421"/>
            <ac:spMk id="36" creationId="{F3A1BBD1-CCC4-44E6-AA1D-3665923F2E46}"/>
          </ac:spMkLst>
        </pc:spChg>
        <pc:grpChg chg="add mod">
          <ac:chgData name="Chris Testa-O Neill" userId="5bbc7867-2897-41b3-9195-1c81bf62a82b" providerId="ADAL" clId="{0E6CDAF2-4DAB-4AFB-81BD-CDA6B64800B2}" dt="2021-10-22T13:17:54.337" v="1049" actId="962"/>
          <ac:grpSpMkLst>
            <pc:docMk/>
            <pc:sldMk cId="4047847801" sldId="421"/>
            <ac:grpSpMk id="2" creationId="{11C8FDD7-EE18-40C5-9F08-679CCAB14A44}"/>
          </ac:grpSpMkLst>
        </pc:grpChg>
        <pc:picChg chg="del">
          <ac:chgData name="Chris Testa-O Neill" userId="5bbc7867-2897-41b3-9195-1c81bf62a82b" providerId="ADAL" clId="{0E6CDAF2-4DAB-4AFB-81BD-CDA6B64800B2}" dt="2021-10-21T14:45:01.090" v="62" actId="478"/>
          <ac:picMkLst>
            <pc:docMk/>
            <pc:sldMk cId="4047847801" sldId="421"/>
            <ac:picMk id="22" creationId="{A53F196D-7C1B-49A6-94BC-34AAC122F8B5}"/>
          </ac:picMkLst>
        </pc:picChg>
        <pc:picChg chg="del">
          <ac:chgData name="Chris Testa-O Neill" userId="5bbc7867-2897-41b3-9195-1c81bf62a82b" providerId="ADAL" clId="{0E6CDAF2-4DAB-4AFB-81BD-CDA6B64800B2}" dt="2021-10-21T14:45:01.090" v="62" actId="478"/>
          <ac:picMkLst>
            <pc:docMk/>
            <pc:sldMk cId="4047847801" sldId="421"/>
            <ac:picMk id="25" creationId="{4C196DB4-0FA7-425B-92BE-8D8CD834E927}"/>
          </ac:picMkLst>
        </pc:picChg>
        <pc:picChg chg="del">
          <ac:chgData name="Chris Testa-O Neill" userId="5bbc7867-2897-41b3-9195-1c81bf62a82b" providerId="ADAL" clId="{0E6CDAF2-4DAB-4AFB-81BD-CDA6B64800B2}" dt="2021-10-21T14:45:01.090" v="62" actId="478"/>
          <ac:picMkLst>
            <pc:docMk/>
            <pc:sldMk cId="4047847801" sldId="421"/>
            <ac:picMk id="27" creationId="{8FC0CDFD-2363-429E-BC7A-3A626C7309E9}"/>
          </ac:picMkLst>
        </pc:picChg>
        <pc:picChg chg="add mod">
          <ac:chgData name="Chris Testa-O Neill" userId="5bbc7867-2897-41b3-9195-1c81bf62a82b" providerId="ADAL" clId="{0E6CDAF2-4DAB-4AFB-81BD-CDA6B64800B2}" dt="2021-10-21T14:45:22.652" v="64"/>
          <ac:picMkLst>
            <pc:docMk/>
            <pc:sldMk cId="4047847801" sldId="421"/>
            <ac:picMk id="31" creationId="{CE0D20E3-46A4-4791-AD7D-1B71E0780775}"/>
          </ac:picMkLst>
        </pc:picChg>
        <pc:picChg chg="add mod">
          <ac:chgData name="Chris Testa-O Neill" userId="5bbc7867-2897-41b3-9195-1c81bf62a82b" providerId="ADAL" clId="{0E6CDAF2-4DAB-4AFB-81BD-CDA6B64800B2}" dt="2021-10-21T14:45:22.652" v="64"/>
          <ac:picMkLst>
            <pc:docMk/>
            <pc:sldMk cId="4047847801" sldId="421"/>
            <ac:picMk id="33" creationId="{A8257E30-1ECB-42B0-9F51-EC4D77D265FD}"/>
          </ac:picMkLst>
        </pc:picChg>
        <pc:picChg chg="add mod">
          <ac:chgData name="Chris Testa-O Neill" userId="5bbc7867-2897-41b3-9195-1c81bf62a82b" providerId="ADAL" clId="{0E6CDAF2-4DAB-4AFB-81BD-CDA6B64800B2}" dt="2021-10-22T13:22:17.866" v="1623" actId="962"/>
          <ac:picMkLst>
            <pc:docMk/>
            <pc:sldMk cId="4047847801" sldId="421"/>
            <ac:picMk id="34" creationId="{79621DC4-CE13-456C-9483-11365B3CE606}"/>
          </ac:picMkLst>
        </pc:picChg>
        <pc:cxnChg chg="del">
          <ac:chgData name="Chris Testa-O Neill" userId="5bbc7867-2897-41b3-9195-1c81bf62a82b" providerId="ADAL" clId="{0E6CDAF2-4DAB-4AFB-81BD-CDA6B64800B2}" dt="2021-10-21T14:45:01.090" v="62" actId="478"/>
          <ac:cxnSpMkLst>
            <pc:docMk/>
            <pc:sldMk cId="4047847801" sldId="421"/>
            <ac:cxnSpMk id="14" creationId="{EBDE7C79-9AD0-4B95-88DD-33F7D8E1976E}"/>
          </ac:cxnSpMkLst>
        </pc:cxnChg>
        <pc:cxnChg chg="del">
          <ac:chgData name="Chris Testa-O Neill" userId="5bbc7867-2897-41b3-9195-1c81bf62a82b" providerId="ADAL" clId="{0E6CDAF2-4DAB-4AFB-81BD-CDA6B64800B2}" dt="2021-10-21T14:45:01.090" v="62" actId="478"/>
          <ac:cxnSpMkLst>
            <pc:docMk/>
            <pc:sldMk cId="4047847801" sldId="421"/>
            <ac:cxnSpMk id="26" creationId="{5231CEE8-314E-4EFE-8FE5-A009316CE74E}"/>
          </ac:cxnSpMkLst>
        </pc:cxnChg>
        <pc:cxnChg chg="add mod">
          <ac:chgData name="Chris Testa-O Neill" userId="5bbc7867-2897-41b3-9195-1c81bf62a82b" providerId="ADAL" clId="{0E6CDAF2-4DAB-4AFB-81BD-CDA6B64800B2}" dt="2021-10-21T14:45:22.652" v="64"/>
          <ac:cxnSpMkLst>
            <pc:docMk/>
            <pc:sldMk cId="4047847801" sldId="421"/>
            <ac:cxnSpMk id="35" creationId="{D0282017-9AC4-48B7-AE4A-E8D0CF8D1F96}"/>
          </ac:cxnSpMkLst>
        </pc:cxnChg>
      </pc:sldChg>
      <pc:sldChg chg="del">
        <pc:chgData name="Chris Testa-O Neill" userId="5bbc7867-2897-41b3-9195-1c81bf62a82b" providerId="ADAL" clId="{0E6CDAF2-4DAB-4AFB-81BD-CDA6B64800B2}" dt="2021-10-21T14:50:45.742" v="101" actId="47"/>
        <pc:sldMkLst>
          <pc:docMk/>
          <pc:sldMk cId="436125371" sldId="422"/>
        </pc:sldMkLst>
      </pc:sldChg>
      <pc:sldChg chg="addSp delSp modSp mod ord modAnim modNotesTx">
        <pc:chgData name="Chris Testa-O Neill" userId="5bbc7867-2897-41b3-9195-1c81bf62a82b" providerId="ADAL" clId="{0E6CDAF2-4DAB-4AFB-81BD-CDA6B64800B2}" dt="2021-10-22T13:23:01.291" v="1638" actId="13244"/>
        <pc:sldMkLst>
          <pc:docMk/>
          <pc:sldMk cId="2177137851" sldId="423"/>
        </pc:sldMkLst>
        <pc:spChg chg="mod">
          <ac:chgData name="Chris Testa-O Neill" userId="5bbc7867-2897-41b3-9195-1c81bf62a82b" providerId="ADAL" clId="{0E6CDAF2-4DAB-4AFB-81BD-CDA6B64800B2}" dt="2021-10-21T14:47:32.160" v="80" actId="27636"/>
          <ac:spMkLst>
            <pc:docMk/>
            <pc:sldMk cId="2177137851" sldId="423"/>
            <ac:spMk id="4" creationId="{C4C72420-0178-46C3-9340-B24DF8BCF567}"/>
          </ac:spMkLst>
        </pc:spChg>
        <pc:spChg chg="mod">
          <ac:chgData name="Chris Testa-O Neill" userId="5bbc7867-2897-41b3-9195-1c81bf62a82b" providerId="ADAL" clId="{0E6CDAF2-4DAB-4AFB-81BD-CDA6B64800B2}" dt="2021-10-22T13:22:44.244" v="1634" actId="13244"/>
          <ac:spMkLst>
            <pc:docMk/>
            <pc:sldMk cId="2177137851" sldId="423"/>
            <ac:spMk id="10" creationId="{D039EBF2-1C70-4300-878F-AFBAD4647DE6}"/>
          </ac:spMkLst>
        </pc:spChg>
        <pc:spChg chg="mod">
          <ac:chgData name="Chris Testa-O Neill" userId="5bbc7867-2897-41b3-9195-1c81bf62a82b" providerId="ADAL" clId="{0E6CDAF2-4DAB-4AFB-81BD-CDA6B64800B2}" dt="2021-10-22T13:22:46.284" v="1635" actId="13244"/>
          <ac:spMkLst>
            <pc:docMk/>
            <pc:sldMk cId="2177137851" sldId="423"/>
            <ac:spMk id="11" creationId="{380114BB-7E4B-4A3E-9FBA-3445EAA7F5AD}"/>
          </ac:spMkLst>
        </pc:spChg>
        <pc:spChg chg="del">
          <ac:chgData name="Chris Testa-O Neill" userId="5bbc7867-2897-41b3-9195-1c81bf62a82b" providerId="ADAL" clId="{0E6CDAF2-4DAB-4AFB-81BD-CDA6B64800B2}" dt="2021-10-21T14:47:20.721" v="78" actId="478"/>
          <ac:spMkLst>
            <pc:docMk/>
            <pc:sldMk cId="2177137851" sldId="423"/>
            <ac:spMk id="14" creationId="{433315F4-B5F7-43D8-AF80-0E5700B5B64C}"/>
          </ac:spMkLst>
        </pc:spChg>
        <pc:spChg chg="del">
          <ac:chgData name="Chris Testa-O Neill" userId="5bbc7867-2897-41b3-9195-1c81bf62a82b" providerId="ADAL" clId="{0E6CDAF2-4DAB-4AFB-81BD-CDA6B64800B2}" dt="2021-10-21T14:47:20.721" v="78" actId="478"/>
          <ac:spMkLst>
            <pc:docMk/>
            <pc:sldMk cId="2177137851" sldId="423"/>
            <ac:spMk id="15" creationId="{A3156503-9EF9-495C-8BDD-BD12929BA400}"/>
          </ac:spMkLst>
        </pc:spChg>
        <pc:spChg chg="del">
          <ac:chgData name="Chris Testa-O Neill" userId="5bbc7867-2897-41b3-9195-1c81bf62a82b" providerId="ADAL" clId="{0E6CDAF2-4DAB-4AFB-81BD-CDA6B64800B2}" dt="2021-10-21T14:47:20.721" v="78" actId="478"/>
          <ac:spMkLst>
            <pc:docMk/>
            <pc:sldMk cId="2177137851" sldId="423"/>
            <ac:spMk id="16" creationId="{C3C3336D-D9EC-4925-BE5C-0F7A4E2A2981}"/>
          </ac:spMkLst>
        </pc:spChg>
        <pc:picChg chg="del">
          <ac:chgData name="Chris Testa-O Neill" userId="5bbc7867-2897-41b3-9195-1c81bf62a82b" providerId="ADAL" clId="{0E6CDAF2-4DAB-4AFB-81BD-CDA6B64800B2}" dt="2021-10-21T14:47:20.721" v="78" actId="478"/>
          <ac:picMkLst>
            <pc:docMk/>
            <pc:sldMk cId="2177137851" sldId="423"/>
            <ac:picMk id="12" creationId="{B7074DFF-1281-43F6-8C43-070B22AAEB93}"/>
          </ac:picMkLst>
        </pc:picChg>
        <pc:picChg chg="del">
          <ac:chgData name="Chris Testa-O Neill" userId="5bbc7867-2897-41b3-9195-1c81bf62a82b" providerId="ADAL" clId="{0E6CDAF2-4DAB-4AFB-81BD-CDA6B64800B2}" dt="2021-10-21T14:47:20.721" v="78" actId="478"/>
          <ac:picMkLst>
            <pc:docMk/>
            <pc:sldMk cId="2177137851" sldId="423"/>
            <ac:picMk id="13" creationId="{67F8805F-5D73-4CC7-8C62-9F643149AC52}"/>
          </ac:picMkLst>
        </pc:picChg>
        <pc:picChg chg="add mod">
          <ac:chgData name="Chris Testa-O Neill" userId="5bbc7867-2897-41b3-9195-1c81bf62a82b" providerId="ADAL" clId="{0E6CDAF2-4DAB-4AFB-81BD-CDA6B64800B2}" dt="2021-10-22T13:18:49.985" v="1281" actId="962"/>
          <ac:picMkLst>
            <pc:docMk/>
            <pc:sldMk cId="2177137851" sldId="423"/>
            <ac:picMk id="17" creationId="{91C5E305-9E09-487D-BDFE-E4571D8C524E}"/>
          </ac:picMkLst>
        </pc:picChg>
        <pc:picChg chg="add mod">
          <ac:chgData name="Chris Testa-O Neill" userId="5bbc7867-2897-41b3-9195-1c81bf62a82b" providerId="ADAL" clId="{0E6CDAF2-4DAB-4AFB-81BD-CDA6B64800B2}" dt="2021-10-22T13:19:12.973" v="1333" actId="962"/>
          <ac:picMkLst>
            <pc:docMk/>
            <pc:sldMk cId="2177137851" sldId="423"/>
            <ac:picMk id="18" creationId="{DAD68B6D-ACFB-45F5-9F06-DEE415544555}"/>
          </ac:picMkLst>
        </pc:picChg>
        <pc:picChg chg="add mod">
          <ac:chgData name="Chris Testa-O Neill" userId="5bbc7867-2897-41b3-9195-1c81bf62a82b" providerId="ADAL" clId="{0E6CDAF2-4DAB-4AFB-81BD-CDA6B64800B2}" dt="2021-10-22T13:19:26.256" v="1371" actId="962"/>
          <ac:picMkLst>
            <pc:docMk/>
            <pc:sldMk cId="2177137851" sldId="423"/>
            <ac:picMk id="19" creationId="{9F44E832-3B59-48C4-AABC-FAF9165B800A}"/>
          </ac:picMkLst>
        </pc:picChg>
        <pc:picChg chg="add mod">
          <ac:chgData name="Chris Testa-O Neill" userId="5bbc7867-2897-41b3-9195-1c81bf62a82b" providerId="ADAL" clId="{0E6CDAF2-4DAB-4AFB-81BD-CDA6B64800B2}" dt="2021-10-22T13:19:45.760" v="1435" actId="962"/>
          <ac:picMkLst>
            <pc:docMk/>
            <pc:sldMk cId="2177137851" sldId="423"/>
            <ac:picMk id="20" creationId="{6B34229E-64D2-4EC3-99E4-7A74162314A3}"/>
          </ac:picMkLst>
        </pc:picChg>
        <pc:picChg chg="add mod">
          <ac:chgData name="Chris Testa-O Neill" userId="5bbc7867-2897-41b3-9195-1c81bf62a82b" providerId="ADAL" clId="{0E6CDAF2-4DAB-4AFB-81BD-CDA6B64800B2}" dt="2021-10-22T13:22:55.065" v="1636" actId="13244"/>
          <ac:picMkLst>
            <pc:docMk/>
            <pc:sldMk cId="2177137851" sldId="423"/>
            <ac:picMk id="21" creationId="{A458AB0E-95AC-4481-9F5F-13CAD88CB576}"/>
          </ac:picMkLst>
        </pc:picChg>
        <pc:picChg chg="add mod">
          <ac:chgData name="Chris Testa-O Neill" userId="5bbc7867-2897-41b3-9195-1c81bf62a82b" providerId="ADAL" clId="{0E6CDAF2-4DAB-4AFB-81BD-CDA6B64800B2}" dt="2021-10-22T13:22:58.327" v="1637" actId="13244"/>
          <ac:picMkLst>
            <pc:docMk/>
            <pc:sldMk cId="2177137851" sldId="423"/>
            <ac:picMk id="22" creationId="{837A6F71-E163-4A92-AB89-00568D715073}"/>
          </ac:picMkLst>
        </pc:picChg>
        <pc:picChg chg="add mod">
          <ac:chgData name="Chris Testa-O Neill" userId="5bbc7867-2897-41b3-9195-1c81bf62a82b" providerId="ADAL" clId="{0E6CDAF2-4DAB-4AFB-81BD-CDA6B64800B2}" dt="2021-10-22T13:23:01.291" v="1638" actId="13244"/>
          <ac:picMkLst>
            <pc:docMk/>
            <pc:sldMk cId="2177137851" sldId="423"/>
            <ac:picMk id="23" creationId="{C750EE0E-6837-4D73-A1BE-E6B7221CE9FB}"/>
          </ac:picMkLst>
        </pc:picChg>
      </pc:sldChg>
      <pc:sldChg chg="modSp mod">
        <pc:chgData name="Chris Testa-O Neill" userId="5bbc7867-2897-41b3-9195-1c81bf62a82b" providerId="ADAL" clId="{0E6CDAF2-4DAB-4AFB-81BD-CDA6B64800B2}" dt="2021-10-21T14:51:01.610" v="102"/>
        <pc:sldMkLst>
          <pc:docMk/>
          <pc:sldMk cId="86463890" sldId="424"/>
        </pc:sldMkLst>
        <pc:spChg chg="mod">
          <ac:chgData name="Chris Testa-O Neill" userId="5bbc7867-2897-41b3-9195-1c81bf62a82b" providerId="ADAL" clId="{0E6CDAF2-4DAB-4AFB-81BD-CDA6B64800B2}" dt="2021-10-21T14:51:01.610" v="102"/>
          <ac:spMkLst>
            <pc:docMk/>
            <pc:sldMk cId="86463890" sldId="424"/>
            <ac:spMk id="2" creationId="{21A99087-F939-4EAF-AD38-211701C7799F}"/>
          </ac:spMkLst>
        </pc:spChg>
      </pc:sldChg>
      <pc:sldChg chg="modSp mod">
        <pc:chgData name="Chris Testa-O Neill" userId="5bbc7867-2897-41b3-9195-1c81bf62a82b" providerId="ADAL" clId="{0E6CDAF2-4DAB-4AFB-81BD-CDA6B64800B2}" dt="2021-10-22T13:20:53.185" v="1605" actId="33553"/>
        <pc:sldMkLst>
          <pc:docMk/>
          <pc:sldMk cId="3747424516" sldId="2076137761"/>
        </pc:sldMkLst>
        <pc:spChg chg="mod">
          <ac:chgData name="Chris Testa-O Neill" userId="5bbc7867-2897-41b3-9195-1c81bf62a82b" providerId="ADAL" clId="{0E6CDAF2-4DAB-4AFB-81BD-CDA6B64800B2}" dt="2021-10-22T13:20:53.185" v="1605" actId="33553"/>
          <ac:spMkLst>
            <pc:docMk/>
            <pc:sldMk cId="3747424516" sldId="2076137761"/>
            <ac:spMk id="5" creationId="{EC99176B-B077-CD47-B52F-31E096175EF2}"/>
          </ac:spMkLst>
        </pc:spChg>
      </pc:sldChg>
      <pc:sldChg chg="addSp delSp modSp add mod modNotesTx">
        <pc:chgData name="Chris Testa-O Neill" userId="5bbc7867-2897-41b3-9195-1c81bf62a82b" providerId="ADAL" clId="{0E6CDAF2-4DAB-4AFB-81BD-CDA6B64800B2}" dt="2021-10-22T13:21:30.070" v="1612" actId="13244"/>
        <pc:sldMkLst>
          <pc:docMk/>
          <pc:sldMk cId="3213599149" sldId="2076137762"/>
        </pc:sldMkLst>
        <pc:spChg chg="del">
          <ac:chgData name="Chris Testa-O Neill" userId="5bbc7867-2897-41b3-9195-1c81bf62a82b" providerId="ADAL" clId="{0E6CDAF2-4DAB-4AFB-81BD-CDA6B64800B2}" dt="2021-10-21T14:38:07.123" v="9" actId="478"/>
          <ac:spMkLst>
            <pc:docMk/>
            <pc:sldMk cId="3213599149" sldId="2076137762"/>
            <ac:spMk id="3" creationId="{6CFACEB2-BB77-417B-A417-23AFBA929345}"/>
          </ac:spMkLst>
        </pc:spChg>
        <pc:spChg chg="add del mod">
          <ac:chgData name="Chris Testa-O Neill" userId="5bbc7867-2897-41b3-9195-1c81bf62a82b" providerId="ADAL" clId="{0E6CDAF2-4DAB-4AFB-81BD-CDA6B64800B2}" dt="2021-10-21T14:38:13.625" v="10" actId="478"/>
          <ac:spMkLst>
            <pc:docMk/>
            <pc:sldMk cId="3213599149" sldId="2076137762"/>
            <ac:spMk id="4" creationId="{98756672-CC7F-4041-9446-03E36C832377}"/>
          </ac:spMkLst>
        </pc:spChg>
        <pc:spChg chg="mod">
          <ac:chgData name="Chris Testa-O Neill" userId="5bbc7867-2897-41b3-9195-1c81bf62a82b" providerId="ADAL" clId="{0E6CDAF2-4DAB-4AFB-81BD-CDA6B64800B2}" dt="2021-10-22T13:21:30.070" v="1612" actId="13244"/>
          <ac:spMkLst>
            <pc:docMk/>
            <pc:sldMk cId="3213599149" sldId="2076137762"/>
            <ac:spMk id="5" creationId="{42E837BB-922D-4315-A68F-DCF835BA7C4E}"/>
          </ac:spMkLst>
        </pc:spChg>
        <pc:spChg chg="del">
          <ac:chgData name="Chris Testa-O Neill" userId="5bbc7867-2897-41b3-9195-1c81bf62a82b" providerId="ADAL" clId="{0E6CDAF2-4DAB-4AFB-81BD-CDA6B64800B2}" dt="2021-10-21T14:38:07.123" v="9" actId="478"/>
          <ac:spMkLst>
            <pc:docMk/>
            <pc:sldMk cId="3213599149" sldId="2076137762"/>
            <ac:spMk id="7" creationId="{0D2D3EC8-50BA-4FD9-A167-BD69E36816F8}"/>
          </ac:spMkLst>
        </pc:spChg>
        <pc:spChg chg="del">
          <ac:chgData name="Chris Testa-O Neill" userId="5bbc7867-2897-41b3-9195-1c81bf62a82b" providerId="ADAL" clId="{0E6CDAF2-4DAB-4AFB-81BD-CDA6B64800B2}" dt="2021-10-21T14:38:07.123" v="9" actId="478"/>
          <ac:spMkLst>
            <pc:docMk/>
            <pc:sldMk cId="3213599149" sldId="2076137762"/>
            <ac:spMk id="8" creationId="{E331C319-4B25-4D62-BCD3-513AC5B80BA8}"/>
          </ac:spMkLst>
        </pc:spChg>
        <pc:spChg chg="add del mod">
          <ac:chgData name="Chris Testa-O Neill" userId="5bbc7867-2897-41b3-9195-1c81bf62a82b" providerId="ADAL" clId="{0E6CDAF2-4DAB-4AFB-81BD-CDA6B64800B2}" dt="2021-10-21T14:38:13.625" v="10" actId="478"/>
          <ac:spMkLst>
            <pc:docMk/>
            <pc:sldMk cId="3213599149" sldId="2076137762"/>
            <ac:spMk id="9" creationId="{76050D35-EE13-4444-A46A-8BC9701C9A23}"/>
          </ac:spMkLst>
        </pc:spChg>
        <pc:spChg chg="add del mod">
          <ac:chgData name="Chris Testa-O Neill" userId="5bbc7867-2897-41b3-9195-1c81bf62a82b" providerId="ADAL" clId="{0E6CDAF2-4DAB-4AFB-81BD-CDA6B64800B2}" dt="2021-10-21T14:38:13.625" v="10" actId="478"/>
          <ac:spMkLst>
            <pc:docMk/>
            <pc:sldMk cId="3213599149" sldId="2076137762"/>
            <ac:spMk id="11" creationId="{4155497F-8A14-4011-8936-D85B400968BE}"/>
          </ac:spMkLst>
        </pc:spChg>
        <pc:spChg chg="mod">
          <ac:chgData name="Chris Testa-O Neill" userId="5bbc7867-2897-41b3-9195-1c81bf62a82b" providerId="ADAL" clId="{0E6CDAF2-4DAB-4AFB-81BD-CDA6B64800B2}" dt="2021-10-22T13:21:18.114" v="1608" actId="13244"/>
          <ac:spMkLst>
            <pc:docMk/>
            <pc:sldMk cId="3213599149" sldId="2076137762"/>
            <ac:spMk id="23" creationId="{3A712A40-325E-4D37-9A92-921BD05BF7C5}"/>
          </ac:spMkLst>
        </pc:spChg>
        <pc:spChg chg="mod">
          <ac:chgData name="Chris Testa-O Neill" userId="5bbc7867-2897-41b3-9195-1c81bf62a82b" providerId="ADAL" clId="{0E6CDAF2-4DAB-4AFB-81BD-CDA6B64800B2}" dt="2021-10-22T13:21:26.042" v="1611" actId="13244"/>
          <ac:spMkLst>
            <pc:docMk/>
            <pc:sldMk cId="3213599149" sldId="2076137762"/>
            <ac:spMk id="24" creationId="{53D9F9D2-2203-4E3C-A021-F26D0D9ABDB5}"/>
          </ac:spMkLst>
        </pc:spChg>
        <pc:graphicFrameChg chg="add del">
          <ac:chgData name="Chris Testa-O Neill" userId="5bbc7867-2897-41b3-9195-1c81bf62a82b" providerId="ADAL" clId="{0E6CDAF2-4DAB-4AFB-81BD-CDA6B64800B2}" dt="2021-10-21T14:38:44.663" v="13" actId="22"/>
          <ac:graphicFrameMkLst>
            <pc:docMk/>
            <pc:sldMk cId="3213599149" sldId="2076137762"/>
            <ac:graphicFrameMk id="12" creationId="{D51A15F6-1B88-4DCC-AD10-6977FE1E2D21}"/>
          </ac:graphicFrameMkLst>
        </pc:graphicFrameChg>
        <pc:graphicFrameChg chg="add mod modGraphic">
          <ac:chgData name="Chris Testa-O Neill" userId="5bbc7867-2897-41b3-9195-1c81bf62a82b" providerId="ADAL" clId="{0E6CDAF2-4DAB-4AFB-81BD-CDA6B64800B2}" dt="2021-10-22T13:21:21.933" v="1610" actId="13244"/>
          <ac:graphicFrameMkLst>
            <pc:docMk/>
            <pc:sldMk cId="3213599149" sldId="2076137762"/>
            <ac:graphicFrameMk id="21" creationId="{9CCC6E0C-AD74-4C0C-9A27-F124D3AA2678}"/>
          </ac:graphicFrameMkLst>
        </pc:graphicFrameChg>
        <pc:picChg chg="del">
          <ac:chgData name="Chris Testa-O Neill" userId="5bbc7867-2897-41b3-9195-1c81bf62a82b" providerId="ADAL" clId="{0E6CDAF2-4DAB-4AFB-81BD-CDA6B64800B2}" dt="2021-10-21T14:38:07.123" v="9" actId="478"/>
          <ac:picMkLst>
            <pc:docMk/>
            <pc:sldMk cId="3213599149" sldId="2076137762"/>
            <ac:picMk id="22" creationId="{A53F196D-7C1B-49A6-94BC-34AAC122F8B5}"/>
          </ac:picMkLst>
        </pc:picChg>
        <pc:picChg chg="del">
          <ac:chgData name="Chris Testa-O Neill" userId="5bbc7867-2897-41b3-9195-1c81bf62a82b" providerId="ADAL" clId="{0E6CDAF2-4DAB-4AFB-81BD-CDA6B64800B2}" dt="2021-10-21T14:38:07.123" v="9" actId="478"/>
          <ac:picMkLst>
            <pc:docMk/>
            <pc:sldMk cId="3213599149" sldId="2076137762"/>
            <ac:picMk id="25" creationId="{4C196DB4-0FA7-425B-92BE-8D8CD834E927}"/>
          </ac:picMkLst>
        </pc:picChg>
        <pc:picChg chg="del">
          <ac:chgData name="Chris Testa-O Neill" userId="5bbc7867-2897-41b3-9195-1c81bf62a82b" providerId="ADAL" clId="{0E6CDAF2-4DAB-4AFB-81BD-CDA6B64800B2}" dt="2021-10-21T14:38:07.123" v="9" actId="478"/>
          <ac:picMkLst>
            <pc:docMk/>
            <pc:sldMk cId="3213599149" sldId="2076137762"/>
            <ac:picMk id="27" creationId="{8FC0CDFD-2363-429E-BC7A-3A626C7309E9}"/>
          </ac:picMkLst>
        </pc:picChg>
        <pc:cxnChg chg="del">
          <ac:chgData name="Chris Testa-O Neill" userId="5bbc7867-2897-41b3-9195-1c81bf62a82b" providerId="ADAL" clId="{0E6CDAF2-4DAB-4AFB-81BD-CDA6B64800B2}" dt="2021-10-21T14:38:07.123" v="9" actId="478"/>
          <ac:cxnSpMkLst>
            <pc:docMk/>
            <pc:sldMk cId="3213599149" sldId="2076137762"/>
            <ac:cxnSpMk id="14" creationId="{EBDE7C79-9AD0-4B95-88DD-33F7D8E1976E}"/>
          </ac:cxnSpMkLst>
        </pc:cxnChg>
        <pc:cxnChg chg="del">
          <ac:chgData name="Chris Testa-O Neill" userId="5bbc7867-2897-41b3-9195-1c81bf62a82b" providerId="ADAL" clId="{0E6CDAF2-4DAB-4AFB-81BD-CDA6B64800B2}" dt="2021-10-21T14:38:07.123" v="9" actId="478"/>
          <ac:cxnSpMkLst>
            <pc:docMk/>
            <pc:sldMk cId="3213599149" sldId="2076137762"/>
            <ac:cxnSpMk id="26" creationId="{5231CEE8-314E-4EFE-8FE5-A009316CE74E}"/>
          </ac:cxnSpMkLst>
        </pc:cxnChg>
      </pc:sldChg>
      <pc:sldChg chg="addSp delSp modSp add mod modNotesTx">
        <pc:chgData name="Chris Testa-O Neill" userId="5bbc7867-2897-41b3-9195-1c81bf62a82b" providerId="ADAL" clId="{0E6CDAF2-4DAB-4AFB-81BD-CDA6B64800B2}" dt="2021-10-22T13:21:54.364" v="1620"/>
        <pc:sldMkLst>
          <pc:docMk/>
          <pc:sldMk cId="515961612" sldId="2076137763"/>
        </pc:sldMkLst>
        <pc:spChg chg="mod">
          <ac:chgData name="Chris Testa-O Neill" userId="5bbc7867-2897-41b3-9195-1c81bf62a82b" providerId="ADAL" clId="{0E6CDAF2-4DAB-4AFB-81BD-CDA6B64800B2}" dt="2021-10-22T13:21:42.860" v="1614"/>
          <ac:spMkLst>
            <pc:docMk/>
            <pc:sldMk cId="515961612" sldId="2076137763"/>
            <ac:spMk id="5" creationId="{42E837BB-922D-4315-A68F-DCF835BA7C4E}"/>
          </ac:spMkLst>
        </pc:spChg>
        <pc:spChg chg="mod">
          <ac:chgData name="Chris Testa-O Neill" userId="5bbc7867-2897-41b3-9195-1c81bf62a82b" providerId="ADAL" clId="{0E6CDAF2-4DAB-4AFB-81BD-CDA6B64800B2}" dt="2021-10-22T13:21:46.616" v="1615"/>
          <ac:spMkLst>
            <pc:docMk/>
            <pc:sldMk cId="515961612" sldId="2076137763"/>
            <ac:spMk id="23" creationId="{3A712A40-325E-4D37-9A92-921BD05BF7C5}"/>
          </ac:spMkLst>
        </pc:spChg>
        <pc:spChg chg="mod">
          <ac:chgData name="Chris Testa-O Neill" userId="5bbc7867-2897-41b3-9195-1c81bf62a82b" providerId="ADAL" clId="{0E6CDAF2-4DAB-4AFB-81BD-CDA6B64800B2}" dt="2021-10-22T13:21:50.716" v="1616"/>
          <ac:spMkLst>
            <pc:docMk/>
            <pc:sldMk cId="515961612" sldId="2076137763"/>
            <ac:spMk id="24" creationId="{53D9F9D2-2203-4E3C-A021-F26D0D9ABDB5}"/>
          </ac:spMkLst>
        </pc:spChg>
        <pc:graphicFrameChg chg="del modGraphic">
          <ac:chgData name="Chris Testa-O Neill" userId="5bbc7867-2897-41b3-9195-1c81bf62a82b" providerId="ADAL" clId="{0E6CDAF2-4DAB-4AFB-81BD-CDA6B64800B2}" dt="2021-10-21T14:39:52.336" v="24" actId="478"/>
          <ac:graphicFrameMkLst>
            <pc:docMk/>
            <pc:sldMk cId="515961612" sldId="2076137763"/>
            <ac:graphicFrameMk id="21" creationId="{9CCC6E0C-AD74-4C0C-9A27-F124D3AA2678}"/>
          </ac:graphicFrameMkLst>
        </pc:graphicFrameChg>
        <pc:picChg chg="add mod">
          <ac:chgData name="Chris Testa-O Neill" userId="5bbc7867-2897-41b3-9195-1c81bf62a82b" providerId="ADAL" clId="{0E6CDAF2-4DAB-4AFB-81BD-CDA6B64800B2}" dt="2021-10-22T13:21:54.364" v="1620"/>
          <ac:picMkLst>
            <pc:docMk/>
            <pc:sldMk cId="515961612" sldId="2076137763"/>
            <ac:picMk id="2" creationId="{A035C62C-648B-4E5E-83DE-9D1C70350D14}"/>
          </ac:picMkLst>
        </pc:picChg>
      </pc:sldChg>
      <pc:sldChg chg="modSp add mod">
        <pc:chgData name="Chris Testa-O Neill" userId="5bbc7867-2897-41b3-9195-1c81bf62a82b" providerId="ADAL" clId="{0E6CDAF2-4DAB-4AFB-81BD-CDA6B64800B2}" dt="2021-10-21T14:49:15.434" v="88" actId="20577"/>
        <pc:sldMkLst>
          <pc:docMk/>
          <pc:sldMk cId="1801275319" sldId="2076137764"/>
        </pc:sldMkLst>
        <pc:spChg chg="mod">
          <ac:chgData name="Chris Testa-O Neill" userId="5bbc7867-2897-41b3-9195-1c81bf62a82b" providerId="ADAL" clId="{0E6CDAF2-4DAB-4AFB-81BD-CDA6B64800B2}" dt="2021-10-21T14:49:08.060" v="86"/>
          <ac:spMkLst>
            <pc:docMk/>
            <pc:sldMk cId="1801275319" sldId="2076137764"/>
            <ac:spMk id="2" creationId="{21A99087-F939-4EAF-AD38-211701C7799F}"/>
          </ac:spMkLst>
        </pc:spChg>
        <pc:spChg chg="mod">
          <ac:chgData name="Chris Testa-O Neill" userId="5bbc7867-2897-41b3-9195-1c81bf62a82b" providerId="ADAL" clId="{0E6CDAF2-4DAB-4AFB-81BD-CDA6B64800B2}" dt="2021-10-21T14:49:15.434" v="88" actId="20577"/>
          <ac:spMkLst>
            <pc:docMk/>
            <pc:sldMk cId="1801275319" sldId="2076137764"/>
            <ac:spMk id="6" creationId="{D2D209E3-1837-4C18-AED9-45330F063EC5}"/>
          </ac:spMkLst>
        </pc:spChg>
      </pc:sldChg>
      <pc:sldChg chg="addSp delSp modSp add mod delAnim modAnim modNotesTx">
        <pc:chgData name="Chris Testa-O Neill" userId="5bbc7867-2897-41b3-9195-1c81bf62a82b" providerId="ADAL" clId="{0E6CDAF2-4DAB-4AFB-81BD-CDA6B64800B2}" dt="2021-10-22T13:23:22.409" v="1640" actId="13244"/>
        <pc:sldMkLst>
          <pc:docMk/>
          <pc:sldMk cId="1480790458" sldId="2076137765"/>
        </pc:sldMkLst>
        <pc:spChg chg="mod">
          <ac:chgData name="Chris Testa-O Neill" userId="5bbc7867-2897-41b3-9195-1c81bf62a82b" providerId="ADAL" clId="{0E6CDAF2-4DAB-4AFB-81BD-CDA6B64800B2}" dt="2021-10-21T14:50:27.019" v="98" actId="27636"/>
          <ac:spMkLst>
            <pc:docMk/>
            <pc:sldMk cId="1480790458" sldId="2076137765"/>
            <ac:spMk id="4" creationId="{C4C72420-0178-46C3-9340-B24DF8BCF567}"/>
          </ac:spMkLst>
        </pc:spChg>
        <pc:spChg chg="mod">
          <ac:chgData name="Chris Testa-O Neill" userId="5bbc7867-2897-41b3-9195-1c81bf62a82b" providerId="ADAL" clId="{0E6CDAF2-4DAB-4AFB-81BD-CDA6B64800B2}" dt="2021-10-22T13:23:20.494" v="1639" actId="13244"/>
          <ac:spMkLst>
            <pc:docMk/>
            <pc:sldMk cId="1480790458" sldId="2076137765"/>
            <ac:spMk id="10" creationId="{D039EBF2-1C70-4300-878F-AFBAD4647DE6}"/>
          </ac:spMkLst>
        </pc:spChg>
        <pc:spChg chg="mod">
          <ac:chgData name="Chris Testa-O Neill" userId="5bbc7867-2897-41b3-9195-1c81bf62a82b" providerId="ADAL" clId="{0E6CDAF2-4DAB-4AFB-81BD-CDA6B64800B2}" dt="2021-10-22T13:23:22.409" v="1640" actId="13244"/>
          <ac:spMkLst>
            <pc:docMk/>
            <pc:sldMk cId="1480790458" sldId="2076137765"/>
            <ac:spMk id="11" creationId="{380114BB-7E4B-4A3E-9FBA-3445EAA7F5AD}"/>
          </ac:spMkLst>
        </pc:spChg>
        <pc:picChg chg="add mod">
          <ac:chgData name="Chris Testa-O Neill" userId="5bbc7867-2897-41b3-9195-1c81bf62a82b" providerId="ADAL" clId="{0E6CDAF2-4DAB-4AFB-81BD-CDA6B64800B2}" dt="2021-10-22T13:20:31.833" v="1576" actId="962"/>
          <ac:picMkLst>
            <pc:docMk/>
            <pc:sldMk cId="1480790458" sldId="2076137765"/>
            <ac:picMk id="12" creationId="{89FCBC1A-0B6A-42B3-8E5E-08A1B53BBF8D}"/>
          </ac:picMkLst>
        </pc:picChg>
        <pc:picChg chg="add mod">
          <ac:chgData name="Chris Testa-O Neill" userId="5bbc7867-2897-41b3-9195-1c81bf62a82b" providerId="ADAL" clId="{0E6CDAF2-4DAB-4AFB-81BD-CDA6B64800B2}" dt="2021-10-22T13:20:45.810" v="1604" actId="962"/>
          <ac:picMkLst>
            <pc:docMk/>
            <pc:sldMk cId="1480790458" sldId="2076137765"/>
            <ac:picMk id="13" creationId="{5404ED20-D40E-4B6C-8DB9-68E6EA5D6AFC}"/>
          </ac:picMkLst>
        </pc:picChg>
        <pc:picChg chg="del">
          <ac:chgData name="Chris Testa-O Neill" userId="5bbc7867-2897-41b3-9195-1c81bf62a82b" providerId="ADAL" clId="{0E6CDAF2-4DAB-4AFB-81BD-CDA6B64800B2}" dt="2021-10-21T14:49:55.315" v="91" actId="478"/>
          <ac:picMkLst>
            <pc:docMk/>
            <pc:sldMk cId="1480790458" sldId="2076137765"/>
            <ac:picMk id="17" creationId="{91C5E305-9E09-487D-BDFE-E4571D8C524E}"/>
          </ac:picMkLst>
        </pc:picChg>
        <pc:picChg chg="del">
          <ac:chgData name="Chris Testa-O Neill" userId="5bbc7867-2897-41b3-9195-1c81bf62a82b" providerId="ADAL" clId="{0E6CDAF2-4DAB-4AFB-81BD-CDA6B64800B2}" dt="2021-10-21T14:49:55.315" v="91" actId="478"/>
          <ac:picMkLst>
            <pc:docMk/>
            <pc:sldMk cId="1480790458" sldId="2076137765"/>
            <ac:picMk id="18" creationId="{DAD68B6D-ACFB-45F5-9F06-DEE415544555}"/>
          </ac:picMkLst>
        </pc:picChg>
        <pc:picChg chg="del">
          <ac:chgData name="Chris Testa-O Neill" userId="5bbc7867-2897-41b3-9195-1c81bf62a82b" providerId="ADAL" clId="{0E6CDAF2-4DAB-4AFB-81BD-CDA6B64800B2}" dt="2021-10-21T14:49:55.315" v="91" actId="478"/>
          <ac:picMkLst>
            <pc:docMk/>
            <pc:sldMk cId="1480790458" sldId="2076137765"/>
            <ac:picMk id="19" creationId="{9F44E832-3B59-48C4-AABC-FAF9165B800A}"/>
          </ac:picMkLst>
        </pc:picChg>
        <pc:picChg chg="del">
          <ac:chgData name="Chris Testa-O Neill" userId="5bbc7867-2897-41b3-9195-1c81bf62a82b" providerId="ADAL" clId="{0E6CDAF2-4DAB-4AFB-81BD-CDA6B64800B2}" dt="2021-10-21T14:49:55.315" v="91" actId="478"/>
          <ac:picMkLst>
            <pc:docMk/>
            <pc:sldMk cId="1480790458" sldId="2076137765"/>
            <ac:picMk id="20" creationId="{6B34229E-64D2-4EC3-99E4-7A74162314A3}"/>
          </ac:picMkLst>
        </pc:picChg>
        <pc:picChg chg="del">
          <ac:chgData name="Chris Testa-O Neill" userId="5bbc7867-2897-41b3-9195-1c81bf62a82b" providerId="ADAL" clId="{0E6CDAF2-4DAB-4AFB-81BD-CDA6B64800B2}" dt="2021-10-21T14:49:55.315" v="91" actId="478"/>
          <ac:picMkLst>
            <pc:docMk/>
            <pc:sldMk cId="1480790458" sldId="2076137765"/>
            <ac:picMk id="21" creationId="{A458AB0E-95AC-4481-9F5F-13CAD88CB576}"/>
          </ac:picMkLst>
        </pc:picChg>
        <pc:picChg chg="del">
          <ac:chgData name="Chris Testa-O Neill" userId="5bbc7867-2897-41b3-9195-1c81bf62a82b" providerId="ADAL" clId="{0E6CDAF2-4DAB-4AFB-81BD-CDA6B64800B2}" dt="2021-10-21T14:49:55.315" v="91" actId="478"/>
          <ac:picMkLst>
            <pc:docMk/>
            <pc:sldMk cId="1480790458" sldId="2076137765"/>
            <ac:picMk id="22" creationId="{837A6F71-E163-4A92-AB89-00568D715073}"/>
          </ac:picMkLst>
        </pc:picChg>
        <pc:picChg chg="del">
          <ac:chgData name="Chris Testa-O Neill" userId="5bbc7867-2897-41b3-9195-1c81bf62a82b" providerId="ADAL" clId="{0E6CDAF2-4DAB-4AFB-81BD-CDA6B64800B2}" dt="2021-10-21T14:49:55.315" v="91" actId="478"/>
          <ac:picMkLst>
            <pc:docMk/>
            <pc:sldMk cId="1480790458" sldId="2076137765"/>
            <ac:picMk id="23" creationId="{C750EE0E-6837-4D73-A1BE-E6B7221CE9F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CE5E28-6D4B-4810-A079-D751FE23C4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E7E4E85-A2D1-4428-85A8-B371B6AEA3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56BDA5-FBCC-43E1-957B-02AF36889AD5}" type="datetimeFigureOut">
              <a:rPr lang="en-US" smtClean="0"/>
              <a:t>12/3/2023</a:t>
            </a:fld>
            <a:endParaRPr lang="en-US" dirty="0"/>
          </a:p>
        </p:txBody>
      </p:sp>
      <p:sp>
        <p:nvSpPr>
          <p:cNvPr id="4" name="Footer Placeholder 3">
            <a:extLst>
              <a:ext uri="{FF2B5EF4-FFF2-40B4-BE49-F238E27FC236}">
                <a16:creationId xmlns:a16="http://schemas.microsoft.com/office/drawing/2014/main" id="{F7709AED-0ECA-4AC2-81B5-8768A3F958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979531E-4E81-41B9-97A8-8F57DA33FD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741FA5-E9CF-49C4-A86E-63E2406CDC57}" type="slidenum">
              <a:rPr lang="en-US" smtClean="0"/>
              <a:t>‹#›</a:t>
            </a:fld>
            <a:endParaRPr lang="en-US" dirty="0"/>
          </a:p>
        </p:txBody>
      </p:sp>
    </p:spTree>
    <p:extLst>
      <p:ext uri="{BB962C8B-B14F-4D97-AF65-F5344CB8AC3E}">
        <p14:creationId xmlns:p14="http://schemas.microsoft.com/office/powerpoint/2010/main" val="236538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4CDF0-0D54-4AFE-B409-D6358A9BB9A1}" type="datetimeFigureOut">
              <a:rPr lang="en-US" smtClean="0"/>
              <a:t>12/2/2023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24C93-78CA-4AF0-9E77-825D60ABA46D}" type="slidenum">
              <a:rPr lang="en-US" smtClean="0"/>
              <a:t>‹#›</a:t>
            </a:fld>
            <a:endParaRPr lang="en-US" dirty="0"/>
          </a:p>
        </p:txBody>
      </p:sp>
    </p:spTree>
    <p:extLst>
      <p:ext uri="{BB962C8B-B14F-4D97-AF65-F5344CB8AC3E}">
        <p14:creationId xmlns:p14="http://schemas.microsoft.com/office/powerpoint/2010/main" val="3628315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learn.microsoft.com/en-us/azure/synapse-analytics/database-designer/concepts-database-template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go over how to Ingest Data with Apache Spark Notebooks in Azure Synapse Analytics.</a:t>
            </a:r>
          </a:p>
          <a:p>
            <a:r>
              <a:rPr lang="en-US" sz="1200" dirty="0"/>
              <a:t>How many of you have used Apache Spark pools in Azure Synapse Analytics, Azure Databricks, Apache Spark, HDInsight?</a:t>
            </a:r>
          </a:p>
          <a:p>
            <a:r>
              <a:rPr lang="en-US" sz="1200" dirty="0"/>
              <a:t>Talk about an example, of notebooks within the platforms provided. </a:t>
            </a:r>
          </a:p>
          <a:p>
            <a:endParaRPr lang="en-GB" sz="1200"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1200" b="1"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US"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dirty="0"/>
              <a:t>Poll your audience, ask them for examples on data engineering in which they have used a notebook and tried to load data and the products we have to support that, get conversational on the topic, but don’t spend too much time.</a:t>
            </a:r>
          </a:p>
          <a:p>
            <a:endParaRPr lang="en-IE" dirty="0"/>
          </a:p>
        </p:txBody>
      </p:sp>
      <p:sp>
        <p:nvSpPr>
          <p:cNvPr id="4" name="Slide Number Placeholder 3"/>
          <p:cNvSpPr>
            <a:spLocks noGrp="1"/>
          </p:cNvSpPr>
          <p:nvPr>
            <p:ph type="sldNum" sz="quarter" idx="5"/>
          </p:nvPr>
        </p:nvSpPr>
        <p:spPr/>
        <p:txBody>
          <a:bodyPr/>
          <a:lstStyle/>
          <a:p>
            <a:fld id="{37E24C93-78CA-4AF0-9E77-825D60ABA46D}" type="slidenum">
              <a:rPr lang="en-US" smtClean="0"/>
              <a:t>2</a:t>
            </a:fld>
            <a:endParaRPr lang="en-US" dirty="0"/>
          </a:p>
        </p:txBody>
      </p:sp>
    </p:spTree>
    <p:extLst>
      <p:ext uri="{BB962C8B-B14F-4D97-AF65-F5344CB8AC3E}">
        <p14:creationId xmlns:p14="http://schemas.microsoft.com/office/powerpoint/2010/main" val="2053942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Azure Synapse Analytics allows you to create lake databases and tables using Spark or database designer, and then analyze data in the lake databases using the serverless SQL pool. The lake databases and the tables (parquet or CSV-backed) that are created on the Apache Spark pools, </a:t>
            </a:r>
            <a:r>
              <a:rPr lang="en-US" b="0" i="0" u="none" strike="noStrike" dirty="0">
                <a:effectLst/>
                <a:latin typeface="Segoe UI" panose="020B0502040204020203" pitchFamily="34" charset="0"/>
                <a:hlinkClick r:id="rId3"/>
              </a:rPr>
              <a:t>database templates</a:t>
            </a:r>
            <a:r>
              <a:rPr lang="en-US" b="0" i="0" dirty="0">
                <a:solidFill>
                  <a:srgbClr val="E6E6E6"/>
                </a:solidFill>
                <a:effectLst/>
                <a:latin typeface="Segoe UI" panose="020B0502040204020203" pitchFamily="34" charset="0"/>
              </a:rPr>
              <a:t>, or Dataverse are automatically available for querying with the serverless SQL pool engine. The lake databases and tables that are modified will be available in serverless SQL pool after some time. There will be a delay until the changes made in Spark or Database designed appear in serverless.</a:t>
            </a:r>
            <a:endParaRPr lang="en-IE"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37E24C93-78CA-4AF0-9E77-825D60ABA46D}" type="slidenum">
              <a:rPr lang="en-US" smtClean="0"/>
              <a:t>3</a:t>
            </a:fld>
            <a:endParaRPr lang="en-US" dirty="0"/>
          </a:p>
        </p:txBody>
      </p:sp>
    </p:spTree>
    <p:extLst>
      <p:ext uri="{BB962C8B-B14F-4D97-AF65-F5344CB8AC3E}">
        <p14:creationId xmlns:p14="http://schemas.microsoft.com/office/powerpoint/2010/main" val="1281536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1" i="0" u="none" strike="noStrike" dirty="0">
                <a:solidFill>
                  <a:srgbClr val="000000"/>
                </a:solidFill>
                <a:effectLst/>
                <a:latin typeface="Helvetica Neue"/>
              </a:rPr>
              <a:t>TALKING POINTS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Let’s put this into reality and show you how it works.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All instructions and context are found in this repository</a:t>
            </a:r>
            <a:r>
              <a:rPr lang="en-US" sz="1200" b="0" i="0" dirty="0">
                <a:effectLst/>
                <a:latin typeface="Helvetica Neue"/>
              </a:rPr>
              <a:t>​</a:t>
            </a:r>
            <a:endParaRPr lang="en-US" b="0" i="0" dirty="0">
              <a:effectLst/>
            </a:endParaRP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4</a:t>
            </a:fld>
            <a:endParaRPr lang="en-US" dirty="0"/>
          </a:p>
        </p:txBody>
      </p:sp>
    </p:spTree>
    <p:extLst>
      <p:ext uri="{BB962C8B-B14F-4D97-AF65-F5344CB8AC3E}">
        <p14:creationId xmlns:p14="http://schemas.microsoft.com/office/powerpoint/2010/main" val="167464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E24C93-78CA-4AF0-9E77-825D60ABA46D}" type="slidenum">
              <a:rPr lang="en-US" smtClean="0"/>
              <a:t>5</a:t>
            </a:fld>
            <a:endParaRPr lang="en-US"/>
          </a:p>
        </p:txBody>
      </p:sp>
    </p:spTree>
    <p:extLst>
      <p:ext uri="{BB962C8B-B14F-4D97-AF65-F5344CB8AC3E}">
        <p14:creationId xmlns:p14="http://schemas.microsoft.com/office/powerpoint/2010/main" val="6488205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Slide">
    <p:spTree>
      <p:nvGrpSpPr>
        <p:cNvPr id="1" name=""/>
        <p:cNvGrpSpPr/>
        <p:nvPr/>
      </p:nvGrpSpPr>
      <p:grpSpPr>
        <a:xfrm>
          <a:off x="0" y="0"/>
          <a:ext cx="0" cy="0"/>
          <a:chOff x="0" y="0"/>
          <a:chExt cx="0" cy="0"/>
        </a:xfrm>
      </p:grpSpPr>
      <p:pic>
        <p:nvPicPr>
          <p:cNvPr id="21" name="Graphic 20">
            <a:extLst>
              <a:ext uri="{FF2B5EF4-FFF2-40B4-BE49-F238E27FC236}">
                <a16:creationId xmlns:a16="http://schemas.microsoft.com/office/drawing/2014/main" id="{33F49038-0E42-4036-AC59-56DA6111AC9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pic>
        <p:nvPicPr>
          <p:cNvPr id="26" name="Picture 25">
            <a:extLst>
              <a:ext uri="{FF2B5EF4-FFF2-40B4-BE49-F238E27FC236}">
                <a16:creationId xmlns:a16="http://schemas.microsoft.com/office/drawing/2014/main" id="{1FA6DD48-02C9-4053-9E54-E163DE2B86A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4638604" y="987677"/>
            <a:ext cx="2914791" cy="568384"/>
          </a:xfrm>
          <a:prstGeom prst="rect">
            <a:avLst/>
          </a:prstGeom>
        </p:spPr>
      </p:pic>
      <p:pic>
        <p:nvPicPr>
          <p:cNvPr id="5" name="Picture 4" descr="A picture containing outdoor, night sky&#10;&#10;Description automatically generated">
            <a:extLst>
              <a:ext uri="{FF2B5EF4-FFF2-40B4-BE49-F238E27FC236}">
                <a16:creationId xmlns:a16="http://schemas.microsoft.com/office/drawing/2014/main" id="{1C513DCA-E58C-9C45-B32E-82009750F01A}"/>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987" t="1" r="985" b="985"/>
          <a:stretch/>
        </p:blipFill>
        <p:spPr>
          <a:xfrm>
            <a:off x="0" y="2137429"/>
            <a:ext cx="12192000" cy="4720571"/>
          </a:xfrm>
          <a:prstGeom prst="rect">
            <a:avLst/>
          </a:prstGeom>
          <a:ln>
            <a:noFill/>
          </a:ln>
        </p:spPr>
      </p:pic>
      <p:pic>
        <p:nvPicPr>
          <p:cNvPr id="18" name="Graphic 17">
            <a:extLst>
              <a:ext uri="{FF2B5EF4-FFF2-40B4-BE49-F238E27FC236}">
                <a16:creationId xmlns:a16="http://schemas.microsoft.com/office/drawing/2014/main" id="{9640F2CC-9059-48A0-9001-4A98E91FAD16}"/>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r="14045" b="5592"/>
          <a:stretch/>
        </p:blipFill>
        <p:spPr>
          <a:xfrm>
            <a:off x="7297943" y="1482617"/>
            <a:ext cx="4894058" cy="5375384"/>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3415452"/>
            <a:ext cx="9144000" cy="1096613"/>
          </a:xfrm>
        </p:spPr>
        <p:txBody>
          <a:bodyPr anchor="b">
            <a:normAutofit/>
          </a:bodyPr>
          <a:lstStyle>
            <a:lvl1pPr algn="ctr">
              <a:defRPr sz="4000">
                <a:solidFill>
                  <a:schemeClr val="bg1"/>
                </a:solidFill>
              </a:defRPr>
            </a:lvl1pPr>
          </a:lstStyle>
          <a:p>
            <a:r>
              <a:rPr lang="en-US" dirty="0"/>
              <a:t>Your Presentation’s Title Goes Here</a:t>
            </a:r>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4843830"/>
            <a:ext cx="9144000" cy="531554"/>
          </a:xfrm>
        </p:spPr>
        <p:txBody>
          <a:bodyPr>
            <a:normAutofit/>
          </a:bodyPr>
          <a:lstStyle>
            <a:lvl1pPr marL="0" indent="0" algn="ct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Presentation’s Sub-Title Goes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userDrawn="1"/>
        </p:nvCxnSpPr>
        <p:spPr>
          <a:xfrm>
            <a:off x="4162612" y="4677948"/>
            <a:ext cx="386677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7921BB8E-60B9-4147-97D7-321D4FA1D0C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Tree>
    <p:extLst>
      <p:ext uri="{BB962C8B-B14F-4D97-AF65-F5344CB8AC3E}">
        <p14:creationId xmlns:p14="http://schemas.microsoft.com/office/powerpoint/2010/main" val="255930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and 2 Photos">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BC2BE161-631E-4594-9F73-F78B92592D6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11" name="Graphic 10">
            <a:extLst>
              <a:ext uri="{FF2B5EF4-FFF2-40B4-BE49-F238E27FC236}">
                <a16:creationId xmlns:a16="http://schemas.microsoft.com/office/drawing/2014/main" id="{2F24866D-AD2E-6A40-9AAA-D346CA1E2F9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Picture Placeholder 6">
            <a:extLst>
              <a:ext uri="{FF2B5EF4-FFF2-40B4-BE49-F238E27FC236}">
                <a16:creationId xmlns:a16="http://schemas.microsoft.com/office/drawing/2014/main" id="{50B85E78-DB0C-624D-A1DD-E823FEB7752E}"/>
              </a:ext>
            </a:extLst>
          </p:cNvPr>
          <p:cNvSpPr>
            <a:spLocks noGrp="1"/>
          </p:cNvSpPr>
          <p:nvPr>
            <p:ph type="pic" sz="quarter" idx="13"/>
          </p:nvPr>
        </p:nvSpPr>
        <p:spPr>
          <a:xfrm>
            <a:off x="6801167" y="3106507"/>
            <a:ext cx="4743133" cy="2837093"/>
          </a:xfrm>
          <a:solidFill>
            <a:schemeClr val="bg2"/>
          </a:solidFill>
        </p:spPr>
        <p:txBody>
          <a:bodyPr/>
          <a:lstStyle/>
          <a:p>
            <a:endParaRPr lang="en-US" dirty="0"/>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801167" y="0"/>
            <a:ext cx="4743133" cy="2837093"/>
          </a:xfrm>
          <a:solidFill>
            <a:schemeClr val="bg2"/>
          </a:solidFill>
        </p:spPr>
        <p:txBody>
          <a:bodyPr/>
          <a:lstStyle/>
          <a:p>
            <a:endParaRPr lang="en-US" dirty="0"/>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Text Placeholder 4">
            <a:extLst>
              <a:ext uri="{FF2B5EF4-FFF2-40B4-BE49-F238E27FC236}">
                <a16:creationId xmlns:a16="http://schemas.microsoft.com/office/drawing/2014/main" id="{D177C813-FC33-4479-979B-03E9E2836BB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itle 1">
            <a:extLst>
              <a:ext uri="{FF2B5EF4-FFF2-40B4-BE49-F238E27FC236}">
                <a16:creationId xmlns:a16="http://schemas.microsoft.com/office/drawing/2014/main" id="{58456A26-A6D9-4F73-A61C-B9987D3C0D4C}"/>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7F619692-788F-4F65-924F-AEF2B8DC6046}"/>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48204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images and text">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188D1A8E-25FD-493D-967A-0BEF46D692D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5" name="Rectangle 4">
            <a:extLst>
              <a:ext uri="{FF2B5EF4-FFF2-40B4-BE49-F238E27FC236}">
                <a16:creationId xmlns:a16="http://schemas.microsoft.com/office/drawing/2014/main" id="{73A2681E-5816-419E-A794-09273045D42A}"/>
              </a:ext>
            </a:extLst>
          </p:cNvPr>
          <p:cNvSpPr/>
          <p:nvPr userDrawn="1"/>
        </p:nvSpPr>
        <p:spPr>
          <a:xfrm>
            <a:off x="647699" y="4328159"/>
            <a:ext cx="5224045" cy="2082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0E05AC7-9508-4DC8-BD96-C9016D8BA0BE}"/>
              </a:ext>
            </a:extLst>
          </p:cNvPr>
          <p:cNvSpPr/>
          <p:nvPr userDrawn="1"/>
        </p:nvSpPr>
        <p:spPr>
          <a:xfrm>
            <a:off x="6320254" y="4328159"/>
            <a:ext cx="5224045" cy="20820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699" y="1828800"/>
            <a:ext cx="5224045" cy="2499359"/>
          </a:xfrm>
          <a:solidFill>
            <a:schemeClr val="bg2"/>
          </a:solidFill>
        </p:spPr>
        <p:txBody>
          <a:bodyPr/>
          <a:lstStyle/>
          <a:p>
            <a:endParaRPr lang="en-US" dirty="0"/>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6320254" y="1828800"/>
            <a:ext cx="5224045" cy="2499359"/>
          </a:xfrm>
          <a:solidFill>
            <a:schemeClr val="bg2"/>
          </a:solidFill>
        </p:spPr>
        <p:txBody>
          <a:bodyPr/>
          <a:lstStyle/>
          <a:p>
            <a:endParaRPr lang="en-US" dirty="0"/>
          </a:p>
        </p:txBody>
      </p:sp>
      <p:sp>
        <p:nvSpPr>
          <p:cNvPr id="27" name="Text Placeholder 4">
            <a:extLst>
              <a:ext uri="{FF2B5EF4-FFF2-40B4-BE49-F238E27FC236}">
                <a16:creationId xmlns:a16="http://schemas.microsoft.com/office/drawing/2014/main" id="{7429A3D6-5185-4B41-AC10-DCB3174976D1}"/>
              </a:ext>
            </a:extLst>
          </p:cNvPr>
          <p:cNvSpPr>
            <a:spLocks noGrp="1"/>
          </p:cNvSpPr>
          <p:nvPr>
            <p:ph type="body" sz="quarter" idx="10"/>
          </p:nvPr>
        </p:nvSpPr>
        <p:spPr>
          <a:xfrm>
            <a:off x="1039349"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D35ECFEC-116E-4F96-8983-97D81444D419}"/>
              </a:ext>
            </a:extLst>
          </p:cNvPr>
          <p:cNvSpPr>
            <a:spLocks noGrp="1"/>
          </p:cNvSpPr>
          <p:nvPr>
            <p:ph type="body" sz="quarter" idx="16" hasCustomPrompt="1"/>
          </p:nvPr>
        </p:nvSpPr>
        <p:spPr>
          <a:xfrm>
            <a:off x="1039349" y="4503846"/>
            <a:ext cx="4464090" cy="374847"/>
          </a:xfrm>
        </p:spPr>
        <p:txBody>
          <a:bodyPr anchor="ctr">
            <a:normAutofit/>
          </a:bodyPr>
          <a:lstStyle>
            <a:lvl1pPr marL="0" indent="0">
              <a:buNone/>
              <a:defRPr sz="1800" b="1"/>
            </a:lvl1pPr>
          </a:lstStyle>
          <a:p>
            <a:pPr lvl="0"/>
            <a:r>
              <a:rPr lang="en-US" dirty="0"/>
              <a:t>Subtitle</a:t>
            </a:r>
          </a:p>
        </p:txBody>
      </p:sp>
      <p:sp>
        <p:nvSpPr>
          <p:cNvPr id="29" name="Text Placeholder 4">
            <a:extLst>
              <a:ext uri="{FF2B5EF4-FFF2-40B4-BE49-F238E27FC236}">
                <a16:creationId xmlns:a16="http://schemas.microsoft.com/office/drawing/2014/main" id="{D2F56DA3-A221-4EF1-AF4F-42125740DA7F}"/>
              </a:ext>
            </a:extLst>
          </p:cNvPr>
          <p:cNvSpPr>
            <a:spLocks noGrp="1"/>
          </p:cNvSpPr>
          <p:nvPr>
            <p:ph type="body" sz="quarter" idx="18"/>
          </p:nvPr>
        </p:nvSpPr>
        <p:spPr>
          <a:xfrm>
            <a:off x="6696134"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83FA8CBA-5F30-4931-BA89-736501D3DD90}"/>
              </a:ext>
            </a:extLst>
          </p:cNvPr>
          <p:cNvSpPr>
            <a:spLocks noGrp="1"/>
          </p:cNvSpPr>
          <p:nvPr>
            <p:ph type="body" sz="quarter" idx="19" hasCustomPrompt="1"/>
          </p:nvPr>
        </p:nvSpPr>
        <p:spPr>
          <a:xfrm>
            <a:off x="6696134" y="4503846"/>
            <a:ext cx="4464090" cy="374847"/>
          </a:xfrm>
        </p:spPr>
        <p:txBody>
          <a:bodyPr anchor="ctr">
            <a:normAutofit/>
          </a:bodyPr>
          <a:lstStyle>
            <a:lvl1pPr marL="0" indent="0">
              <a:buNone/>
              <a:defRPr sz="1800" b="1"/>
            </a:lvl1pPr>
          </a:lstStyle>
          <a:p>
            <a:pPr lvl="0"/>
            <a:r>
              <a:rPr lang="en-US" dirty="0"/>
              <a:t>Subtitle</a:t>
            </a:r>
          </a:p>
        </p:txBody>
      </p:sp>
      <p:sp>
        <p:nvSpPr>
          <p:cNvPr id="15" name="Title 1">
            <a:extLst>
              <a:ext uri="{FF2B5EF4-FFF2-40B4-BE49-F238E27FC236}">
                <a16:creationId xmlns:a16="http://schemas.microsoft.com/office/drawing/2014/main" id="{1758C255-DD7F-488C-B5CF-0DDE8DF5D07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68ED617D-4A5B-4A52-AF08-AFBFD257A95F}"/>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433828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3 Images and Text">
    <p:spTree>
      <p:nvGrpSpPr>
        <p:cNvPr id="1" name=""/>
        <p:cNvGrpSpPr/>
        <p:nvPr/>
      </p:nvGrpSpPr>
      <p:grpSpPr>
        <a:xfrm>
          <a:off x="0" y="0"/>
          <a:ext cx="0" cy="0"/>
          <a:chOff x="0" y="0"/>
          <a:chExt cx="0" cy="0"/>
        </a:xfrm>
      </p:grpSpPr>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31" name="Picture 30" descr="A picture containing outdoor, night sky&#10;&#10;Description automatically generated">
            <a:extLst>
              <a:ext uri="{FF2B5EF4-FFF2-40B4-BE49-F238E27FC236}">
                <a16:creationId xmlns:a16="http://schemas.microsoft.com/office/drawing/2014/main" id="{E8866BD0-67AF-4993-BCB5-82B1775926C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06" t="18724" r="669" b="14646"/>
          <a:stretch/>
        </p:blipFill>
        <p:spPr>
          <a:xfrm flipH="1">
            <a:off x="0" y="0"/>
            <a:ext cx="12192000" cy="3196354"/>
          </a:xfrm>
          <a:prstGeom prst="rect">
            <a:avLst/>
          </a:prstGeom>
          <a:ln>
            <a:noFill/>
          </a:ln>
        </p:spPr>
      </p:pic>
      <p:pic>
        <p:nvPicPr>
          <p:cNvPr id="34" name="Graphic 33">
            <a:extLst>
              <a:ext uri="{FF2B5EF4-FFF2-40B4-BE49-F238E27FC236}">
                <a16:creationId xmlns:a16="http://schemas.microsoft.com/office/drawing/2014/main" id="{DD2297BE-EBB7-4BB7-9ED4-E8F9FB1DCF6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700" y="1828799"/>
            <a:ext cx="3390555" cy="2494671"/>
          </a:xfrm>
          <a:solidFill>
            <a:schemeClr val="bg2"/>
          </a:solidFill>
        </p:spPr>
        <p:txBody>
          <a:bodyPr/>
          <a:lstStyle/>
          <a:p>
            <a:endParaRPr lang="en-US" dirty="0"/>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4400723" y="1828799"/>
            <a:ext cx="3390555" cy="2494671"/>
          </a:xfrm>
          <a:solidFill>
            <a:schemeClr val="bg2"/>
          </a:solidFill>
        </p:spPr>
        <p:txBody>
          <a:bodyPr/>
          <a:lstStyle/>
          <a:p>
            <a:endParaRPr lang="en-US" dirty="0"/>
          </a:p>
        </p:txBody>
      </p:sp>
      <p:sp>
        <p:nvSpPr>
          <p:cNvPr id="13" name="Picture Placeholder 6">
            <a:extLst>
              <a:ext uri="{FF2B5EF4-FFF2-40B4-BE49-F238E27FC236}">
                <a16:creationId xmlns:a16="http://schemas.microsoft.com/office/drawing/2014/main" id="{5CD62879-0C83-4F08-9CA6-71D3C7E9C03B}"/>
              </a:ext>
            </a:extLst>
          </p:cNvPr>
          <p:cNvSpPr>
            <a:spLocks noGrp="1"/>
          </p:cNvSpPr>
          <p:nvPr>
            <p:ph type="pic" sz="quarter" idx="20"/>
          </p:nvPr>
        </p:nvSpPr>
        <p:spPr>
          <a:xfrm>
            <a:off x="8153745" y="1828799"/>
            <a:ext cx="3390555" cy="2494671"/>
          </a:xfrm>
          <a:solidFill>
            <a:schemeClr val="bg2"/>
          </a:solidFill>
        </p:spPr>
        <p:txBody>
          <a:bodyPr/>
          <a:lstStyle/>
          <a:p>
            <a:endParaRPr lang="en-US" dirty="0"/>
          </a:p>
        </p:txBody>
      </p:sp>
      <p:sp>
        <p:nvSpPr>
          <p:cNvPr id="25" name="Text Placeholder 4">
            <a:extLst>
              <a:ext uri="{FF2B5EF4-FFF2-40B4-BE49-F238E27FC236}">
                <a16:creationId xmlns:a16="http://schemas.microsoft.com/office/drawing/2014/main" id="{4F9029B3-8ACB-4DA6-8B38-84F0BF72C10F}"/>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4">
            <a:extLst>
              <a:ext uri="{FF2B5EF4-FFF2-40B4-BE49-F238E27FC236}">
                <a16:creationId xmlns:a16="http://schemas.microsoft.com/office/drawing/2014/main" id="{63E96DD9-23FE-4274-871B-8090D2AFC0AB}"/>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7" name="Text Placeholder 4">
            <a:extLst>
              <a:ext uri="{FF2B5EF4-FFF2-40B4-BE49-F238E27FC236}">
                <a16:creationId xmlns:a16="http://schemas.microsoft.com/office/drawing/2014/main" id="{9D13D5C4-6C9E-4D1D-96DD-B8EF2FDF6CFF}"/>
              </a:ext>
            </a:extLst>
          </p:cNvPr>
          <p:cNvSpPr>
            <a:spLocks noGrp="1"/>
          </p:cNvSpPr>
          <p:nvPr>
            <p:ph type="body" sz="quarter" idx="21"/>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69F3355B-5E31-43C0-9781-30094D500D8E}"/>
              </a:ext>
            </a:extLst>
          </p:cNvPr>
          <p:cNvSpPr>
            <a:spLocks noGrp="1"/>
          </p:cNvSpPr>
          <p:nvPr>
            <p:ph type="body" sz="quarter" idx="22"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9" name="Text Placeholder 4">
            <a:extLst>
              <a:ext uri="{FF2B5EF4-FFF2-40B4-BE49-F238E27FC236}">
                <a16:creationId xmlns:a16="http://schemas.microsoft.com/office/drawing/2014/main" id="{C3A7A526-1EE6-43D1-964C-AAB9394FA1B0}"/>
              </a:ext>
            </a:extLst>
          </p:cNvPr>
          <p:cNvSpPr>
            <a:spLocks noGrp="1"/>
          </p:cNvSpPr>
          <p:nvPr>
            <p:ph type="body" sz="quarter" idx="23"/>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6F63AA15-9684-451F-9ED1-3BD417A4E3D9}"/>
              </a:ext>
            </a:extLst>
          </p:cNvPr>
          <p:cNvSpPr>
            <a:spLocks noGrp="1"/>
          </p:cNvSpPr>
          <p:nvPr>
            <p:ph type="body" sz="quarter" idx="24"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18" name="Title 1">
            <a:extLst>
              <a:ext uri="{FF2B5EF4-FFF2-40B4-BE49-F238E27FC236}">
                <a16:creationId xmlns:a16="http://schemas.microsoft.com/office/drawing/2014/main" id="{0D0A90BC-982F-4519-B154-AD2CD92D4117}"/>
              </a:ext>
            </a:extLst>
          </p:cNvPr>
          <p:cNvSpPr>
            <a:spLocks noGrp="1"/>
          </p:cNvSpPr>
          <p:nvPr>
            <p:ph type="title" hasCustomPrompt="1"/>
          </p:nvPr>
        </p:nvSpPr>
        <p:spPr>
          <a:xfrm>
            <a:off x="652462" y="346076"/>
            <a:ext cx="10887076" cy="568324"/>
          </a:xfrm>
        </p:spPr>
        <p:txBody>
          <a:bodyPr/>
          <a:lstStyle>
            <a:lvl1pPr algn="ctr">
              <a:defRPr>
                <a:solidFill>
                  <a:schemeClr val="bg1"/>
                </a:solidFill>
              </a:defRPr>
            </a:lvl1pPr>
          </a:lstStyle>
          <a:p>
            <a:r>
              <a:rPr lang="en-US" dirty="0"/>
              <a:t>Your Slide’s Title Goes Over Here</a:t>
            </a:r>
          </a:p>
        </p:txBody>
      </p:sp>
    </p:spTree>
    <p:extLst>
      <p:ext uri="{BB962C8B-B14F-4D97-AF65-F5344CB8AC3E}">
        <p14:creationId xmlns:p14="http://schemas.microsoft.com/office/powerpoint/2010/main" val="3248068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Image 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8B09657-D9FB-4E5C-9645-121FAA31326A}"/>
              </a:ext>
            </a:extLst>
          </p:cNvPr>
          <p:cNvSpPr/>
          <p:nvPr userDrawn="1"/>
        </p:nvSpPr>
        <p:spPr>
          <a:xfrm>
            <a:off x="647700" y="-1"/>
            <a:ext cx="5226008" cy="59577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icture Placeholder 21">
            <a:extLst>
              <a:ext uri="{FF2B5EF4-FFF2-40B4-BE49-F238E27FC236}">
                <a16:creationId xmlns:a16="http://schemas.microsoft.com/office/drawing/2014/main" id="{CC56583B-76EA-44AE-95A8-668E181D1003}"/>
              </a:ext>
            </a:extLst>
          </p:cNvPr>
          <p:cNvSpPr>
            <a:spLocks noGrp="1"/>
          </p:cNvSpPr>
          <p:nvPr>
            <p:ph type="pic" sz="quarter" idx="17"/>
          </p:nvPr>
        </p:nvSpPr>
        <p:spPr>
          <a:xfrm>
            <a:off x="0" y="-1"/>
            <a:ext cx="12192000" cy="6409809"/>
          </a:xfrm>
          <a:custGeom>
            <a:avLst/>
            <a:gdLst>
              <a:gd name="connsiteX0" fmla="*/ 0 w 12192000"/>
              <a:gd name="connsiteY0" fmla="*/ 0 h 6400800"/>
              <a:gd name="connsiteX1" fmla="*/ 647700 w 12192000"/>
              <a:gd name="connsiteY1" fmla="*/ 0 h 6400800"/>
              <a:gd name="connsiteX2" fmla="*/ 647700 w 12192000"/>
              <a:gd name="connsiteY2" fmla="*/ 5943600 h 6400800"/>
              <a:gd name="connsiteX3" fmla="*/ 5873708 w 12192000"/>
              <a:gd name="connsiteY3" fmla="*/ 5943600 h 6400800"/>
              <a:gd name="connsiteX4" fmla="*/ 5873708 w 12192000"/>
              <a:gd name="connsiteY4" fmla="*/ 0 h 6400800"/>
              <a:gd name="connsiteX5" fmla="*/ 12192000 w 12192000"/>
              <a:gd name="connsiteY5" fmla="*/ 0 h 6400800"/>
              <a:gd name="connsiteX6" fmla="*/ 12192000 w 12192000"/>
              <a:gd name="connsiteY6" fmla="*/ 6400800 h 6400800"/>
              <a:gd name="connsiteX7" fmla="*/ 0 w 12192000"/>
              <a:gd name="connsiteY7" fmla="*/ 640080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0800">
                <a:moveTo>
                  <a:pt x="0" y="0"/>
                </a:moveTo>
                <a:lnTo>
                  <a:pt x="647700" y="0"/>
                </a:lnTo>
                <a:lnTo>
                  <a:pt x="647700" y="5943600"/>
                </a:lnTo>
                <a:lnTo>
                  <a:pt x="5873708" y="5943600"/>
                </a:lnTo>
                <a:lnTo>
                  <a:pt x="5873708" y="0"/>
                </a:lnTo>
                <a:lnTo>
                  <a:pt x="12192000" y="0"/>
                </a:lnTo>
                <a:lnTo>
                  <a:pt x="12192000" y="6400800"/>
                </a:lnTo>
                <a:lnTo>
                  <a:pt x="0" y="6400800"/>
                </a:lnTo>
                <a:close/>
              </a:path>
            </a:pathLst>
          </a:custGeom>
          <a:solidFill>
            <a:schemeClr val="bg2"/>
          </a:solidFill>
        </p:spPr>
        <p:txBody>
          <a:bodyPr wrap="square">
            <a:noAutofit/>
          </a:bodyPr>
          <a:lstStyle>
            <a:lvl1pPr algn="r">
              <a:defRPr/>
            </a:lvl1pPr>
          </a:lstStyle>
          <a:p>
            <a:endParaRPr lang="en-US" dirty="0"/>
          </a:p>
        </p:txBody>
      </p:sp>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1072856" y="342901"/>
            <a:ext cx="4375696" cy="1219200"/>
          </a:xfrm>
        </p:spPr>
        <p:txBody>
          <a:bodyPr/>
          <a:lstStyle>
            <a:lvl1pPr>
              <a:defRPr>
                <a:solidFill>
                  <a:schemeClr val="tx1"/>
                </a:solidFill>
              </a:defRPr>
            </a:lvl1pPr>
          </a:lstStyle>
          <a:p>
            <a:r>
              <a:rPr lang="en-US" dirty="0"/>
              <a:t>Your Slide’s Title Goes Over Here</a:t>
            </a:r>
          </a:p>
        </p:txBody>
      </p:sp>
      <p:cxnSp>
        <p:nvCxnSpPr>
          <p:cNvPr id="193" name="Straight Connector 192">
            <a:extLst>
              <a:ext uri="{FF2B5EF4-FFF2-40B4-BE49-F238E27FC236}">
                <a16:creationId xmlns:a16="http://schemas.microsoft.com/office/drawing/2014/main" id="{6A850CEE-42D7-4707-A519-9FBC8C99AABA}"/>
              </a:ext>
            </a:extLst>
          </p:cNvPr>
          <p:cNvCxnSpPr>
            <a:cxnSpLocks/>
          </p:cNvCxnSpPr>
          <p:nvPr userDrawn="1"/>
        </p:nvCxnSpPr>
        <p:spPr>
          <a:xfrm flipH="1">
            <a:off x="1175658" y="1743608"/>
            <a:ext cx="41530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F96331D-5354-4A7C-9EC2-033B108280AA}"/>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a:extLst>
              <a:ext uri="{FF2B5EF4-FFF2-40B4-BE49-F238E27FC236}">
                <a16:creationId xmlns:a16="http://schemas.microsoft.com/office/drawing/2014/main" id="{B4F01D59-6C30-4226-B14E-B737AE57B68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933" t="23765" r="11354" b="68041"/>
          <a:stretch/>
        </p:blipFill>
        <p:spPr>
          <a:xfrm>
            <a:off x="0" y="6406676"/>
            <a:ext cx="12192000" cy="451323"/>
          </a:xfrm>
          <a:prstGeom prst="rect">
            <a:avLst/>
          </a:prstGeom>
        </p:spPr>
      </p:pic>
      <p:sp>
        <p:nvSpPr>
          <p:cNvPr id="23" name="Rectangle 22">
            <a:extLst>
              <a:ext uri="{FF2B5EF4-FFF2-40B4-BE49-F238E27FC236}">
                <a16:creationId xmlns:a16="http://schemas.microsoft.com/office/drawing/2014/main" id="{9B043E5E-0670-4523-A908-3938CB4AEFEA}"/>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ooter Placeholder 4">
            <a:extLst>
              <a:ext uri="{FF2B5EF4-FFF2-40B4-BE49-F238E27FC236}">
                <a16:creationId xmlns:a16="http://schemas.microsoft.com/office/drawing/2014/main" id="{8E8BC563-36D7-4A05-A3DB-31528E1D20B7}"/>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5" name="Slide Number Placeholder 5">
            <a:extLst>
              <a:ext uri="{FF2B5EF4-FFF2-40B4-BE49-F238E27FC236}">
                <a16:creationId xmlns:a16="http://schemas.microsoft.com/office/drawing/2014/main" id="{4D89ADE0-A4E7-4747-A6D6-E52BA0D15D49}"/>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6" name="Graphic 25">
            <a:extLst>
              <a:ext uri="{FF2B5EF4-FFF2-40B4-BE49-F238E27FC236}">
                <a16:creationId xmlns:a16="http://schemas.microsoft.com/office/drawing/2014/main" id="{2D408207-C679-496F-9D9C-25687350D28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9942" y="6532189"/>
            <a:ext cx="1196516" cy="200298"/>
          </a:xfrm>
          <a:prstGeom prst="rect">
            <a:avLst/>
          </a:prstGeom>
        </p:spPr>
      </p:pic>
      <p:sp>
        <p:nvSpPr>
          <p:cNvPr id="16" name="Text Placeholder 4">
            <a:extLst>
              <a:ext uri="{FF2B5EF4-FFF2-40B4-BE49-F238E27FC236}">
                <a16:creationId xmlns:a16="http://schemas.microsoft.com/office/drawing/2014/main" id="{DE2985AF-13E8-4EBD-BAC6-316E6716F915}"/>
              </a:ext>
            </a:extLst>
          </p:cNvPr>
          <p:cNvSpPr>
            <a:spLocks noGrp="1"/>
          </p:cNvSpPr>
          <p:nvPr>
            <p:ph type="body" sz="quarter" idx="10"/>
          </p:nvPr>
        </p:nvSpPr>
        <p:spPr>
          <a:xfrm>
            <a:off x="1068416" y="2495580"/>
            <a:ext cx="4384577" cy="3155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5E05D589-E10B-4F14-9157-4C269D04374E}"/>
              </a:ext>
            </a:extLst>
          </p:cNvPr>
          <p:cNvSpPr>
            <a:spLocks noGrp="1"/>
          </p:cNvSpPr>
          <p:nvPr>
            <p:ph type="body" sz="quarter" idx="16" hasCustomPrompt="1"/>
          </p:nvPr>
        </p:nvSpPr>
        <p:spPr>
          <a:xfrm>
            <a:off x="1068416" y="1924997"/>
            <a:ext cx="4384577" cy="374847"/>
          </a:xfrm>
        </p:spPr>
        <p:txBody>
          <a:bodyPr anchor="ctr">
            <a:normAutofit/>
          </a:bodyPr>
          <a:lstStyle>
            <a:lvl1pPr marL="0" indent="0">
              <a:buNone/>
              <a:defRPr sz="1800" b="1"/>
            </a:lvl1pPr>
          </a:lstStyle>
          <a:p>
            <a:pPr lvl="0"/>
            <a:r>
              <a:rPr lang="en-US" dirty="0"/>
              <a:t>Your Sub-Title Can Go Over Here</a:t>
            </a:r>
          </a:p>
        </p:txBody>
      </p:sp>
    </p:spTree>
    <p:extLst>
      <p:ext uri="{BB962C8B-B14F-4D97-AF65-F5344CB8AC3E}">
        <p14:creationId xmlns:p14="http://schemas.microsoft.com/office/powerpoint/2010/main" val="2421034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and Media">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471" r="21098" b="232"/>
          <a:stretch/>
        </p:blipFill>
        <p:spPr>
          <a:xfrm rot="16200000">
            <a:off x="-155337"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0"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0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47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679096"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2907560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Media - 2">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r="21098" b="237"/>
          <a:stretch/>
        </p:blipFill>
        <p:spPr>
          <a:xfrm rot="16200000">
            <a:off x="5940662"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6103374"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736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743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9">
            <a:extLst>
              <a:ext uri="{FF2B5EF4-FFF2-40B4-BE49-F238E27FC236}">
                <a16:creationId xmlns:a16="http://schemas.microsoft.com/office/drawing/2014/main" id="{37AE9F95-348A-46A4-8804-F5238271C18B}"/>
              </a:ext>
            </a:extLst>
          </p:cNvPr>
          <p:cNvSpPr>
            <a:spLocks noGrp="1"/>
          </p:cNvSpPr>
          <p:nvPr>
            <p:ph sz="quarter" idx="11" hasCustomPrompt="1"/>
          </p:nvPr>
        </p:nvSpPr>
        <p:spPr>
          <a:xfrm>
            <a:off x="647700"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1097049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ext and Media - 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7170FCB-C409-40AE-9083-1E13A59FBF4B}"/>
              </a:ext>
            </a:extLst>
          </p:cNvPr>
          <p:cNvSpPr/>
          <p:nvPr userDrawn="1"/>
        </p:nvSpPr>
        <p:spPr>
          <a:xfrm>
            <a:off x="0" y="3549689"/>
            <a:ext cx="12192000" cy="28567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5458002"/>
            <a:ext cx="10896599" cy="485598"/>
          </a:xfrm>
        </p:spPr>
        <p:txBody>
          <a:bodyPr anchor="ctr"/>
          <a:lstStyle>
            <a:lvl1pPr marL="0" indent="0" algn="ctr">
              <a:buNone/>
              <a:defRPr>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lvl="0"/>
            <a:r>
              <a:rPr lang="en-US" dirty="0"/>
              <a:t>Type your copy in this box</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1828798"/>
            <a:ext cx="10896600" cy="3430421"/>
          </a:xfrm>
          <a:solidFill>
            <a:schemeClr val="bg2"/>
          </a:solidFill>
        </p:spPr>
        <p:txBody>
          <a:bodyPr/>
          <a:lstStyle>
            <a:lvl1pPr>
              <a:defRPr/>
            </a:lvl1pPr>
          </a:lstStyle>
          <a:p>
            <a:pPr lvl="0"/>
            <a:r>
              <a:rPr lang="es-419" dirty="0" err="1"/>
              <a:t>Add</a:t>
            </a:r>
            <a:endParaRPr lang="en-US" dirty="0"/>
          </a:p>
        </p:txBody>
      </p:sp>
      <p:sp>
        <p:nvSpPr>
          <p:cNvPr id="8" name="Title 1">
            <a:extLst>
              <a:ext uri="{FF2B5EF4-FFF2-40B4-BE49-F238E27FC236}">
                <a16:creationId xmlns:a16="http://schemas.microsoft.com/office/drawing/2014/main" id="{E827F9C3-833D-48B0-9886-4EDD6675BE05}"/>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9" name="Text Placeholder 4">
            <a:extLst>
              <a:ext uri="{FF2B5EF4-FFF2-40B4-BE49-F238E27FC236}">
                <a16:creationId xmlns:a16="http://schemas.microsoft.com/office/drawing/2014/main" id="{D037E592-62B7-42C6-A411-39B6B64FCA29}"/>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780220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nd Media - 4">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16BFE6-CBF0-47DC-BCD2-44B6F6611F53}"/>
              </a:ext>
            </a:extLst>
          </p:cNvPr>
          <p:cNvSpPr/>
          <p:nvPr userDrawn="1"/>
        </p:nvSpPr>
        <p:spPr>
          <a:xfrm>
            <a:off x="9374966" y="2976060"/>
            <a:ext cx="2817034" cy="34304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7170FCB-C409-40AE-9083-1E13A59FBF4B}"/>
              </a:ext>
            </a:extLst>
          </p:cNvPr>
          <p:cNvSpPr/>
          <p:nvPr userDrawn="1"/>
        </p:nvSpPr>
        <p:spPr>
          <a:xfrm>
            <a:off x="0" y="2976060"/>
            <a:ext cx="2817034" cy="34304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2513179"/>
            <a:ext cx="5130483" cy="3430421"/>
          </a:xfrm>
          <a:solidFill>
            <a:schemeClr val="bg2"/>
          </a:solidFill>
        </p:spPr>
        <p:txBody>
          <a:bodyPr/>
          <a:lstStyle>
            <a:lvl1pPr>
              <a:defRPr/>
            </a:lvl1pPr>
          </a:lstStyle>
          <a:p>
            <a:pPr lvl="0"/>
            <a:r>
              <a:rPr lang="es-419" dirty="0" err="1"/>
              <a:t>Add</a:t>
            </a:r>
            <a:endParaRPr lang="en-US" dirty="0"/>
          </a:p>
        </p:txBody>
      </p:sp>
      <p:sp>
        <p:nvSpPr>
          <p:cNvPr id="8" name="Content Placeholder 9">
            <a:extLst>
              <a:ext uri="{FF2B5EF4-FFF2-40B4-BE49-F238E27FC236}">
                <a16:creationId xmlns:a16="http://schemas.microsoft.com/office/drawing/2014/main" id="{BFB12E77-174E-4451-910B-D894995A68FB}"/>
              </a:ext>
            </a:extLst>
          </p:cNvPr>
          <p:cNvSpPr>
            <a:spLocks noGrp="1"/>
          </p:cNvSpPr>
          <p:nvPr>
            <p:ph sz="quarter" idx="12" hasCustomPrompt="1"/>
          </p:nvPr>
        </p:nvSpPr>
        <p:spPr>
          <a:xfrm>
            <a:off x="6413817" y="2513179"/>
            <a:ext cx="5130483" cy="3430421"/>
          </a:xfrm>
          <a:solidFill>
            <a:schemeClr val="bg2"/>
          </a:solidFill>
        </p:spPr>
        <p:txBody>
          <a:bodyPr/>
          <a:lstStyle>
            <a:lvl1pPr>
              <a:defRPr/>
            </a:lvl1pPr>
          </a:lstStyle>
          <a:p>
            <a:pPr lvl="0"/>
            <a:r>
              <a:rPr lang="es-419" dirty="0" err="1"/>
              <a:t>Add</a:t>
            </a:r>
            <a:endParaRPr lang="en-US" dirty="0"/>
          </a:p>
        </p:txBody>
      </p:sp>
      <p:sp>
        <p:nvSpPr>
          <p:cNvPr id="12" name="Text Placeholder 3">
            <a:extLst>
              <a:ext uri="{FF2B5EF4-FFF2-40B4-BE49-F238E27FC236}">
                <a16:creationId xmlns:a16="http://schemas.microsoft.com/office/drawing/2014/main" id="{F3817582-F2F3-4888-B918-6449ED2A2426}"/>
              </a:ext>
            </a:extLst>
          </p:cNvPr>
          <p:cNvSpPr>
            <a:spLocks noGrp="1"/>
          </p:cNvSpPr>
          <p:nvPr>
            <p:ph type="body" sz="quarter" idx="13" hasCustomPrompt="1"/>
          </p:nvPr>
        </p:nvSpPr>
        <p:spPr>
          <a:xfrm>
            <a:off x="6415945"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5" name="Title 1">
            <a:extLst>
              <a:ext uri="{FF2B5EF4-FFF2-40B4-BE49-F238E27FC236}">
                <a16:creationId xmlns:a16="http://schemas.microsoft.com/office/drawing/2014/main" id="{13058BC6-A5DD-4A51-95A0-E83B94D83939}"/>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16" name="Text Placeholder 4">
            <a:extLst>
              <a:ext uri="{FF2B5EF4-FFF2-40B4-BE49-F238E27FC236}">
                <a16:creationId xmlns:a16="http://schemas.microsoft.com/office/drawing/2014/main" id="{61475132-00ED-4C79-84ED-CC21D0EC41C8}"/>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31026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and Media -  5">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5083155" y="342900"/>
            <a:ext cx="6461145" cy="2661557"/>
          </a:xfrm>
          <a:solidFill>
            <a:schemeClr val="bg2"/>
          </a:solidFill>
        </p:spPr>
        <p:txBody>
          <a:bodyPr/>
          <a:lstStyle>
            <a:lvl1pPr>
              <a:defRPr/>
            </a:lvl1pPr>
          </a:lstStyle>
          <a:p>
            <a:pPr lvl="0"/>
            <a:r>
              <a:rPr lang="es-419" dirty="0" err="1"/>
              <a:t>Add</a:t>
            </a:r>
            <a:endParaRPr lang="en-US" dirty="0"/>
          </a:p>
        </p:txBody>
      </p:sp>
      <p:sp>
        <p:nvSpPr>
          <p:cNvPr id="2" name="Title 1">
            <a:extLst>
              <a:ext uri="{FF2B5EF4-FFF2-40B4-BE49-F238E27FC236}">
                <a16:creationId xmlns:a16="http://schemas.microsoft.com/office/drawing/2014/main" id="{AD8AFAA8-A656-4815-93F5-D80A95CE5E1D}"/>
              </a:ext>
            </a:extLst>
          </p:cNvPr>
          <p:cNvSpPr>
            <a:spLocks noGrp="1"/>
          </p:cNvSpPr>
          <p:nvPr>
            <p:ph type="title" hasCustomPrompt="1"/>
          </p:nvPr>
        </p:nvSpPr>
        <p:spPr>
          <a:xfrm>
            <a:off x="647700" y="365125"/>
            <a:ext cx="4094685" cy="1196975"/>
          </a:xfrm>
        </p:spPr>
        <p:txBody>
          <a:bodyPr/>
          <a:lstStyle/>
          <a:p>
            <a:r>
              <a:rPr lang="en-US" dirty="0"/>
              <a:t>Your Slide’s Title Goes Over Here</a:t>
            </a:r>
          </a:p>
        </p:txBody>
      </p:sp>
      <p:sp>
        <p:nvSpPr>
          <p:cNvPr id="9" name="Content Placeholder 9">
            <a:extLst>
              <a:ext uri="{FF2B5EF4-FFF2-40B4-BE49-F238E27FC236}">
                <a16:creationId xmlns:a16="http://schemas.microsoft.com/office/drawing/2014/main" id="{EC79136A-9508-494C-8F21-F33A9EEA0D39}"/>
              </a:ext>
            </a:extLst>
          </p:cNvPr>
          <p:cNvSpPr>
            <a:spLocks noGrp="1"/>
          </p:cNvSpPr>
          <p:nvPr>
            <p:ph sz="quarter" idx="12" hasCustomPrompt="1"/>
          </p:nvPr>
        </p:nvSpPr>
        <p:spPr>
          <a:xfrm>
            <a:off x="5083155" y="3282043"/>
            <a:ext cx="6461145" cy="2661557"/>
          </a:xfrm>
          <a:solidFill>
            <a:schemeClr val="bg2"/>
          </a:solidFill>
        </p:spPr>
        <p:txBody>
          <a:bodyPr/>
          <a:lstStyle>
            <a:lvl1pPr>
              <a:defRPr/>
            </a:lvl1pPr>
          </a:lstStyle>
          <a:p>
            <a:pPr lvl="0"/>
            <a:r>
              <a:rPr lang="es-419" dirty="0" err="1"/>
              <a:t>Add</a:t>
            </a:r>
            <a:endParaRPr lang="en-US" dirty="0"/>
          </a:p>
        </p:txBody>
      </p:sp>
      <p:sp>
        <p:nvSpPr>
          <p:cNvPr id="8" name="Text Placeholder 4">
            <a:extLst>
              <a:ext uri="{FF2B5EF4-FFF2-40B4-BE49-F238E27FC236}">
                <a16:creationId xmlns:a16="http://schemas.microsoft.com/office/drawing/2014/main" id="{C6FAD771-7725-4F85-BAE0-79432CC2964C}"/>
              </a:ext>
            </a:extLst>
          </p:cNvPr>
          <p:cNvSpPr>
            <a:spLocks noGrp="1"/>
          </p:cNvSpPr>
          <p:nvPr>
            <p:ph type="body" sz="quarter" idx="13"/>
          </p:nvPr>
        </p:nvSpPr>
        <p:spPr>
          <a:xfrm>
            <a:off x="647701" y="1828801"/>
            <a:ext cx="408332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9692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5508881" cy="549275"/>
          </a:xfrm>
        </p:spPr>
        <p:txBody>
          <a:bodyPr/>
          <a:lstStyle>
            <a:lvl1pPr>
              <a:defRPr/>
            </a:lvl1pPr>
          </a:lstStyle>
          <a:p>
            <a:r>
              <a:rPr lang="en-US" dirty="0"/>
              <a:t>Name and Last Name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914401"/>
            <a:ext cx="5508881"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Position Within The Company</a:t>
            </a:r>
          </a:p>
        </p:txBody>
      </p:sp>
      <p:sp>
        <p:nvSpPr>
          <p:cNvPr id="5" name="Rectangle 4">
            <a:extLst>
              <a:ext uri="{FF2B5EF4-FFF2-40B4-BE49-F238E27FC236}">
                <a16:creationId xmlns:a16="http://schemas.microsoft.com/office/drawing/2014/main" id="{9804A51C-FD7F-47E9-8E67-47F43C2B59DC}"/>
              </a:ext>
            </a:extLst>
          </p:cNvPr>
          <p:cNvSpPr/>
          <p:nvPr userDrawn="1"/>
        </p:nvSpPr>
        <p:spPr>
          <a:xfrm>
            <a:off x="0" y="4572000"/>
            <a:ext cx="12192000" cy="1834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946033" y="342900"/>
            <a:ext cx="4598268" cy="5600700"/>
          </a:xfrm>
          <a:solidFill>
            <a:schemeClr val="bg2"/>
          </a:solidFill>
        </p:spPr>
        <p:txBody>
          <a:bodyPr/>
          <a:lstStyle/>
          <a:p>
            <a:endParaRPr lang="en-US" dirty="0"/>
          </a:p>
        </p:txBody>
      </p:sp>
      <p:sp>
        <p:nvSpPr>
          <p:cNvPr id="12" name="Text Placeholder 4">
            <a:extLst>
              <a:ext uri="{FF2B5EF4-FFF2-40B4-BE49-F238E27FC236}">
                <a16:creationId xmlns:a16="http://schemas.microsoft.com/office/drawing/2014/main" id="{89940990-F99B-4063-AA81-269062B85275}"/>
              </a:ext>
            </a:extLst>
          </p:cNvPr>
          <p:cNvSpPr>
            <a:spLocks noGrp="1"/>
          </p:cNvSpPr>
          <p:nvPr>
            <p:ph type="body" sz="quarter" idx="13"/>
          </p:nvPr>
        </p:nvSpPr>
        <p:spPr>
          <a:xfrm>
            <a:off x="647700" y="1828800"/>
            <a:ext cx="5494915" cy="23967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300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ransition Yellow">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 Placeholder 79">
            <a:extLst>
              <a:ext uri="{FF2B5EF4-FFF2-40B4-BE49-F238E27FC236}">
                <a16:creationId xmlns:a16="http://schemas.microsoft.com/office/drawing/2014/main" id="{8A62EA68-D2C8-4403-8BC4-6A22B21D5326}"/>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4"/>
                </a:solidFill>
                <a:latin typeface="+mj-lt"/>
              </a:defRPr>
            </a:lvl1pPr>
          </a:lstStyle>
          <a:p>
            <a:pPr lvl="0"/>
            <a:r>
              <a:rPr lang="en-US" dirty="0"/>
              <a:t>#</a:t>
            </a:r>
          </a:p>
        </p:txBody>
      </p:sp>
      <p:pic>
        <p:nvPicPr>
          <p:cNvPr id="12" name="Picture 11">
            <a:extLst>
              <a:ext uri="{FF2B5EF4-FFF2-40B4-BE49-F238E27FC236}">
                <a16:creationId xmlns:a16="http://schemas.microsoft.com/office/drawing/2014/main" id="{BEA552B2-63C6-4733-BA7D-BEBA0CF7603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1476188"/>
            <a:ext cx="3937874" cy="3439389"/>
          </a:xfrm>
        </p:spPr>
        <p:txBody>
          <a:bodyPr anchor="b">
            <a:normAutofit/>
          </a:bodyPr>
          <a:lstStyle>
            <a:lvl1pPr algn="l">
              <a:defRPr sz="4000">
                <a:solidFill>
                  <a:schemeClr val="tx1"/>
                </a:solidFill>
              </a:defRPr>
            </a:lvl1pPr>
          </a:lstStyle>
          <a:p>
            <a:r>
              <a:rPr lang="en-US" dirty="0"/>
              <a:t>Your Transition’s Title Goes Here</a:t>
            </a:r>
          </a:p>
        </p:txBody>
      </p:sp>
      <p:sp>
        <p:nvSpPr>
          <p:cNvPr id="14" name="Subtitle 2">
            <a:extLst>
              <a:ext uri="{FF2B5EF4-FFF2-40B4-BE49-F238E27FC236}">
                <a16:creationId xmlns:a16="http://schemas.microsoft.com/office/drawing/2014/main" id="{3BF5DB33-DB03-464A-B627-9630482B5ADA}"/>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pic>
        <p:nvPicPr>
          <p:cNvPr id="55" name="Graphic 54">
            <a:extLst>
              <a:ext uri="{FF2B5EF4-FFF2-40B4-BE49-F238E27FC236}">
                <a16:creationId xmlns:a16="http://schemas.microsoft.com/office/drawing/2014/main" id="{3BA4AF4A-78E7-4051-9342-AA088A8155A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34720" r="38611" b="21640"/>
          <a:stretch/>
        </p:blipFill>
        <p:spPr>
          <a:xfrm>
            <a:off x="5302047" y="4077929"/>
            <a:ext cx="6889954" cy="2780072"/>
          </a:xfrm>
          <a:prstGeom prst="rect">
            <a:avLst/>
          </a:prstGeom>
        </p:spPr>
      </p:pic>
      <p:pic>
        <p:nvPicPr>
          <p:cNvPr id="59" name="Graphic 58">
            <a:extLst>
              <a:ext uri="{FF2B5EF4-FFF2-40B4-BE49-F238E27FC236}">
                <a16:creationId xmlns:a16="http://schemas.microsoft.com/office/drawing/2014/main" id="{7C6E8014-D431-42A0-9FCC-95725030C7F2}"/>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25230" t="32901" r="35095" b="21225"/>
          <a:stretch/>
        </p:blipFill>
        <p:spPr>
          <a:xfrm flipH="1">
            <a:off x="0" y="-1"/>
            <a:ext cx="4052982" cy="4950373"/>
          </a:xfrm>
          <a:prstGeom prst="rect">
            <a:avLst/>
          </a:prstGeom>
        </p:spPr>
      </p:pic>
    </p:spTree>
    <p:extLst>
      <p:ext uri="{BB962C8B-B14F-4D97-AF65-F5344CB8AC3E}">
        <p14:creationId xmlns:p14="http://schemas.microsoft.com/office/powerpoint/2010/main" val="2114127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Layout">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47700" y="1828800"/>
            <a:ext cx="2101417" cy="2103049"/>
          </a:xfrm>
          <a:solidFill>
            <a:schemeClr val="bg2"/>
          </a:solidFill>
        </p:spPr>
        <p:txBody>
          <a:bodyPr/>
          <a:lstStyle/>
          <a:p>
            <a:endParaRPr lang="en-US" dirty="0"/>
          </a:p>
        </p:txBody>
      </p:sp>
      <p:sp>
        <p:nvSpPr>
          <p:cNvPr id="8" name="Text Placeholder 4">
            <a:extLst>
              <a:ext uri="{FF2B5EF4-FFF2-40B4-BE49-F238E27FC236}">
                <a16:creationId xmlns:a16="http://schemas.microsoft.com/office/drawing/2014/main" id="{391CCC28-9750-4E81-BD2F-AC5A067ABAA0}"/>
              </a:ext>
            </a:extLst>
          </p:cNvPr>
          <p:cNvSpPr>
            <a:spLocks noGrp="1"/>
          </p:cNvSpPr>
          <p:nvPr>
            <p:ph type="body" sz="quarter" idx="18"/>
          </p:nvPr>
        </p:nvSpPr>
        <p:spPr>
          <a:xfrm>
            <a:off x="647700"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2" name="Picture Placeholder 3">
            <a:extLst>
              <a:ext uri="{FF2B5EF4-FFF2-40B4-BE49-F238E27FC236}">
                <a16:creationId xmlns:a16="http://schemas.microsoft.com/office/drawing/2014/main" id="{23396870-290E-4DB5-921A-C8814822E657}"/>
              </a:ext>
            </a:extLst>
          </p:cNvPr>
          <p:cNvSpPr>
            <a:spLocks noGrp="1"/>
          </p:cNvSpPr>
          <p:nvPr>
            <p:ph type="pic" sz="quarter" idx="21"/>
          </p:nvPr>
        </p:nvSpPr>
        <p:spPr>
          <a:xfrm>
            <a:off x="3579428" y="1828800"/>
            <a:ext cx="2101417" cy="2103049"/>
          </a:xfrm>
          <a:solidFill>
            <a:schemeClr val="bg2"/>
          </a:solidFill>
        </p:spPr>
        <p:txBody>
          <a:bodyPr/>
          <a:lstStyle/>
          <a:p>
            <a:endParaRPr lang="en-US" dirty="0"/>
          </a:p>
        </p:txBody>
      </p:sp>
      <p:sp>
        <p:nvSpPr>
          <p:cNvPr id="13" name="Picture Placeholder 3">
            <a:extLst>
              <a:ext uri="{FF2B5EF4-FFF2-40B4-BE49-F238E27FC236}">
                <a16:creationId xmlns:a16="http://schemas.microsoft.com/office/drawing/2014/main" id="{35051877-CA28-4B2A-90EB-D46CC182D8E7}"/>
              </a:ext>
            </a:extLst>
          </p:cNvPr>
          <p:cNvSpPr>
            <a:spLocks noGrp="1"/>
          </p:cNvSpPr>
          <p:nvPr>
            <p:ph type="pic" sz="quarter" idx="22"/>
          </p:nvPr>
        </p:nvSpPr>
        <p:spPr>
          <a:xfrm>
            <a:off x="6511156" y="1828800"/>
            <a:ext cx="2101417" cy="2103049"/>
          </a:xfrm>
          <a:solidFill>
            <a:schemeClr val="bg2"/>
          </a:solidFill>
        </p:spPr>
        <p:txBody>
          <a:bodyPr/>
          <a:lstStyle/>
          <a:p>
            <a:endParaRPr lang="en-US" dirty="0"/>
          </a:p>
        </p:txBody>
      </p:sp>
      <p:sp>
        <p:nvSpPr>
          <p:cNvPr id="14" name="Picture Placeholder 3">
            <a:extLst>
              <a:ext uri="{FF2B5EF4-FFF2-40B4-BE49-F238E27FC236}">
                <a16:creationId xmlns:a16="http://schemas.microsoft.com/office/drawing/2014/main" id="{655BF87D-8B74-47DD-836E-432A13F072CF}"/>
              </a:ext>
            </a:extLst>
          </p:cNvPr>
          <p:cNvSpPr>
            <a:spLocks noGrp="1"/>
          </p:cNvSpPr>
          <p:nvPr>
            <p:ph type="pic" sz="quarter" idx="23"/>
          </p:nvPr>
        </p:nvSpPr>
        <p:spPr>
          <a:xfrm>
            <a:off x="9442883" y="1828800"/>
            <a:ext cx="2101417" cy="2103049"/>
          </a:xfrm>
          <a:solidFill>
            <a:schemeClr val="bg2"/>
          </a:solidFill>
        </p:spPr>
        <p:txBody>
          <a:bodyPr/>
          <a:lstStyle/>
          <a:p>
            <a:endParaRPr lang="en-US" dirty="0"/>
          </a:p>
        </p:txBody>
      </p:sp>
      <p:sp>
        <p:nvSpPr>
          <p:cNvPr id="15" name="Text Placeholder 4">
            <a:extLst>
              <a:ext uri="{FF2B5EF4-FFF2-40B4-BE49-F238E27FC236}">
                <a16:creationId xmlns:a16="http://schemas.microsoft.com/office/drawing/2014/main" id="{B89EB0BB-F7A4-4CFA-90FF-29A494B6EC46}"/>
              </a:ext>
            </a:extLst>
          </p:cNvPr>
          <p:cNvSpPr>
            <a:spLocks noGrp="1"/>
          </p:cNvSpPr>
          <p:nvPr>
            <p:ph type="body" sz="quarter" idx="24"/>
          </p:nvPr>
        </p:nvSpPr>
        <p:spPr>
          <a:xfrm>
            <a:off x="3572644"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A5A87C28-EC12-41F9-AB2F-019E6466B437}"/>
              </a:ext>
            </a:extLst>
          </p:cNvPr>
          <p:cNvSpPr>
            <a:spLocks noGrp="1"/>
          </p:cNvSpPr>
          <p:nvPr>
            <p:ph type="body" sz="quarter" idx="25" hasCustomPrompt="1"/>
          </p:nvPr>
        </p:nvSpPr>
        <p:spPr>
          <a:xfrm>
            <a:off x="3572644"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7" name="Text Placeholder 4">
            <a:extLst>
              <a:ext uri="{FF2B5EF4-FFF2-40B4-BE49-F238E27FC236}">
                <a16:creationId xmlns:a16="http://schemas.microsoft.com/office/drawing/2014/main" id="{D9CFC437-B25D-4DF9-8EB3-0E6205EA365C}"/>
              </a:ext>
            </a:extLst>
          </p:cNvPr>
          <p:cNvSpPr>
            <a:spLocks noGrp="1"/>
          </p:cNvSpPr>
          <p:nvPr>
            <p:ph type="body" sz="quarter" idx="26"/>
          </p:nvPr>
        </p:nvSpPr>
        <p:spPr>
          <a:xfrm>
            <a:off x="6497588"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E4CDD697-8FFD-4229-A9BE-438F225587F3}"/>
              </a:ext>
            </a:extLst>
          </p:cNvPr>
          <p:cNvSpPr>
            <a:spLocks noGrp="1"/>
          </p:cNvSpPr>
          <p:nvPr>
            <p:ph type="body" sz="quarter" idx="27" hasCustomPrompt="1"/>
          </p:nvPr>
        </p:nvSpPr>
        <p:spPr>
          <a:xfrm>
            <a:off x="6497588"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9" name="Text Placeholder 4">
            <a:extLst>
              <a:ext uri="{FF2B5EF4-FFF2-40B4-BE49-F238E27FC236}">
                <a16:creationId xmlns:a16="http://schemas.microsoft.com/office/drawing/2014/main" id="{98560D77-F22C-4AC9-B231-F2FA13CD3CF5}"/>
              </a:ext>
            </a:extLst>
          </p:cNvPr>
          <p:cNvSpPr>
            <a:spLocks noGrp="1"/>
          </p:cNvSpPr>
          <p:nvPr>
            <p:ph type="body" sz="quarter" idx="28"/>
          </p:nvPr>
        </p:nvSpPr>
        <p:spPr>
          <a:xfrm>
            <a:off x="9431761"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4">
            <a:extLst>
              <a:ext uri="{FF2B5EF4-FFF2-40B4-BE49-F238E27FC236}">
                <a16:creationId xmlns:a16="http://schemas.microsoft.com/office/drawing/2014/main" id="{D284111F-1444-4027-91EB-C8248DDA8964}"/>
              </a:ext>
            </a:extLst>
          </p:cNvPr>
          <p:cNvSpPr>
            <a:spLocks noGrp="1"/>
          </p:cNvSpPr>
          <p:nvPr>
            <p:ph type="body" sz="quarter" idx="29" hasCustomPrompt="1"/>
          </p:nvPr>
        </p:nvSpPr>
        <p:spPr>
          <a:xfrm>
            <a:off x="9431761"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3" name="Rectangle 2">
            <a:extLst>
              <a:ext uri="{FF2B5EF4-FFF2-40B4-BE49-F238E27FC236}">
                <a16:creationId xmlns:a16="http://schemas.microsoft.com/office/drawing/2014/main" id="{16494B91-EBC8-4EB5-B120-5D627A6C6724}"/>
              </a:ext>
            </a:extLst>
          </p:cNvPr>
          <p:cNvSpPr/>
          <p:nvPr userDrawn="1"/>
        </p:nvSpPr>
        <p:spPr>
          <a:xfrm>
            <a:off x="2300199" y="1754965"/>
            <a:ext cx="590668" cy="5906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625482E-DBEC-4A8E-8AB0-E24629BFF7E0}"/>
              </a:ext>
            </a:extLst>
          </p:cNvPr>
          <p:cNvSpPr/>
          <p:nvPr userDrawn="1"/>
        </p:nvSpPr>
        <p:spPr>
          <a:xfrm>
            <a:off x="5215677" y="1754965"/>
            <a:ext cx="590668" cy="5906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9E4828A-79F6-461F-8A06-D938894CBF13}"/>
              </a:ext>
            </a:extLst>
          </p:cNvPr>
          <p:cNvSpPr/>
          <p:nvPr userDrawn="1"/>
        </p:nvSpPr>
        <p:spPr>
          <a:xfrm>
            <a:off x="8131155" y="1754965"/>
            <a:ext cx="590668" cy="5906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F7B09BE-02DC-40BF-881D-60342EB3DA70}"/>
              </a:ext>
            </a:extLst>
          </p:cNvPr>
          <p:cNvSpPr/>
          <p:nvPr userDrawn="1"/>
        </p:nvSpPr>
        <p:spPr>
          <a:xfrm>
            <a:off x="11046633" y="1754965"/>
            <a:ext cx="590668" cy="5906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1">
            <a:extLst>
              <a:ext uri="{FF2B5EF4-FFF2-40B4-BE49-F238E27FC236}">
                <a16:creationId xmlns:a16="http://schemas.microsoft.com/office/drawing/2014/main" id="{34D72A89-9820-49BE-98E2-326B298E729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26" name="Text Placeholder 4">
            <a:extLst>
              <a:ext uri="{FF2B5EF4-FFF2-40B4-BE49-F238E27FC236}">
                <a16:creationId xmlns:a16="http://schemas.microsoft.com/office/drawing/2014/main" id="{207ED980-8182-4A5E-9C74-6CD9C5136CED}"/>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686933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w/ BG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F5BF60-4B06-4124-95FD-9E09C63EADE2}"/>
              </a:ext>
            </a:extLst>
          </p:cNvPr>
          <p:cNvSpPr/>
          <p:nvPr userDrawn="1"/>
        </p:nvSpPr>
        <p:spPr>
          <a:xfrm>
            <a:off x="6821083" y="0"/>
            <a:ext cx="4723217"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050F7605-B32E-4FE4-A129-2B47C6617F94}"/>
              </a:ext>
            </a:extLst>
          </p:cNvPr>
          <p:cNvSpPr>
            <a:spLocks noGrp="1"/>
          </p:cNvSpPr>
          <p:nvPr>
            <p:ph type="pic" sz="quarter" idx="10"/>
          </p:nvPr>
        </p:nvSpPr>
        <p:spPr>
          <a:xfrm>
            <a:off x="0" y="0"/>
            <a:ext cx="12192000" cy="6407150"/>
          </a:xfrm>
          <a:custGeom>
            <a:avLst/>
            <a:gdLst>
              <a:gd name="connsiteX0" fmla="*/ 0 w 12192000"/>
              <a:gd name="connsiteY0" fmla="*/ 0 h 6407150"/>
              <a:gd name="connsiteX1" fmla="*/ 6821083 w 12192000"/>
              <a:gd name="connsiteY1" fmla="*/ 0 h 6407150"/>
              <a:gd name="connsiteX2" fmla="*/ 6821083 w 12192000"/>
              <a:gd name="connsiteY2" fmla="*/ 5943600 h 6407150"/>
              <a:gd name="connsiteX3" fmla="*/ 11544300 w 12192000"/>
              <a:gd name="connsiteY3" fmla="*/ 5943600 h 6407150"/>
              <a:gd name="connsiteX4" fmla="*/ 11544300 w 12192000"/>
              <a:gd name="connsiteY4" fmla="*/ 0 h 6407150"/>
              <a:gd name="connsiteX5" fmla="*/ 12192000 w 12192000"/>
              <a:gd name="connsiteY5" fmla="*/ 0 h 6407150"/>
              <a:gd name="connsiteX6" fmla="*/ 12192000 w 12192000"/>
              <a:gd name="connsiteY6" fmla="*/ 6407150 h 6407150"/>
              <a:gd name="connsiteX7" fmla="*/ 0 w 12192000"/>
              <a:gd name="connsiteY7" fmla="*/ 6407150 h 640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7150">
                <a:moveTo>
                  <a:pt x="0" y="0"/>
                </a:moveTo>
                <a:lnTo>
                  <a:pt x="6821083" y="0"/>
                </a:lnTo>
                <a:lnTo>
                  <a:pt x="6821083" y="5943600"/>
                </a:lnTo>
                <a:lnTo>
                  <a:pt x="11544300" y="5943600"/>
                </a:lnTo>
                <a:lnTo>
                  <a:pt x="11544300" y="0"/>
                </a:lnTo>
                <a:lnTo>
                  <a:pt x="12192000" y="0"/>
                </a:lnTo>
                <a:lnTo>
                  <a:pt x="12192000" y="6407150"/>
                </a:lnTo>
                <a:lnTo>
                  <a:pt x="0" y="6407150"/>
                </a:lnTo>
                <a:close/>
              </a:path>
            </a:pathLst>
          </a:custGeom>
          <a:solidFill>
            <a:schemeClr val="bg2"/>
          </a:solidFill>
          <a:ln>
            <a:noFill/>
          </a:ln>
        </p:spPr>
        <p:txBody>
          <a:bodyPr wrap="square">
            <a:noAutofit/>
          </a:bodyPr>
          <a:lstStyle/>
          <a:p>
            <a:endParaRPr lang="en-US" dirty="0"/>
          </a:p>
        </p:txBody>
      </p:sp>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832442" y="0"/>
            <a:ext cx="4711858" cy="5943600"/>
          </a:xfrm>
          <a:noFill/>
        </p:spPr>
        <p:txBody>
          <a:bodyPr lIns="457200" tIns="274320" rIns="457200" bIns="274320"/>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7343598" y="4992688"/>
            <a:ext cx="3918127" cy="352425"/>
          </a:xfrm>
        </p:spPr>
        <p:txBody>
          <a:bodyPr/>
          <a:lstStyle>
            <a:lvl1pPr marL="0" indent="0" algn="r">
              <a:buNone/>
              <a:defRPr b="1">
                <a:solidFill>
                  <a:schemeClr val="bg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
        <p:nvSpPr>
          <p:cNvPr id="13" name="Freeform: Shape 12">
            <a:extLst>
              <a:ext uri="{FF2B5EF4-FFF2-40B4-BE49-F238E27FC236}">
                <a16:creationId xmlns:a16="http://schemas.microsoft.com/office/drawing/2014/main" id="{5F220071-3DC0-44E8-9AF2-F11DEA86FB82}"/>
              </a:ext>
            </a:extLst>
          </p:cNvPr>
          <p:cNvSpPr/>
          <p:nvPr userDrawn="1"/>
        </p:nvSpPr>
        <p:spPr>
          <a:xfrm>
            <a:off x="7292516" y="342900"/>
            <a:ext cx="607674" cy="506662"/>
          </a:xfrm>
          <a:custGeom>
            <a:avLst/>
            <a:gdLst/>
            <a:ahLst/>
            <a:cxnLst/>
            <a:rect l="l" t="t" r="r" b="b"/>
            <a:pathLst>
              <a:path w="72275" h="60261">
                <a:moveTo>
                  <a:pt x="72275" y="0"/>
                </a:moveTo>
                <a:lnTo>
                  <a:pt x="72275" y="10841"/>
                </a:lnTo>
                <a:cubicBezTo>
                  <a:pt x="68368" y="11948"/>
                  <a:pt x="65585" y="14194"/>
                  <a:pt x="63924" y="17580"/>
                </a:cubicBezTo>
                <a:cubicBezTo>
                  <a:pt x="62264" y="20966"/>
                  <a:pt x="61434" y="24514"/>
                  <a:pt x="61434" y="28226"/>
                </a:cubicBezTo>
                <a:lnTo>
                  <a:pt x="61434" y="31351"/>
                </a:lnTo>
                <a:lnTo>
                  <a:pt x="72275" y="31351"/>
                </a:lnTo>
                <a:lnTo>
                  <a:pt x="72275" y="60261"/>
                </a:lnTo>
                <a:lnTo>
                  <a:pt x="43365" y="60261"/>
                </a:lnTo>
                <a:lnTo>
                  <a:pt x="43365" y="38383"/>
                </a:lnTo>
                <a:cubicBezTo>
                  <a:pt x="43365" y="29919"/>
                  <a:pt x="44277" y="23407"/>
                  <a:pt x="46100" y="18850"/>
                </a:cubicBezTo>
                <a:cubicBezTo>
                  <a:pt x="47923" y="14292"/>
                  <a:pt x="51130" y="10157"/>
                  <a:pt x="55720" y="6446"/>
                </a:cubicBezTo>
                <a:cubicBezTo>
                  <a:pt x="60310" y="2734"/>
                  <a:pt x="65829" y="586"/>
                  <a:pt x="72275" y="0"/>
                </a:cubicBezTo>
                <a:close/>
                <a:moveTo>
                  <a:pt x="28910" y="0"/>
                </a:moveTo>
                <a:lnTo>
                  <a:pt x="28910" y="10841"/>
                </a:lnTo>
                <a:cubicBezTo>
                  <a:pt x="25003" y="11948"/>
                  <a:pt x="22220" y="14194"/>
                  <a:pt x="20559" y="17580"/>
                </a:cubicBezTo>
                <a:cubicBezTo>
                  <a:pt x="18899" y="20966"/>
                  <a:pt x="18069" y="24514"/>
                  <a:pt x="18069" y="28226"/>
                </a:cubicBezTo>
                <a:lnTo>
                  <a:pt x="18069" y="31351"/>
                </a:lnTo>
                <a:lnTo>
                  <a:pt x="28910" y="31351"/>
                </a:lnTo>
                <a:lnTo>
                  <a:pt x="28910" y="60261"/>
                </a:lnTo>
                <a:lnTo>
                  <a:pt x="0" y="60261"/>
                </a:lnTo>
                <a:lnTo>
                  <a:pt x="0" y="38383"/>
                </a:lnTo>
                <a:cubicBezTo>
                  <a:pt x="0" y="29919"/>
                  <a:pt x="912" y="23407"/>
                  <a:pt x="2735" y="18850"/>
                </a:cubicBezTo>
                <a:cubicBezTo>
                  <a:pt x="4558" y="14292"/>
                  <a:pt x="7765" y="10157"/>
                  <a:pt x="12355" y="6446"/>
                </a:cubicBezTo>
                <a:cubicBezTo>
                  <a:pt x="16946" y="2734"/>
                  <a:pt x="22464" y="586"/>
                  <a:pt x="2891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F36413"/>
              </a:solidFill>
              <a:effectLst/>
              <a:uLnTx/>
              <a:uFillTx/>
              <a:latin typeface="Lucida Sans" panose="020B0602030504020204" pitchFamily="34" charset="0"/>
              <a:ea typeface="+mn-ea"/>
              <a:cs typeface="Lucida Sans"/>
            </a:endParaRPr>
          </a:p>
        </p:txBody>
      </p:sp>
    </p:spTree>
    <p:extLst>
      <p:ext uri="{BB962C8B-B14F-4D97-AF65-F5344CB8AC3E}">
        <p14:creationId xmlns:p14="http://schemas.microsoft.com/office/powerpoint/2010/main" val="3734371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Side Imag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A137E60-69CD-47D3-BD4E-53701E0DFC19}"/>
              </a:ext>
            </a:extLst>
          </p:cNvPr>
          <p:cNvSpPr/>
          <p:nvPr userDrawn="1"/>
        </p:nvSpPr>
        <p:spPr>
          <a:xfrm>
            <a:off x="4992282" y="755374"/>
            <a:ext cx="6552018" cy="4838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18">
            <a:extLst>
              <a:ext uri="{FF2B5EF4-FFF2-40B4-BE49-F238E27FC236}">
                <a16:creationId xmlns:a16="http://schemas.microsoft.com/office/drawing/2014/main" id="{582ABD1D-60BF-49C2-9F68-028F76B630BB}"/>
              </a:ext>
            </a:extLst>
          </p:cNvPr>
          <p:cNvSpPr>
            <a:spLocks noGrp="1"/>
          </p:cNvSpPr>
          <p:nvPr>
            <p:ph type="pic" sz="quarter" idx="12"/>
          </p:nvPr>
        </p:nvSpPr>
        <p:spPr>
          <a:xfrm>
            <a:off x="647700" y="0"/>
            <a:ext cx="4816475" cy="5943600"/>
          </a:xfrm>
          <a:custGeom>
            <a:avLst/>
            <a:gdLst>
              <a:gd name="connsiteX0" fmla="*/ 0 w 4816475"/>
              <a:gd name="connsiteY0" fmla="*/ 0 h 5943600"/>
              <a:gd name="connsiteX1" fmla="*/ 4816475 w 4816475"/>
              <a:gd name="connsiteY1" fmla="*/ 0 h 5943600"/>
              <a:gd name="connsiteX2" fmla="*/ 4816475 w 4816475"/>
              <a:gd name="connsiteY2" fmla="*/ 755374 h 5943600"/>
              <a:gd name="connsiteX3" fmla="*/ 4344582 w 4816475"/>
              <a:gd name="connsiteY3" fmla="*/ 755374 h 5943600"/>
              <a:gd name="connsiteX4" fmla="*/ 4344582 w 4816475"/>
              <a:gd name="connsiteY4" fmla="*/ 921500 h 5943600"/>
              <a:gd name="connsiteX5" fmla="*/ 4344582 w 4816475"/>
              <a:gd name="connsiteY5" fmla="*/ 5582952 h 5943600"/>
              <a:gd name="connsiteX6" fmla="*/ 4344582 w 4816475"/>
              <a:gd name="connsiteY6" fmla="*/ 5594312 h 5943600"/>
              <a:gd name="connsiteX7" fmla="*/ 4816475 w 4816475"/>
              <a:gd name="connsiteY7" fmla="*/ 5594312 h 5943600"/>
              <a:gd name="connsiteX8" fmla="*/ 4816475 w 4816475"/>
              <a:gd name="connsiteY8" fmla="*/ 5943600 h 5943600"/>
              <a:gd name="connsiteX9" fmla="*/ 0 w 4816475"/>
              <a:gd name="connsiteY9" fmla="*/ 594360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6475" h="5943600">
                <a:moveTo>
                  <a:pt x="0" y="0"/>
                </a:moveTo>
                <a:lnTo>
                  <a:pt x="4816475" y="0"/>
                </a:lnTo>
                <a:lnTo>
                  <a:pt x="4816475" y="755374"/>
                </a:lnTo>
                <a:lnTo>
                  <a:pt x="4344582" y="755374"/>
                </a:lnTo>
                <a:lnTo>
                  <a:pt x="4344582" y="921500"/>
                </a:lnTo>
                <a:lnTo>
                  <a:pt x="4344582" y="5582952"/>
                </a:lnTo>
                <a:lnTo>
                  <a:pt x="4344582" y="5594312"/>
                </a:lnTo>
                <a:lnTo>
                  <a:pt x="4816475" y="5594312"/>
                </a:lnTo>
                <a:lnTo>
                  <a:pt x="4816475" y="5943600"/>
                </a:lnTo>
                <a:lnTo>
                  <a:pt x="0" y="5943600"/>
                </a:lnTo>
                <a:close/>
              </a:path>
            </a:pathLst>
          </a:custGeom>
        </p:spPr>
        <p:txBody>
          <a:bodyPr wrap="square">
            <a:noAutofit/>
          </a:bodyPr>
          <a:lstStyle/>
          <a:p>
            <a:endParaRPr lang="en-US" dirty="0"/>
          </a:p>
        </p:txBody>
      </p:sp>
      <p:pic>
        <p:nvPicPr>
          <p:cNvPr id="14" name="Graphic 13">
            <a:extLst>
              <a:ext uri="{FF2B5EF4-FFF2-40B4-BE49-F238E27FC236}">
                <a16:creationId xmlns:a16="http://schemas.microsoft.com/office/drawing/2014/main" id="{E8D611D0-E861-4BB4-AF24-A404E1DD731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5475041" y="1562100"/>
            <a:ext cx="5548875" cy="3078054"/>
          </a:xfrm>
          <a:noFill/>
        </p:spPr>
        <p:txBody>
          <a:bodyPr lIns="0" tIns="274320" rIns="457200" bIns="274320"/>
          <a:lstStyle>
            <a:lvl1pPr>
              <a:defRPr>
                <a:solidFill>
                  <a:schemeClr val="tx1"/>
                </a:solidFill>
              </a:defRPr>
            </a:lvl1pPr>
          </a:lstStyle>
          <a:p>
            <a:r>
              <a:rPr lang="en-US" dirty="0"/>
              <a:t>Your Slide’s Title Goes Over Here</a:t>
            </a:r>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5475041" y="4767647"/>
            <a:ext cx="5554554" cy="352425"/>
          </a:xfrm>
        </p:spPr>
        <p:txBody>
          <a:bodyPr/>
          <a:lstStyle>
            <a:lvl1pPr marL="0" indent="0" algn="r">
              <a:buNone/>
              <a:defRPr b="1">
                <a:solidFill>
                  <a:schemeClr val="tx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Tree>
    <p:extLst>
      <p:ext uri="{BB962C8B-B14F-4D97-AF65-F5344CB8AC3E}">
        <p14:creationId xmlns:p14="http://schemas.microsoft.com/office/powerpoint/2010/main" val="18724445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Slid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6BF89D67-6428-4FF4-9D90-6F9F65A13F25}"/>
              </a:ext>
            </a:extLst>
          </p:cNvPr>
          <p:cNvSpPr>
            <a:spLocks noGrp="1"/>
          </p:cNvSpPr>
          <p:nvPr>
            <p:ph type="chart" sz="quarter" idx="20"/>
          </p:nvPr>
        </p:nvSpPr>
        <p:spPr>
          <a:xfrm>
            <a:off x="647700" y="1828801"/>
            <a:ext cx="10896600" cy="4114800"/>
          </a:xfrm>
          <a:solidFill>
            <a:schemeClr val="bg2"/>
          </a:solidFill>
        </p:spPr>
        <p:txBody>
          <a:bodyPr/>
          <a:lstStyle/>
          <a:p>
            <a:endParaRPr lang="en-US" dirty="0"/>
          </a:p>
        </p:txBody>
      </p:sp>
      <p:sp>
        <p:nvSpPr>
          <p:cNvPr id="8" name="Title 2">
            <a:extLst>
              <a:ext uri="{FF2B5EF4-FFF2-40B4-BE49-F238E27FC236}">
                <a16:creationId xmlns:a16="http://schemas.microsoft.com/office/drawing/2014/main" id="{A6837CCE-1CE3-4C5E-843A-431D37676DE8}"/>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94D20DB8-58ED-49BD-B2BC-89E83CE2F834}"/>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104974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647700" y="2441575"/>
            <a:ext cx="5543550" cy="3502025"/>
          </a:xfrm>
          <a:solidFill>
            <a:schemeClr val="bg2"/>
          </a:solidFill>
        </p:spPr>
        <p:txBody>
          <a:bodyPr/>
          <a:lstStyle/>
          <a:p>
            <a:endParaRPr lang="en-US" dirty="0"/>
          </a:p>
        </p:txBody>
      </p:sp>
      <p:sp>
        <p:nvSpPr>
          <p:cNvPr id="9" name="Text Placeholder 8">
            <a:extLst>
              <a:ext uri="{FF2B5EF4-FFF2-40B4-BE49-F238E27FC236}">
                <a16:creationId xmlns:a16="http://schemas.microsoft.com/office/drawing/2014/main" id="{F86C0A54-5118-40F3-9AA5-78E29764233A}"/>
              </a:ext>
            </a:extLst>
          </p:cNvPr>
          <p:cNvSpPr>
            <a:spLocks noGrp="1"/>
          </p:cNvSpPr>
          <p:nvPr>
            <p:ph type="body" sz="quarter" idx="21"/>
          </p:nvPr>
        </p:nvSpPr>
        <p:spPr>
          <a:xfrm>
            <a:off x="6645275" y="2447925"/>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8">
            <a:extLst>
              <a:ext uri="{FF2B5EF4-FFF2-40B4-BE49-F238E27FC236}">
                <a16:creationId xmlns:a16="http://schemas.microsoft.com/office/drawing/2014/main" id="{E9C7A840-ED42-4459-9444-1A3FED91A844}"/>
              </a:ext>
            </a:extLst>
          </p:cNvPr>
          <p:cNvSpPr>
            <a:spLocks noGrp="1"/>
          </p:cNvSpPr>
          <p:nvPr>
            <p:ph type="body" sz="quarter" idx="22"/>
          </p:nvPr>
        </p:nvSpPr>
        <p:spPr>
          <a:xfrm>
            <a:off x="6645275" y="3747294"/>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8">
            <a:extLst>
              <a:ext uri="{FF2B5EF4-FFF2-40B4-BE49-F238E27FC236}">
                <a16:creationId xmlns:a16="http://schemas.microsoft.com/office/drawing/2014/main" id="{996791C4-9BC4-4421-8C01-E73F18770DAC}"/>
              </a:ext>
            </a:extLst>
          </p:cNvPr>
          <p:cNvSpPr>
            <a:spLocks noGrp="1"/>
          </p:cNvSpPr>
          <p:nvPr>
            <p:ph type="body" sz="quarter" idx="23"/>
          </p:nvPr>
        </p:nvSpPr>
        <p:spPr>
          <a:xfrm>
            <a:off x="6645275" y="5046662"/>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2">
            <a:extLst>
              <a:ext uri="{FF2B5EF4-FFF2-40B4-BE49-F238E27FC236}">
                <a16:creationId xmlns:a16="http://schemas.microsoft.com/office/drawing/2014/main" id="{812D48C7-408B-43F6-878C-98EE4A798BBF}"/>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3B041AA0-87B5-46D0-960F-B00320DC16B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6903152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Slide 3">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D1CB9D9C-3A43-4651-8691-1A94BF9C400A}"/>
              </a:ext>
            </a:extLst>
          </p:cNvPr>
          <p:cNvSpPr>
            <a:spLocks noGrp="1"/>
          </p:cNvSpPr>
          <p:nvPr>
            <p:ph type="chart" sz="quarter" idx="20"/>
          </p:nvPr>
        </p:nvSpPr>
        <p:spPr>
          <a:xfrm>
            <a:off x="647700" y="1828800"/>
            <a:ext cx="3418824" cy="2510340"/>
          </a:xfrm>
          <a:solidFill>
            <a:schemeClr val="bg2"/>
          </a:solidFill>
        </p:spPr>
        <p:txBody>
          <a:bodyPr/>
          <a:lstStyle/>
          <a:p>
            <a:endParaRPr lang="en-US" dirty="0"/>
          </a:p>
        </p:txBody>
      </p:sp>
      <p:sp>
        <p:nvSpPr>
          <p:cNvPr id="8" name="Chart Placeholder 3">
            <a:extLst>
              <a:ext uri="{FF2B5EF4-FFF2-40B4-BE49-F238E27FC236}">
                <a16:creationId xmlns:a16="http://schemas.microsoft.com/office/drawing/2014/main" id="{167A5698-CF49-4BA5-9434-47CB94834359}"/>
              </a:ext>
            </a:extLst>
          </p:cNvPr>
          <p:cNvSpPr>
            <a:spLocks noGrp="1"/>
          </p:cNvSpPr>
          <p:nvPr>
            <p:ph type="chart" sz="quarter" idx="21"/>
          </p:nvPr>
        </p:nvSpPr>
        <p:spPr>
          <a:xfrm>
            <a:off x="4386588" y="1828800"/>
            <a:ext cx="3418824" cy="2510340"/>
          </a:xfrm>
          <a:solidFill>
            <a:schemeClr val="bg2"/>
          </a:solidFill>
        </p:spPr>
        <p:txBody>
          <a:bodyPr/>
          <a:lstStyle/>
          <a:p>
            <a:endParaRPr lang="en-US" dirty="0"/>
          </a:p>
        </p:txBody>
      </p:sp>
      <p:sp>
        <p:nvSpPr>
          <p:cNvPr id="9" name="Chart Placeholder 3">
            <a:extLst>
              <a:ext uri="{FF2B5EF4-FFF2-40B4-BE49-F238E27FC236}">
                <a16:creationId xmlns:a16="http://schemas.microsoft.com/office/drawing/2014/main" id="{72FD1F3D-62B4-49DA-8C93-718BE2D55D96}"/>
              </a:ext>
            </a:extLst>
          </p:cNvPr>
          <p:cNvSpPr>
            <a:spLocks noGrp="1"/>
          </p:cNvSpPr>
          <p:nvPr>
            <p:ph type="chart" sz="quarter" idx="22"/>
          </p:nvPr>
        </p:nvSpPr>
        <p:spPr>
          <a:xfrm>
            <a:off x="8125476" y="1828800"/>
            <a:ext cx="3418824" cy="2510340"/>
          </a:xfrm>
          <a:solidFill>
            <a:schemeClr val="bg2"/>
          </a:solidFill>
        </p:spPr>
        <p:txBody>
          <a:bodyPr/>
          <a:lstStyle/>
          <a:p>
            <a:endParaRPr lang="en-US" dirty="0"/>
          </a:p>
        </p:txBody>
      </p:sp>
      <p:sp>
        <p:nvSpPr>
          <p:cNvPr id="10" name="Text Placeholder 4">
            <a:extLst>
              <a:ext uri="{FF2B5EF4-FFF2-40B4-BE49-F238E27FC236}">
                <a16:creationId xmlns:a16="http://schemas.microsoft.com/office/drawing/2014/main" id="{1DD87D91-7EE6-4276-ACD9-A278048D8043}"/>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04DB3039-4342-4B76-A74B-D34F4860F6D4}"/>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2" name="Text Placeholder 4">
            <a:extLst>
              <a:ext uri="{FF2B5EF4-FFF2-40B4-BE49-F238E27FC236}">
                <a16:creationId xmlns:a16="http://schemas.microsoft.com/office/drawing/2014/main" id="{D931B3E7-20CD-4BAD-AF8B-418EB63662A8}"/>
              </a:ext>
            </a:extLst>
          </p:cNvPr>
          <p:cNvSpPr>
            <a:spLocks noGrp="1"/>
          </p:cNvSpPr>
          <p:nvPr>
            <p:ph type="body" sz="quarter" idx="23"/>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E69E3A2E-50A2-42CE-999F-021E2FA2AB68}"/>
              </a:ext>
            </a:extLst>
          </p:cNvPr>
          <p:cNvSpPr>
            <a:spLocks noGrp="1"/>
          </p:cNvSpPr>
          <p:nvPr>
            <p:ph type="body" sz="quarter" idx="24"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4" name="Text Placeholder 4">
            <a:extLst>
              <a:ext uri="{FF2B5EF4-FFF2-40B4-BE49-F238E27FC236}">
                <a16:creationId xmlns:a16="http://schemas.microsoft.com/office/drawing/2014/main" id="{55E0511F-8110-4C48-95BE-B683759B08CE}"/>
              </a:ext>
            </a:extLst>
          </p:cNvPr>
          <p:cNvSpPr>
            <a:spLocks noGrp="1"/>
          </p:cNvSpPr>
          <p:nvPr>
            <p:ph type="body" sz="quarter" idx="25"/>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a:extLst>
              <a:ext uri="{FF2B5EF4-FFF2-40B4-BE49-F238E27FC236}">
                <a16:creationId xmlns:a16="http://schemas.microsoft.com/office/drawing/2014/main" id="{D978FE31-720A-49A0-BAFE-2A60542A2D9A}"/>
              </a:ext>
            </a:extLst>
          </p:cNvPr>
          <p:cNvSpPr>
            <a:spLocks noGrp="1"/>
          </p:cNvSpPr>
          <p:nvPr>
            <p:ph type="body" sz="quarter" idx="26"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6" name="Title 2">
            <a:extLst>
              <a:ext uri="{FF2B5EF4-FFF2-40B4-BE49-F238E27FC236}">
                <a16:creationId xmlns:a16="http://schemas.microsoft.com/office/drawing/2014/main" id="{F4BF3CC2-B20D-40EE-82C9-9A85CB3795A3}"/>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72213205-13B9-4301-83B2-0B1825E26B9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808653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Slide 4">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4321274" y="2441575"/>
            <a:ext cx="3549453" cy="3502025"/>
          </a:xfrm>
          <a:solidFill>
            <a:schemeClr val="bg2"/>
          </a:solidFill>
        </p:spPr>
        <p:txBody>
          <a:bodyPr/>
          <a:lstStyle/>
          <a:p>
            <a:endParaRPr lang="en-US" dirty="0"/>
          </a:p>
        </p:txBody>
      </p:sp>
      <p:sp>
        <p:nvSpPr>
          <p:cNvPr id="12" name="Title 2">
            <a:extLst>
              <a:ext uri="{FF2B5EF4-FFF2-40B4-BE49-F238E27FC236}">
                <a16:creationId xmlns:a16="http://schemas.microsoft.com/office/drawing/2014/main" id="{4FD2989E-7AD6-47AF-9DF6-588353403E8A}"/>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3" name="Text Placeholder 4">
            <a:extLst>
              <a:ext uri="{FF2B5EF4-FFF2-40B4-BE49-F238E27FC236}">
                <a16:creationId xmlns:a16="http://schemas.microsoft.com/office/drawing/2014/main" id="{F63F7D8B-C644-4297-AF68-52415175B6FE}"/>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119398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able Placeholder 3">
            <a:extLst>
              <a:ext uri="{FF2B5EF4-FFF2-40B4-BE49-F238E27FC236}">
                <a16:creationId xmlns:a16="http://schemas.microsoft.com/office/drawing/2014/main" id="{22C59D99-1058-4C68-A2EC-C86B0CAE88CA}"/>
              </a:ext>
            </a:extLst>
          </p:cNvPr>
          <p:cNvSpPr>
            <a:spLocks noGrp="1"/>
          </p:cNvSpPr>
          <p:nvPr>
            <p:ph type="tbl" sz="quarter" idx="20"/>
          </p:nvPr>
        </p:nvSpPr>
        <p:spPr>
          <a:xfrm>
            <a:off x="647700" y="1828800"/>
            <a:ext cx="10896600" cy="4114800"/>
          </a:xfrm>
        </p:spPr>
        <p:txBody>
          <a:bodyPr/>
          <a:lstStyle/>
          <a:p>
            <a:endParaRPr lang="en-US" dirty="0"/>
          </a:p>
        </p:txBody>
      </p:sp>
      <p:sp>
        <p:nvSpPr>
          <p:cNvPr id="8" name="Title 2">
            <a:extLst>
              <a:ext uri="{FF2B5EF4-FFF2-40B4-BE49-F238E27FC236}">
                <a16:creationId xmlns:a16="http://schemas.microsoft.com/office/drawing/2014/main" id="{709FD611-BA69-4C67-9CCA-524222D76BAC}"/>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39D9FDED-D231-4289-8A82-A1A0529B15A3}"/>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207692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D4F51361-B27C-4A3E-B28D-8674A2BF6699}"/>
              </a:ext>
            </a:extLst>
          </p:cNvPr>
          <p:cNvSpPr>
            <a:spLocks noGrp="1"/>
          </p:cNvSpPr>
          <p:nvPr>
            <p:ph type="body" sz="quarter" idx="20"/>
          </p:nvPr>
        </p:nvSpPr>
        <p:spPr>
          <a:xfrm>
            <a:off x="647699" y="1828801"/>
            <a:ext cx="5274117"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able Placeholder 8">
            <a:extLst>
              <a:ext uri="{FF2B5EF4-FFF2-40B4-BE49-F238E27FC236}">
                <a16:creationId xmlns:a16="http://schemas.microsoft.com/office/drawing/2014/main" id="{2EBD8E35-FCB2-428C-ADCA-EB13B94725C0}"/>
              </a:ext>
            </a:extLst>
          </p:cNvPr>
          <p:cNvSpPr>
            <a:spLocks noGrp="1"/>
          </p:cNvSpPr>
          <p:nvPr>
            <p:ph type="tbl" sz="quarter" idx="21"/>
          </p:nvPr>
        </p:nvSpPr>
        <p:spPr>
          <a:xfrm>
            <a:off x="6113038" y="342900"/>
            <a:ext cx="5431261" cy="5600700"/>
          </a:xfrm>
        </p:spPr>
        <p:txBody>
          <a:bodyPr/>
          <a:lstStyle/>
          <a:p>
            <a:endParaRPr lang="en-US" dirty="0"/>
          </a:p>
        </p:txBody>
      </p:sp>
      <p:sp>
        <p:nvSpPr>
          <p:cNvPr id="8" name="Title 1">
            <a:extLst>
              <a:ext uri="{FF2B5EF4-FFF2-40B4-BE49-F238E27FC236}">
                <a16:creationId xmlns:a16="http://schemas.microsoft.com/office/drawing/2014/main" id="{07B1EB60-932B-42C8-80EB-BB6B7FA7A2B6}"/>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10" name="Text Placeholder 4">
            <a:extLst>
              <a:ext uri="{FF2B5EF4-FFF2-40B4-BE49-F238E27FC236}">
                <a16:creationId xmlns:a16="http://schemas.microsoft.com/office/drawing/2014/main" id="{E54A8DBA-F36D-48ED-9CA5-ACC5B9BA84D2}"/>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656533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aptop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611916" y="2504660"/>
            <a:ext cx="4568896" cy="2799995"/>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dirty="0"/>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5FAA5A1C-A4D8-4174-823F-07FCCE0243EB}"/>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9DB3DADC-FC16-4D8C-A48F-BDA566E11A4B}"/>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4817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ransition Gree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6"/>
                </a:solidFill>
                <a:latin typeface="+mj-lt"/>
              </a:defRPr>
            </a:lvl1pPr>
          </a:lstStyle>
          <a:p>
            <a:pPr lvl="0"/>
            <a:r>
              <a:rPr lang="en-US" dirty="0"/>
              <a:t>#</a:t>
            </a:r>
          </a:p>
        </p:txBody>
      </p:sp>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pic>
        <p:nvPicPr>
          <p:cNvPr id="47" name="Graphic 46">
            <a:extLst>
              <a:ext uri="{FF2B5EF4-FFF2-40B4-BE49-F238E27FC236}">
                <a16:creationId xmlns:a16="http://schemas.microsoft.com/office/drawing/2014/main" id="{4D682B29-9625-4218-9FCA-D7BB9F3372C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1640"/>
          <a:stretch/>
        </p:blipFill>
        <p:spPr>
          <a:xfrm>
            <a:off x="5302047" y="4077929"/>
            <a:ext cx="6889954" cy="2780072"/>
          </a:xfrm>
          <a:prstGeom prst="rect">
            <a:avLst/>
          </a:prstGeom>
        </p:spPr>
      </p:pic>
      <p:pic>
        <p:nvPicPr>
          <p:cNvPr id="48" name="Graphic 47">
            <a:extLst>
              <a:ext uri="{FF2B5EF4-FFF2-40B4-BE49-F238E27FC236}">
                <a16:creationId xmlns:a16="http://schemas.microsoft.com/office/drawing/2014/main" id="{A7E6B9F6-3DB8-4392-ADBE-2AC02BC1B66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230" t="32901" r="35095" b="21225"/>
          <a:stretch/>
        </p:blipFill>
        <p:spPr>
          <a:xfrm flipH="1">
            <a:off x="0" y="-1"/>
            <a:ext cx="4052982" cy="4950373"/>
          </a:xfrm>
          <a:prstGeom prst="rect">
            <a:avLst/>
          </a:prstGeom>
        </p:spPr>
      </p:pic>
      <p:pic>
        <p:nvPicPr>
          <p:cNvPr id="14" name="Picture 13">
            <a:extLst>
              <a:ext uri="{FF2B5EF4-FFF2-40B4-BE49-F238E27FC236}">
                <a16:creationId xmlns:a16="http://schemas.microsoft.com/office/drawing/2014/main" id="{D4255C1B-DEA9-47F2-BD47-67501A43EC1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9251948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bile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25" name="Picture Placeholder 24">
            <a:extLst>
              <a:ext uri="{FF2B5EF4-FFF2-40B4-BE49-F238E27FC236}">
                <a16:creationId xmlns:a16="http://schemas.microsoft.com/office/drawing/2014/main" id="{E3D2DA1C-3B5A-4E2C-9DCE-B744ADE40EE8}"/>
              </a:ext>
            </a:extLst>
          </p:cNvPr>
          <p:cNvSpPr>
            <a:spLocks noGrp="1"/>
          </p:cNvSpPr>
          <p:nvPr>
            <p:ph type="pic" sz="quarter" idx="13"/>
          </p:nvPr>
        </p:nvSpPr>
        <p:spPr>
          <a:xfrm>
            <a:off x="8519160" y="746760"/>
            <a:ext cx="2300382" cy="4884420"/>
          </a:xfrm>
          <a:custGeom>
            <a:avLst/>
            <a:gdLst>
              <a:gd name="connsiteX0" fmla="*/ 383405 w 2300382"/>
              <a:gd name="connsiteY0" fmla="*/ 0 h 4884420"/>
              <a:gd name="connsiteX1" fmla="*/ 1916977 w 2300382"/>
              <a:gd name="connsiteY1" fmla="*/ 0 h 4884420"/>
              <a:gd name="connsiteX2" fmla="*/ 2300382 w 2300382"/>
              <a:gd name="connsiteY2" fmla="*/ 383405 h 4884420"/>
              <a:gd name="connsiteX3" fmla="*/ 2300382 w 2300382"/>
              <a:gd name="connsiteY3" fmla="*/ 4501015 h 4884420"/>
              <a:gd name="connsiteX4" fmla="*/ 1916977 w 2300382"/>
              <a:gd name="connsiteY4" fmla="*/ 4884420 h 4884420"/>
              <a:gd name="connsiteX5" fmla="*/ 383405 w 2300382"/>
              <a:gd name="connsiteY5" fmla="*/ 4884420 h 4884420"/>
              <a:gd name="connsiteX6" fmla="*/ 0 w 2300382"/>
              <a:gd name="connsiteY6" fmla="*/ 4501015 h 4884420"/>
              <a:gd name="connsiteX7" fmla="*/ 0 w 2300382"/>
              <a:gd name="connsiteY7" fmla="*/ 383405 h 4884420"/>
              <a:gd name="connsiteX8" fmla="*/ 383405 w 2300382"/>
              <a:gd name="connsiteY8" fmla="*/ 0 h 488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0382" h="4884420">
                <a:moveTo>
                  <a:pt x="383405" y="0"/>
                </a:moveTo>
                <a:lnTo>
                  <a:pt x="1916977" y="0"/>
                </a:lnTo>
                <a:cubicBezTo>
                  <a:pt x="2128726" y="0"/>
                  <a:pt x="2300382" y="171656"/>
                  <a:pt x="2300382" y="383405"/>
                </a:cubicBezTo>
                <a:lnTo>
                  <a:pt x="2300382" y="4501015"/>
                </a:lnTo>
                <a:cubicBezTo>
                  <a:pt x="2300382" y="4712764"/>
                  <a:pt x="2128726" y="4884420"/>
                  <a:pt x="1916977" y="4884420"/>
                </a:cubicBezTo>
                <a:lnTo>
                  <a:pt x="383405" y="4884420"/>
                </a:lnTo>
                <a:cubicBezTo>
                  <a:pt x="171656" y="4884420"/>
                  <a:pt x="0" y="4712764"/>
                  <a:pt x="0" y="4501015"/>
                </a:cubicBezTo>
                <a:lnTo>
                  <a:pt x="0" y="383405"/>
                </a:lnTo>
                <a:cubicBezTo>
                  <a:pt x="0" y="171656"/>
                  <a:pt x="171656" y="0"/>
                  <a:pt x="383405" y="0"/>
                </a:cubicBezTo>
                <a:close/>
              </a:path>
            </a:pathLst>
          </a:custGeom>
          <a:solidFill>
            <a:schemeClr val="bg2"/>
          </a:solidFill>
        </p:spPr>
        <p:txBody>
          <a:bodyPr wrap="square" anchor="ctr">
            <a:noAutofit/>
          </a:bodyPr>
          <a:lstStyle>
            <a:lvl1pPr algn="ctr">
              <a:defRPr/>
            </a:lvl1pPr>
          </a:lstStyle>
          <a:p>
            <a:endParaRPr lang="en-US" dirty="0"/>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CD1A5FE5-E605-42DB-9941-8DB20995203F}"/>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6B41EB45-2E5B-497C-9F05-D88790F7644A}"/>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807890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52463" y="346075"/>
            <a:ext cx="4725988" cy="568325"/>
          </a:xfrm>
        </p:spPr>
        <p:txBody>
          <a:bodyPr/>
          <a:lstStyle/>
          <a:p>
            <a:r>
              <a:rPr lang="en-US" dirty="0"/>
              <a:t>Your Slide’s Title Goes Over Here</a:t>
            </a:r>
          </a:p>
        </p:txBody>
      </p:sp>
      <p:sp>
        <p:nvSpPr>
          <p:cNvPr id="8" name="Text Placeholder 4">
            <a:extLst>
              <a:ext uri="{FF2B5EF4-FFF2-40B4-BE49-F238E27FC236}">
                <a16:creationId xmlns:a16="http://schemas.microsoft.com/office/drawing/2014/main" id="{74456497-3611-4399-97C0-82170F436F80}"/>
              </a:ext>
            </a:extLst>
          </p:cNvPr>
          <p:cNvSpPr>
            <a:spLocks noGrp="1"/>
          </p:cNvSpPr>
          <p:nvPr>
            <p:ph type="body" sz="quarter" idx="16" hasCustomPrompt="1"/>
          </p:nvPr>
        </p:nvSpPr>
        <p:spPr>
          <a:xfrm>
            <a:off x="652462" y="914400"/>
            <a:ext cx="472598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42052787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47700" y="1143472"/>
            <a:ext cx="4020852" cy="1642086"/>
          </a:xfrm>
        </p:spPr>
        <p:txBody>
          <a:bodyPr/>
          <a:lstStyle/>
          <a:p>
            <a:r>
              <a:rPr lang="en-US" dirty="0"/>
              <a:t>Your Slide’s Title Goes Over Here</a:t>
            </a:r>
          </a:p>
        </p:txBody>
      </p:sp>
      <p:sp>
        <p:nvSpPr>
          <p:cNvPr id="9" name="Rectangle 8">
            <a:extLst>
              <a:ext uri="{FF2B5EF4-FFF2-40B4-BE49-F238E27FC236}">
                <a16:creationId xmlns:a16="http://schemas.microsoft.com/office/drawing/2014/main" id="{8AABFF73-4807-4FAD-8211-9F4CF4628CC3}"/>
              </a:ext>
            </a:extLst>
          </p:cNvPr>
          <p:cNvSpPr/>
          <p:nvPr userDrawn="1"/>
        </p:nvSpPr>
        <p:spPr>
          <a:xfrm>
            <a:off x="6096000" y="0"/>
            <a:ext cx="6096000" cy="6412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a:extLst>
              <a:ext uri="{FF2B5EF4-FFF2-40B4-BE49-F238E27FC236}">
                <a16:creationId xmlns:a16="http://schemas.microsoft.com/office/drawing/2014/main" id="{43F2C92C-4BF7-4364-BFE4-D3A3463B7E8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793954" y="4077929"/>
            <a:ext cx="6889954" cy="2328551"/>
          </a:xfrm>
          <a:prstGeom prst="rect">
            <a:avLst/>
          </a:prstGeom>
        </p:spPr>
      </p:pic>
      <p:pic>
        <p:nvPicPr>
          <p:cNvPr id="11" name="Graphic 10">
            <a:extLst>
              <a:ext uri="{FF2B5EF4-FFF2-40B4-BE49-F238E27FC236}">
                <a16:creationId xmlns:a16="http://schemas.microsoft.com/office/drawing/2014/main" id="{1481371F-2397-455B-A7B7-3FCB2CF30FD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4104" t="21612" r="41653" b="27240"/>
          <a:stretch/>
        </p:blipFill>
        <p:spPr>
          <a:xfrm>
            <a:off x="8901841" y="0"/>
            <a:ext cx="3290159" cy="5191265"/>
          </a:xfrm>
          <a:prstGeom prst="rect">
            <a:avLst/>
          </a:prstGeom>
        </p:spPr>
      </p:pic>
      <p:sp>
        <p:nvSpPr>
          <p:cNvPr id="14" name="Text Placeholder 4">
            <a:extLst>
              <a:ext uri="{FF2B5EF4-FFF2-40B4-BE49-F238E27FC236}">
                <a16:creationId xmlns:a16="http://schemas.microsoft.com/office/drawing/2014/main" id="{C398A03C-F303-49E8-A8CC-129FA8BA02C2}"/>
              </a:ext>
            </a:extLst>
          </p:cNvPr>
          <p:cNvSpPr>
            <a:spLocks noGrp="1"/>
          </p:cNvSpPr>
          <p:nvPr>
            <p:ph type="body" sz="quarter" idx="10"/>
          </p:nvPr>
        </p:nvSpPr>
        <p:spPr>
          <a:xfrm>
            <a:off x="647701" y="2867025"/>
            <a:ext cx="4020852" cy="1914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59116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w/ Graphic">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8" name="Graphic 7">
            <a:extLst>
              <a:ext uri="{FF2B5EF4-FFF2-40B4-BE49-F238E27FC236}">
                <a16:creationId xmlns:a16="http://schemas.microsoft.com/office/drawing/2014/main" id="{3EDA69EA-C13A-4190-8214-7C5F77F3E36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
        <p:nvSpPr>
          <p:cNvPr id="9" name="Title 2">
            <a:extLst>
              <a:ext uri="{FF2B5EF4-FFF2-40B4-BE49-F238E27FC236}">
                <a16:creationId xmlns:a16="http://schemas.microsoft.com/office/drawing/2014/main" id="{2419D6B3-80B7-4F6E-B9C9-81A7A4E324CE}"/>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0" name="Text Placeholder 4">
            <a:extLst>
              <a:ext uri="{FF2B5EF4-FFF2-40B4-BE49-F238E27FC236}">
                <a16:creationId xmlns:a16="http://schemas.microsoft.com/office/drawing/2014/main" id="{32EFC698-DF2C-4FAE-B0BA-72B15E3F6242}"/>
              </a:ext>
            </a:extLst>
          </p:cNvPr>
          <p:cNvSpPr>
            <a:spLocks noGrp="1"/>
          </p:cNvSpPr>
          <p:nvPr>
            <p:ph type="body" sz="quarter" idx="16" hasCustomPrompt="1"/>
          </p:nvPr>
        </p:nvSpPr>
        <p:spPr>
          <a:xfrm>
            <a:off x="652462" y="914400"/>
            <a:ext cx="10887076" cy="647700"/>
          </a:xfrm>
        </p:spPr>
        <p:txBody>
          <a:bodyPr anchor="t">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26248717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4969329" cy="5578475"/>
          </a:xfrm>
        </p:spPr>
        <p:txBody>
          <a:body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60B18C2E-AB19-4647-82ED-A7AB5059DE46}"/>
              </a:ext>
            </a:extLst>
          </p:cNvPr>
          <p:cNvSpPr>
            <a:spLocks noGrp="1"/>
          </p:cNvSpPr>
          <p:nvPr>
            <p:ph type="pic" sz="quarter" idx="10"/>
          </p:nvPr>
        </p:nvSpPr>
        <p:spPr>
          <a:xfrm>
            <a:off x="6111875" y="0"/>
            <a:ext cx="6080125" cy="6407150"/>
          </a:xfrm>
          <a:solidFill>
            <a:schemeClr val="bg2"/>
          </a:solidFill>
        </p:spPr>
        <p:txBody>
          <a:bodyPr/>
          <a:lstStyle/>
          <a:p>
            <a:endParaRPr lang="en-US" dirty="0"/>
          </a:p>
        </p:txBody>
      </p:sp>
    </p:spTree>
    <p:extLst>
      <p:ext uri="{BB962C8B-B14F-4D97-AF65-F5344CB8AC3E}">
        <p14:creationId xmlns:p14="http://schemas.microsoft.com/office/powerpoint/2010/main" val="8637567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with Brand Bar - Right">
    <p:spTree>
      <p:nvGrpSpPr>
        <p:cNvPr id="1" name=""/>
        <p:cNvGrpSpPr/>
        <p:nvPr/>
      </p:nvGrpSpPr>
      <p:grpSpPr>
        <a:xfrm>
          <a:off x="0" y="0"/>
          <a:ext cx="0" cy="0"/>
          <a:chOff x="0" y="0"/>
          <a:chExt cx="0" cy="0"/>
        </a:xfrm>
      </p:grpSpPr>
      <p:pic>
        <p:nvPicPr>
          <p:cNvPr id="12" name="Picture 11" descr="A picture containing outdoor, night sky&#10;&#10;Description automatically generated">
            <a:extLst>
              <a:ext uri="{FF2B5EF4-FFF2-40B4-BE49-F238E27FC236}">
                <a16:creationId xmlns:a16="http://schemas.microsoft.com/office/drawing/2014/main" id="{BAEEF684-0D10-4BBF-87BD-ECEF705EDD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0454" r="21098" b="986"/>
          <a:stretch/>
        </p:blipFill>
        <p:spPr>
          <a:xfrm rot="16200000">
            <a:off x="7030858" y="1245532"/>
            <a:ext cx="6406676" cy="3915608"/>
          </a:xfrm>
          <a:prstGeom prst="rect">
            <a:avLst/>
          </a:prstGeom>
          <a:ln>
            <a:noFill/>
          </a:ln>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1" name="Graphic 10">
            <a:extLst>
              <a:ext uri="{FF2B5EF4-FFF2-40B4-BE49-F238E27FC236}">
                <a16:creationId xmlns:a16="http://schemas.microsoft.com/office/drawing/2014/main" id="{D3FC4CEE-7E9F-4DC5-A17F-42C2E1E638C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37581" t="25341" r="30141" b="35938"/>
          <a:stretch/>
        </p:blipFill>
        <p:spPr>
          <a:xfrm>
            <a:off x="8276392" y="0"/>
            <a:ext cx="3915608" cy="4961744"/>
          </a:xfrm>
          <a:prstGeom prst="rect">
            <a:avLst/>
          </a:prstGeom>
        </p:spPr>
      </p:pic>
      <p:sp>
        <p:nvSpPr>
          <p:cNvPr id="14" name="Title 1">
            <a:extLst>
              <a:ext uri="{FF2B5EF4-FFF2-40B4-BE49-F238E27FC236}">
                <a16:creationId xmlns:a16="http://schemas.microsoft.com/office/drawing/2014/main" id="{BA32843F-401A-4A55-AEE1-4D4557B63DCE}"/>
              </a:ext>
            </a:extLst>
          </p:cNvPr>
          <p:cNvSpPr>
            <a:spLocks noGrp="1"/>
          </p:cNvSpPr>
          <p:nvPr>
            <p:ph type="title" hasCustomPrompt="1"/>
          </p:nvPr>
        </p:nvSpPr>
        <p:spPr>
          <a:xfrm>
            <a:off x="652463" y="346076"/>
            <a:ext cx="6582301"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F4FAA6B1-7B25-4D4E-8508-98EEEA1578B5}"/>
              </a:ext>
            </a:extLst>
          </p:cNvPr>
          <p:cNvSpPr>
            <a:spLocks noGrp="1"/>
          </p:cNvSpPr>
          <p:nvPr>
            <p:ph type="body" sz="quarter" idx="22" hasCustomPrompt="1"/>
          </p:nvPr>
        </p:nvSpPr>
        <p:spPr>
          <a:xfrm>
            <a:off x="652463" y="914400"/>
            <a:ext cx="6582301" cy="647700"/>
          </a:xfrm>
        </p:spPr>
        <p:txBody>
          <a:bodyPr vert="horz" lIns="91440" tIns="45720" rIns="91440" bIns="45720" rtlCol="0" anchor="t">
            <a:normAutofit/>
          </a:bodyPr>
          <a:lstStyle>
            <a:lvl1pPr>
              <a:defRPr lang="en-US" sz="1800" b="1" dirty="0"/>
            </a:lvl1pPr>
          </a:lstStyle>
          <a:p>
            <a:pPr marL="0" lvl="0" indent="0">
              <a:buNone/>
            </a:pPr>
            <a:r>
              <a:rPr lang="en-US" dirty="0"/>
              <a:t>Your Slide’s Sub-Title Goes Over Here.</a:t>
            </a:r>
          </a:p>
        </p:txBody>
      </p:sp>
    </p:spTree>
    <p:extLst>
      <p:ext uri="{BB962C8B-B14F-4D97-AF65-F5344CB8AC3E}">
        <p14:creationId xmlns:p14="http://schemas.microsoft.com/office/powerpoint/2010/main" val="30462894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Layou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Tree>
    <p:extLst>
      <p:ext uri="{BB962C8B-B14F-4D97-AF65-F5344CB8AC3E}">
        <p14:creationId xmlns:p14="http://schemas.microsoft.com/office/powerpoint/2010/main" val="42899911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Layout w/ Graphic">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4" name="Graphic 3">
            <a:extLst>
              <a:ext uri="{FF2B5EF4-FFF2-40B4-BE49-F238E27FC236}">
                <a16:creationId xmlns:a16="http://schemas.microsoft.com/office/drawing/2014/main" id="{8FA778D3-8282-48BD-9514-F6D86AF66A2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Tree>
    <p:extLst>
      <p:ext uri="{BB962C8B-B14F-4D97-AF65-F5344CB8AC3E}">
        <p14:creationId xmlns:p14="http://schemas.microsoft.com/office/powerpoint/2010/main" val="392472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ransition Bl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tx2"/>
                </a:solidFill>
                <a:latin typeface="+mj-lt"/>
              </a:defRPr>
            </a:lvl1pPr>
          </a:lstStyle>
          <a:p>
            <a:pPr lvl="0"/>
            <a:r>
              <a:rPr lang="en-US" dirty="0"/>
              <a:t>#</a:t>
            </a:r>
          </a:p>
        </p:txBody>
      </p:sp>
      <p:pic>
        <p:nvPicPr>
          <p:cNvPr id="75" name="Graphic 74">
            <a:extLst>
              <a:ext uri="{FF2B5EF4-FFF2-40B4-BE49-F238E27FC236}">
                <a16:creationId xmlns:a16="http://schemas.microsoft.com/office/drawing/2014/main" id="{CAEFEFA3-9109-497A-BB7D-BC6FA8993BF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sp>
        <p:nvSpPr>
          <p:cNvPr id="12" name="Subtitle 2">
            <a:extLst>
              <a:ext uri="{FF2B5EF4-FFF2-40B4-BE49-F238E27FC236}">
                <a16:creationId xmlns:a16="http://schemas.microsoft.com/office/drawing/2014/main" id="{22EAD3F4-901E-4BFA-9745-D004B2496AB3}"/>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sp>
        <p:nvSpPr>
          <p:cNvPr id="18" name="Oval 17">
            <a:extLst>
              <a:ext uri="{FF2B5EF4-FFF2-40B4-BE49-F238E27FC236}">
                <a16:creationId xmlns:a16="http://schemas.microsoft.com/office/drawing/2014/main" id="{48657EE8-182B-4395-AA8F-C6F1FF84BE90}"/>
              </a:ext>
            </a:extLst>
          </p:cNvPr>
          <p:cNvSpPr/>
          <p:nvPr userDrawn="1"/>
        </p:nvSpPr>
        <p:spPr>
          <a:xfrm>
            <a:off x="505508" y="2824163"/>
            <a:ext cx="85725" cy="85725"/>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6D1453A1-D7E0-4478-8984-3E57F4B967A3}"/>
              </a:ext>
            </a:extLst>
          </p:cNvPr>
          <p:cNvSpPr/>
          <p:nvPr userDrawn="1"/>
        </p:nvSpPr>
        <p:spPr>
          <a:xfrm>
            <a:off x="1844947" y="1913840"/>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22FB3F0-0C42-47BD-AACD-D873AC070264}"/>
              </a:ext>
            </a:extLst>
          </p:cNvPr>
          <p:cNvSpPr/>
          <p:nvPr userDrawn="1"/>
        </p:nvSpPr>
        <p:spPr>
          <a:xfrm>
            <a:off x="2331942" y="723861"/>
            <a:ext cx="77932" cy="77932"/>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B7E71397-8468-4CDD-8725-00C82BEE7867}"/>
              </a:ext>
            </a:extLst>
          </p:cNvPr>
          <p:cNvSpPr/>
          <p:nvPr userDrawn="1"/>
        </p:nvSpPr>
        <p:spPr>
          <a:xfrm>
            <a:off x="925785" y="189815"/>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Graphic 46">
            <a:extLst>
              <a:ext uri="{FF2B5EF4-FFF2-40B4-BE49-F238E27FC236}">
                <a16:creationId xmlns:a16="http://schemas.microsoft.com/office/drawing/2014/main" id="{B1150920-FC19-4DED-A60E-C5BC0796BD4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34720" r="38611" b="21640"/>
          <a:stretch/>
        </p:blipFill>
        <p:spPr>
          <a:xfrm>
            <a:off x="5302047" y="4077929"/>
            <a:ext cx="6889954" cy="2780072"/>
          </a:xfrm>
          <a:prstGeom prst="rect">
            <a:avLst/>
          </a:prstGeom>
        </p:spPr>
      </p:pic>
      <p:pic>
        <p:nvPicPr>
          <p:cNvPr id="16" name="Picture 15">
            <a:extLst>
              <a:ext uri="{FF2B5EF4-FFF2-40B4-BE49-F238E27FC236}">
                <a16:creationId xmlns:a16="http://schemas.microsoft.com/office/drawing/2014/main" id="{DF6BCF5D-91DA-47A1-8C56-D93162A2537E}"/>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12733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1 Column">
    <p:spTree>
      <p:nvGrpSpPr>
        <p:cNvPr id="1" name=""/>
        <p:cNvGrpSpPr/>
        <p:nvPr/>
      </p:nvGrpSpPr>
      <p:grpSpPr>
        <a:xfrm>
          <a:off x="0" y="0"/>
          <a:ext cx="0" cy="0"/>
          <a:chOff x="0" y="0"/>
          <a:chExt cx="0" cy="0"/>
        </a:xfrm>
      </p:grpSpPr>
      <p:pic>
        <p:nvPicPr>
          <p:cNvPr id="9" name="Picture 8" descr="A picture containing outdoor, night sky&#10;&#10;Description automatically generated">
            <a:extLst>
              <a:ext uri="{FF2B5EF4-FFF2-40B4-BE49-F238E27FC236}">
                <a16:creationId xmlns:a16="http://schemas.microsoft.com/office/drawing/2014/main" id="{CDB510F9-FB05-4561-81B8-0861D32E0DE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5992" t="25341" r="30140" b="35938"/>
          <a:stretch/>
        </p:blipFill>
        <p:spPr>
          <a:xfrm>
            <a:off x="9296682" y="0"/>
            <a:ext cx="2895318" cy="4961744"/>
          </a:xfrm>
          <a:prstGeom prst="rect">
            <a:avLst/>
          </a:prstGeom>
        </p:spPr>
      </p:pic>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652462" y="346076"/>
            <a:ext cx="7577137" cy="568324"/>
          </a:xfrm>
        </p:spPr>
        <p:txBody>
          <a:bodyPr/>
          <a:lstStyle>
            <a:lvl1pPr>
              <a:defRPr/>
            </a:lvl1pPr>
          </a:lstStyle>
          <a:p>
            <a:r>
              <a:rPr lang="en-US" dirty="0"/>
              <a:t>Your Slide’s Title Goes Over Here</a:t>
            </a:r>
          </a:p>
        </p:txBody>
      </p:sp>
      <p:sp>
        <p:nvSpPr>
          <p:cNvPr id="14" name="Footer Placeholder 4">
            <a:extLst>
              <a:ext uri="{FF2B5EF4-FFF2-40B4-BE49-F238E27FC236}">
                <a16:creationId xmlns:a16="http://schemas.microsoft.com/office/drawing/2014/main" id="{F2E66214-CEC6-4398-A26E-9DADD4738D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5" name="Slide Number Placeholder 5">
            <a:extLst>
              <a:ext uri="{FF2B5EF4-FFF2-40B4-BE49-F238E27FC236}">
                <a16:creationId xmlns:a16="http://schemas.microsoft.com/office/drawing/2014/main" id="{B78CE9D4-F654-4339-B5BB-1A8F30D2C37A}"/>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ext Placeholder 4">
            <a:extLst>
              <a:ext uri="{FF2B5EF4-FFF2-40B4-BE49-F238E27FC236}">
                <a16:creationId xmlns:a16="http://schemas.microsoft.com/office/drawing/2014/main" id="{A52942FB-1695-4A3E-A0E5-22658DCD76CF}"/>
              </a:ext>
            </a:extLst>
          </p:cNvPr>
          <p:cNvSpPr>
            <a:spLocks noGrp="1"/>
          </p:cNvSpPr>
          <p:nvPr>
            <p:ph type="body" sz="quarter" idx="10"/>
          </p:nvPr>
        </p:nvSpPr>
        <p:spPr>
          <a:xfrm>
            <a:off x="647700" y="1828800"/>
            <a:ext cx="757713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6EA41A64-9B5D-4C3F-981F-9D2316DCD858}"/>
              </a:ext>
            </a:extLst>
          </p:cNvPr>
          <p:cNvSpPr>
            <a:spLocks noGrp="1"/>
          </p:cNvSpPr>
          <p:nvPr>
            <p:ph type="body" sz="quarter" idx="16" hasCustomPrompt="1"/>
          </p:nvPr>
        </p:nvSpPr>
        <p:spPr>
          <a:xfrm>
            <a:off x="652462" y="914400"/>
            <a:ext cx="7577137"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82365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3" name="Text Placeholder 4">
            <a:extLst>
              <a:ext uri="{FF2B5EF4-FFF2-40B4-BE49-F238E27FC236}">
                <a16:creationId xmlns:a16="http://schemas.microsoft.com/office/drawing/2014/main" id="{706A1B3E-2140-4F42-921B-FEF64FC5DC06}"/>
              </a:ext>
            </a:extLst>
          </p:cNvPr>
          <p:cNvSpPr>
            <a:spLocks noGrp="1"/>
          </p:cNvSpPr>
          <p:nvPr>
            <p:ph type="body" sz="quarter" idx="10"/>
          </p:nvPr>
        </p:nvSpPr>
        <p:spPr>
          <a:xfrm>
            <a:off x="647700"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a:extLst>
              <a:ext uri="{FF2B5EF4-FFF2-40B4-BE49-F238E27FC236}">
                <a16:creationId xmlns:a16="http://schemas.microsoft.com/office/drawing/2014/main" id="{6A7657BF-5289-4569-94CE-7DEA5218EAC9}"/>
              </a:ext>
            </a:extLst>
          </p:cNvPr>
          <p:cNvSpPr>
            <a:spLocks noGrp="1"/>
          </p:cNvSpPr>
          <p:nvPr>
            <p:ph type="body" sz="quarter" idx="16" hasCustomPrompt="1"/>
          </p:nvPr>
        </p:nvSpPr>
        <p:spPr>
          <a:xfrm>
            <a:off x="647700" y="1828800"/>
            <a:ext cx="4912534" cy="795130"/>
          </a:xfrm>
        </p:spPr>
        <p:txBody>
          <a:bodyPr anchor="ctr">
            <a:normAutofit/>
          </a:bodyPr>
          <a:lstStyle>
            <a:lvl1pPr marL="0" indent="0">
              <a:buNone/>
              <a:defRPr sz="1800" b="1"/>
            </a:lvl1pPr>
          </a:lstStyle>
          <a:p>
            <a:pPr lvl="0"/>
            <a:r>
              <a:rPr lang="en-US" dirty="0"/>
              <a:t>Your Sub-Title Can Go Over Here</a:t>
            </a:r>
          </a:p>
        </p:txBody>
      </p:sp>
      <p:sp>
        <p:nvSpPr>
          <p:cNvPr id="15" name="Text Placeholder 4">
            <a:extLst>
              <a:ext uri="{FF2B5EF4-FFF2-40B4-BE49-F238E27FC236}">
                <a16:creationId xmlns:a16="http://schemas.microsoft.com/office/drawing/2014/main" id="{589479AB-3D52-49BB-95E1-4744E0BDB0FD}"/>
              </a:ext>
            </a:extLst>
          </p:cNvPr>
          <p:cNvSpPr>
            <a:spLocks noGrp="1"/>
          </p:cNvSpPr>
          <p:nvPr>
            <p:ph type="body" sz="quarter" idx="17"/>
          </p:nvPr>
        </p:nvSpPr>
        <p:spPr>
          <a:xfrm>
            <a:off x="6631766"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38E1FF0E-FE8D-4938-B0A8-2F4BCC2C8EA8}"/>
              </a:ext>
            </a:extLst>
          </p:cNvPr>
          <p:cNvSpPr>
            <a:spLocks noGrp="1"/>
          </p:cNvSpPr>
          <p:nvPr>
            <p:ph type="body" sz="quarter" idx="18" hasCustomPrompt="1"/>
          </p:nvPr>
        </p:nvSpPr>
        <p:spPr>
          <a:xfrm>
            <a:off x="6631766" y="1828800"/>
            <a:ext cx="4912534" cy="795130"/>
          </a:xfrm>
        </p:spPr>
        <p:txBody>
          <a:bodyPr anchor="ctr">
            <a:normAutofit/>
          </a:bodyPr>
          <a:lstStyle>
            <a:lvl1pPr marL="0" indent="0">
              <a:buNone/>
              <a:defRPr sz="1800" b="1"/>
            </a:lvl1pPr>
          </a:lstStyle>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Your Sub-Title Can Go Over Here</a:t>
            </a:r>
          </a:p>
        </p:txBody>
      </p:sp>
      <p:sp>
        <p:nvSpPr>
          <p:cNvPr id="18" name="Title 1">
            <a:extLst>
              <a:ext uri="{FF2B5EF4-FFF2-40B4-BE49-F238E27FC236}">
                <a16:creationId xmlns:a16="http://schemas.microsoft.com/office/drawing/2014/main" id="{E3CB47BD-083C-45C7-9D14-9E7B4A3342B7}"/>
              </a:ext>
            </a:extLst>
          </p:cNvPr>
          <p:cNvSpPr>
            <a:spLocks noGrp="1"/>
          </p:cNvSpPr>
          <p:nvPr>
            <p:ph type="title" hasCustomPrompt="1"/>
          </p:nvPr>
        </p:nvSpPr>
        <p:spPr>
          <a:xfrm>
            <a:off x="652462" y="346076"/>
            <a:ext cx="10891838" cy="568324"/>
          </a:xfrm>
        </p:spPr>
        <p:txBody>
          <a:bodyPr/>
          <a:lstStyle>
            <a:lvl1pPr>
              <a:defRPr/>
            </a:lvl1pPr>
          </a:lstStyle>
          <a:p>
            <a:r>
              <a:rPr lang="en-US" dirty="0"/>
              <a:t>Your Slide’s Title Goes Over Here</a:t>
            </a:r>
          </a:p>
        </p:txBody>
      </p:sp>
      <p:sp>
        <p:nvSpPr>
          <p:cNvPr id="19" name="Text Placeholder 4">
            <a:extLst>
              <a:ext uri="{FF2B5EF4-FFF2-40B4-BE49-F238E27FC236}">
                <a16:creationId xmlns:a16="http://schemas.microsoft.com/office/drawing/2014/main" id="{C4CB1AE0-3C8D-4899-9141-839223F4FCCD}"/>
              </a:ext>
            </a:extLst>
          </p:cNvPr>
          <p:cNvSpPr>
            <a:spLocks noGrp="1"/>
          </p:cNvSpPr>
          <p:nvPr>
            <p:ph type="body" sz="quarter" idx="19" hasCustomPrompt="1"/>
          </p:nvPr>
        </p:nvSpPr>
        <p:spPr>
          <a:xfrm>
            <a:off x="652462" y="914400"/>
            <a:ext cx="108918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24092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3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6" name="Text Placeholder 4">
            <a:extLst>
              <a:ext uri="{FF2B5EF4-FFF2-40B4-BE49-F238E27FC236}">
                <a16:creationId xmlns:a16="http://schemas.microsoft.com/office/drawing/2014/main" id="{0EC5F5D6-239D-42E9-B2CB-DBDA0816920E}"/>
              </a:ext>
            </a:extLst>
          </p:cNvPr>
          <p:cNvSpPr>
            <a:spLocks noGrp="1"/>
          </p:cNvSpPr>
          <p:nvPr>
            <p:ph type="body" sz="quarter" idx="10"/>
          </p:nvPr>
        </p:nvSpPr>
        <p:spPr>
          <a:xfrm>
            <a:off x="6477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A9F0E343-6F9B-4CE0-82F4-EFF6BA8673B6}"/>
              </a:ext>
            </a:extLst>
          </p:cNvPr>
          <p:cNvSpPr>
            <a:spLocks noGrp="1"/>
          </p:cNvSpPr>
          <p:nvPr>
            <p:ph type="body" sz="quarter" idx="16" hasCustomPrompt="1"/>
          </p:nvPr>
        </p:nvSpPr>
        <p:spPr>
          <a:xfrm>
            <a:off x="6477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8" name="Text Placeholder 4">
            <a:extLst>
              <a:ext uri="{FF2B5EF4-FFF2-40B4-BE49-F238E27FC236}">
                <a16:creationId xmlns:a16="http://schemas.microsoft.com/office/drawing/2014/main" id="{979A81A1-1BD3-454F-988C-3076C92551C8}"/>
              </a:ext>
            </a:extLst>
          </p:cNvPr>
          <p:cNvSpPr>
            <a:spLocks noGrp="1"/>
          </p:cNvSpPr>
          <p:nvPr>
            <p:ph type="body" sz="quarter" idx="17"/>
          </p:nvPr>
        </p:nvSpPr>
        <p:spPr>
          <a:xfrm>
            <a:off x="44958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4">
            <a:extLst>
              <a:ext uri="{FF2B5EF4-FFF2-40B4-BE49-F238E27FC236}">
                <a16:creationId xmlns:a16="http://schemas.microsoft.com/office/drawing/2014/main" id="{19AD2D46-7F60-4477-AB15-8679D136EF5C}"/>
              </a:ext>
            </a:extLst>
          </p:cNvPr>
          <p:cNvSpPr>
            <a:spLocks noGrp="1"/>
          </p:cNvSpPr>
          <p:nvPr>
            <p:ph type="body" sz="quarter" idx="18" hasCustomPrompt="1"/>
          </p:nvPr>
        </p:nvSpPr>
        <p:spPr>
          <a:xfrm>
            <a:off x="44958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20" name="Text Placeholder 4">
            <a:extLst>
              <a:ext uri="{FF2B5EF4-FFF2-40B4-BE49-F238E27FC236}">
                <a16:creationId xmlns:a16="http://schemas.microsoft.com/office/drawing/2014/main" id="{B4656967-2CDB-4943-AA75-80D72BD2EE4D}"/>
              </a:ext>
            </a:extLst>
          </p:cNvPr>
          <p:cNvSpPr>
            <a:spLocks noGrp="1"/>
          </p:cNvSpPr>
          <p:nvPr>
            <p:ph type="body" sz="quarter" idx="19"/>
          </p:nvPr>
        </p:nvSpPr>
        <p:spPr>
          <a:xfrm>
            <a:off x="83439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4">
            <a:extLst>
              <a:ext uri="{FF2B5EF4-FFF2-40B4-BE49-F238E27FC236}">
                <a16:creationId xmlns:a16="http://schemas.microsoft.com/office/drawing/2014/main" id="{CF5F0545-2D61-48D2-BAEE-E49EE43EA89B}"/>
              </a:ext>
            </a:extLst>
          </p:cNvPr>
          <p:cNvSpPr>
            <a:spLocks noGrp="1"/>
          </p:cNvSpPr>
          <p:nvPr>
            <p:ph type="body" sz="quarter" idx="20" hasCustomPrompt="1"/>
          </p:nvPr>
        </p:nvSpPr>
        <p:spPr>
          <a:xfrm>
            <a:off x="83439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3" name="Title 1">
            <a:extLst>
              <a:ext uri="{FF2B5EF4-FFF2-40B4-BE49-F238E27FC236}">
                <a16:creationId xmlns:a16="http://schemas.microsoft.com/office/drawing/2014/main" id="{3B0C4BEF-46FD-4375-A581-DFFC5C22012E}"/>
              </a:ext>
            </a:extLst>
          </p:cNvPr>
          <p:cNvSpPr>
            <a:spLocks noGrp="1"/>
          </p:cNvSpPr>
          <p:nvPr>
            <p:ph type="title" hasCustomPrompt="1"/>
          </p:nvPr>
        </p:nvSpPr>
        <p:spPr>
          <a:xfrm>
            <a:off x="652462" y="346076"/>
            <a:ext cx="10887076" cy="568324"/>
          </a:xfrm>
        </p:spPr>
        <p:txBody>
          <a:bodyPr/>
          <a:lstStyle>
            <a:lvl1pPr>
              <a:defRPr/>
            </a:lvl1pPr>
          </a:lstStyle>
          <a:p>
            <a:r>
              <a:rPr lang="en-US" dirty="0"/>
              <a:t>Your Slide’s Title Goes Over Here</a:t>
            </a:r>
          </a:p>
        </p:txBody>
      </p:sp>
      <p:sp>
        <p:nvSpPr>
          <p:cNvPr id="14" name="Text Placeholder 4">
            <a:extLst>
              <a:ext uri="{FF2B5EF4-FFF2-40B4-BE49-F238E27FC236}">
                <a16:creationId xmlns:a16="http://schemas.microsoft.com/office/drawing/2014/main" id="{06357DCA-07EF-47AD-8F26-B22C543F4AB6}"/>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62495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1 columns and highlight data">
    <p:spTree>
      <p:nvGrpSpPr>
        <p:cNvPr id="1" name=""/>
        <p:cNvGrpSpPr/>
        <p:nvPr/>
      </p:nvGrpSpPr>
      <p:grpSpPr>
        <a:xfrm>
          <a:off x="0" y="0"/>
          <a:ext cx="0" cy="0"/>
          <a:chOff x="0" y="0"/>
          <a:chExt cx="0" cy="0"/>
        </a:xfrm>
      </p:grpSpPr>
      <p:pic>
        <p:nvPicPr>
          <p:cNvPr id="14" name="Picture 13" descr="A picture containing outdoor, night sky&#10;&#10;Description automatically generated">
            <a:extLst>
              <a:ext uri="{FF2B5EF4-FFF2-40B4-BE49-F238E27FC236}">
                <a16:creationId xmlns:a16="http://schemas.microsoft.com/office/drawing/2014/main" id="{681FFDB9-5E67-4136-8577-9BF26201FC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Rectangle 11">
            <a:extLst>
              <a:ext uri="{FF2B5EF4-FFF2-40B4-BE49-F238E27FC236}">
                <a16:creationId xmlns:a16="http://schemas.microsoft.com/office/drawing/2014/main" id="{2C5ADAEB-0EB3-4E22-B5B7-A8FBCF0DDE8B}"/>
              </a:ext>
            </a:extLst>
          </p:cNvPr>
          <p:cNvSpPr/>
          <p:nvPr userDrawn="1"/>
        </p:nvSpPr>
        <p:spPr>
          <a:xfrm>
            <a:off x="6801168" y="1828800"/>
            <a:ext cx="4743132" cy="45778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ooter Placeholder 4">
            <a:extLst>
              <a:ext uri="{FF2B5EF4-FFF2-40B4-BE49-F238E27FC236}">
                <a16:creationId xmlns:a16="http://schemas.microsoft.com/office/drawing/2014/main" id="{B2C72544-E6FA-477B-AF90-B108B605BD6C}"/>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1" name="Slide Number Placeholder 5">
            <a:extLst>
              <a:ext uri="{FF2B5EF4-FFF2-40B4-BE49-F238E27FC236}">
                <a16:creationId xmlns:a16="http://schemas.microsoft.com/office/drawing/2014/main" id="{9DE6F6C4-74A6-48DA-8602-BE87A6619E8C}"/>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71C459A7-D950-4C0D-9F48-DC1F025048E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8606ADAC-6CF0-4728-BADC-75458A94E54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4B4A09DA-0B29-4EC7-9F49-B4881C6166BE}"/>
              </a:ext>
            </a:extLst>
          </p:cNvPr>
          <p:cNvSpPr>
            <a:spLocks noGrp="1"/>
          </p:cNvSpPr>
          <p:nvPr>
            <p:ph type="body" sz="quarter" idx="16" hasCustomPrompt="1"/>
          </p:nvPr>
        </p:nvSpPr>
        <p:spPr>
          <a:xfrm>
            <a:off x="652463" y="914400"/>
            <a:ext cx="565746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90161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and 1 Photo">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801167" y="1828800"/>
            <a:ext cx="4743133" cy="4577876"/>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dirty="0"/>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1AA82966-324A-4B76-9FEF-20AADFFC880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7673590A-F19D-4E8D-A508-7FDA5D427119}"/>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14146924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4.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3360BE-F143-4B9B-9C14-12D30A27E9DF}"/>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7927B03-D929-423F-ADFA-CC8D85B9C1F0}"/>
              </a:ext>
            </a:extLst>
          </p:cNvPr>
          <p:cNvSpPr>
            <a:spLocks noGrp="1"/>
          </p:cNvSpPr>
          <p:nvPr>
            <p:ph type="title"/>
          </p:nvPr>
        </p:nvSpPr>
        <p:spPr>
          <a:xfrm>
            <a:off x="647700" y="365125"/>
            <a:ext cx="10896600" cy="11969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11C08D3-84D8-4E73-BA05-49AE65A2099A}"/>
              </a:ext>
            </a:extLst>
          </p:cNvPr>
          <p:cNvSpPr>
            <a:spLocks noGrp="1"/>
          </p:cNvSpPr>
          <p:nvPr>
            <p:ph type="body" idx="1"/>
          </p:nvPr>
        </p:nvSpPr>
        <p:spPr>
          <a:xfrm>
            <a:off x="647700" y="1825625"/>
            <a:ext cx="10896600" cy="4120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CF2843B1-F550-4D6A-B76C-E3202EC00427}"/>
              </a:ext>
            </a:extLst>
          </p:cNvPr>
          <p:cNvPicPr>
            <a:picLocks noChangeAspect="1"/>
          </p:cNvPicPr>
          <p:nvPr userDrawn="1"/>
        </p:nvPicPr>
        <p:blipFill rotWithShape="1">
          <a:blip r:embed="rId39">
            <a:extLst>
              <a:ext uri="{96DAC541-7B7A-43D3-8B79-37D633B846F1}">
                <asvg:svgBlip xmlns:asvg="http://schemas.microsoft.com/office/drawing/2016/SVG/main" r:embed="rId40"/>
              </a:ext>
            </a:extLst>
          </a:blip>
          <a:srcRect l="8933" t="23765" r="11354" b="68041"/>
          <a:stretch/>
        </p:blipFill>
        <p:spPr>
          <a:xfrm>
            <a:off x="0" y="6406676"/>
            <a:ext cx="12192000" cy="451323"/>
          </a:xfrm>
          <a:prstGeom prst="rect">
            <a:avLst/>
          </a:prstGeom>
        </p:spPr>
      </p:pic>
      <p:sp>
        <p:nvSpPr>
          <p:cNvPr id="10" name="Rectangle 9">
            <a:extLst>
              <a:ext uri="{FF2B5EF4-FFF2-40B4-BE49-F238E27FC236}">
                <a16:creationId xmlns:a16="http://schemas.microsoft.com/office/drawing/2014/main" id="{86AC1DCB-5EA6-4766-A084-5E64E77018D9}"/>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A8624DF6-C3FA-4626-ACFF-104BCEB70829}"/>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91015481-2B83-4339-A90D-5F322824CF52}"/>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3" name="Graphic 12">
            <a:extLst>
              <a:ext uri="{FF2B5EF4-FFF2-40B4-BE49-F238E27FC236}">
                <a16:creationId xmlns:a16="http://schemas.microsoft.com/office/drawing/2014/main" id="{C8F120DE-C5DF-47AC-8EA4-905621CDA1D2}"/>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239942" y="6532189"/>
            <a:ext cx="1196516" cy="200298"/>
          </a:xfrm>
          <a:prstGeom prst="rect">
            <a:avLst/>
          </a:prstGeom>
        </p:spPr>
      </p:pic>
    </p:spTree>
    <p:extLst>
      <p:ext uri="{BB962C8B-B14F-4D97-AF65-F5344CB8AC3E}">
        <p14:creationId xmlns:p14="http://schemas.microsoft.com/office/powerpoint/2010/main" val="355250539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663" r:id="rId5"/>
    <p:sldLayoutId id="2147483659" r:id="rId6"/>
    <p:sldLayoutId id="2147483665" r:id="rId7"/>
    <p:sldLayoutId id="2147483650" r:id="rId8"/>
    <p:sldLayoutId id="2147483661" r:id="rId9"/>
    <p:sldLayoutId id="2147483662" r:id="rId10"/>
    <p:sldLayoutId id="2147483666" r:id="rId11"/>
    <p:sldLayoutId id="2147483667" r:id="rId12"/>
    <p:sldLayoutId id="2147483660"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54" r:id="rId31"/>
    <p:sldLayoutId id="2147483690" r:id="rId32"/>
    <p:sldLayoutId id="2147483679" r:id="rId33"/>
    <p:sldLayoutId id="2147483677" r:id="rId34"/>
    <p:sldLayoutId id="2147483664" r:id="rId35"/>
    <p:sldLayoutId id="2147483655" r:id="rId36"/>
    <p:sldLayoutId id="2147483689" r:id="rId37"/>
  </p:sldLayoutIdLst>
  <p:hf hd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Catamaran SemiBold" pitchFamily="2" charset="0"/>
        </a:defRPr>
      </a:lvl1pPr>
    </p:titleStyle>
    <p:bodyStyle>
      <a:lvl1pPr marL="228600" indent="-228600" algn="l" defTabSz="914400" rtl="0" eaLnBrk="1" latinLnBrk="0" hangingPunct="1">
        <a:lnSpc>
          <a:spcPct val="120000"/>
        </a:lnSpc>
        <a:spcBef>
          <a:spcPts val="6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08" userDrawn="1">
          <p15:clr>
            <a:srgbClr val="F26B43"/>
          </p15:clr>
        </p15:guide>
        <p15:guide id="2" pos="7272" userDrawn="1">
          <p15:clr>
            <a:srgbClr val="F26B43"/>
          </p15:clr>
        </p15:guide>
        <p15:guide id="3" orient="horz" pos="216" userDrawn="1">
          <p15:clr>
            <a:srgbClr val="F26B43"/>
          </p15:clr>
        </p15:guide>
        <p15:guide id="4" orient="horz" pos="3744" userDrawn="1">
          <p15:clr>
            <a:srgbClr val="F26B43"/>
          </p15:clr>
        </p15:guide>
        <p15:guide id="5" orient="horz" pos="984" userDrawn="1">
          <p15:clr>
            <a:srgbClr val="F26B43"/>
          </p15:clr>
        </p15:guide>
        <p15:guide id="6" orient="horz" pos="115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37.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a:bodyPr>
          <a:lstStyle/>
          <a:p>
            <a:r>
              <a:rPr lang="it-IT" dirty="0"/>
              <a:t>Analyze data in a lake database</a:t>
            </a:r>
            <a:endParaRPr lang="en-US" dirty="0"/>
          </a:p>
        </p:txBody>
      </p:sp>
      <p:sp>
        <p:nvSpPr>
          <p:cNvPr id="5" name="Subtitle 4">
            <a:extLst>
              <a:ext uri="{FF2B5EF4-FFF2-40B4-BE49-F238E27FC236}">
                <a16:creationId xmlns:a16="http://schemas.microsoft.com/office/drawing/2014/main" id="{8D7C465C-2B39-E64F-89F1-4F9921638A0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78225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2D209E3-1837-4C18-AED9-45330F063EC5}"/>
              </a:ext>
            </a:extLst>
          </p:cNvPr>
          <p:cNvSpPr>
            <a:spLocks noGrp="1"/>
          </p:cNvSpPr>
          <p:nvPr>
            <p:ph type="body" sz="quarter" idx="10"/>
          </p:nvPr>
        </p:nvSpPr>
        <p:spPr>
          <a:xfrm>
            <a:off x="3280756" y="309563"/>
            <a:ext cx="2377094" cy="2600325"/>
          </a:xfrm>
        </p:spPr>
        <p:txBody>
          <a:bodyPr/>
          <a:lstStyle/>
          <a:p>
            <a:r>
              <a:rPr lang="en-US" dirty="0"/>
              <a:t>1</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222712" y="1806388"/>
            <a:ext cx="4581188" cy="3439389"/>
          </a:xfrm>
        </p:spPr>
        <p:txBody>
          <a:bodyPr/>
          <a:lstStyle/>
          <a:p>
            <a:r>
              <a:rPr lang="en-GB" dirty="0"/>
              <a:t>Introducing lake databases</a:t>
            </a:r>
            <a:br>
              <a:rPr lang="en-GB" dirty="0"/>
            </a:br>
            <a:endParaRPr lang="en-GB" dirty="0"/>
          </a:p>
        </p:txBody>
      </p:sp>
    </p:spTree>
    <p:extLst>
      <p:ext uri="{BB962C8B-B14F-4D97-AF65-F5344CB8AC3E}">
        <p14:creationId xmlns:p14="http://schemas.microsoft.com/office/powerpoint/2010/main" val="2118431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C72420-0178-46C3-9340-B24DF8BCF567}"/>
              </a:ext>
            </a:extLst>
          </p:cNvPr>
          <p:cNvSpPr>
            <a:spLocks noGrp="1"/>
          </p:cNvSpPr>
          <p:nvPr>
            <p:ph type="title"/>
          </p:nvPr>
        </p:nvSpPr>
        <p:spPr>
          <a:xfrm>
            <a:off x="652462" y="346076"/>
            <a:ext cx="11247438" cy="568324"/>
          </a:xfrm>
        </p:spPr>
        <p:txBody>
          <a:bodyPr>
            <a:normAutofit/>
          </a:bodyPr>
          <a:lstStyle/>
          <a:p>
            <a:r>
              <a:rPr lang="en-GB" dirty="0"/>
              <a:t>Lake databases</a:t>
            </a:r>
          </a:p>
        </p:txBody>
      </p:sp>
      <p:sp>
        <p:nvSpPr>
          <p:cNvPr id="10" name="Footer Placeholder 9">
            <a:extLst>
              <a:ext uri="{FF2B5EF4-FFF2-40B4-BE49-F238E27FC236}">
                <a16:creationId xmlns:a16="http://schemas.microsoft.com/office/drawing/2014/main" id="{D039EBF2-1C70-4300-878F-AFBAD4647DE6}"/>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11" name="Slide Number Placeholder 10">
            <a:extLst>
              <a:ext uri="{FF2B5EF4-FFF2-40B4-BE49-F238E27FC236}">
                <a16:creationId xmlns:a16="http://schemas.microsoft.com/office/drawing/2014/main" id="{380114BB-7E4B-4A3E-9FBA-3445EAA7F5AD}"/>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pic>
        <p:nvPicPr>
          <p:cNvPr id="1026" name="Picture 2">
            <a:extLst>
              <a:ext uri="{FF2B5EF4-FFF2-40B4-BE49-F238E27FC236}">
                <a16:creationId xmlns:a16="http://schemas.microsoft.com/office/drawing/2014/main" id="{02A20BEF-D1D7-5DE6-E95A-789F1E8360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9460" y="1186312"/>
            <a:ext cx="6190798" cy="488668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BBF4040-2BE0-DE26-0D71-061A129B369F}"/>
              </a:ext>
            </a:extLst>
          </p:cNvPr>
          <p:cNvSpPr txBox="1"/>
          <p:nvPr/>
        </p:nvSpPr>
        <p:spPr>
          <a:xfrm>
            <a:off x="129096" y="2156490"/>
            <a:ext cx="5525880" cy="3416320"/>
          </a:xfrm>
          <a:prstGeom prst="rect">
            <a:avLst/>
          </a:prstGeom>
          <a:noFill/>
        </p:spPr>
        <p:txBody>
          <a:bodyPr wrap="square">
            <a:spAutoFit/>
          </a:bodyPr>
          <a:lstStyle/>
          <a:p>
            <a:pPr algn="l"/>
            <a:r>
              <a:rPr lang="en-US" b="1" i="0" dirty="0">
                <a:effectLst/>
                <a:latin typeface="Segoe UI" panose="020B0502040204020203" pitchFamily="34" charset="0"/>
              </a:rPr>
              <a:t>Lake databases</a:t>
            </a:r>
            <a:r>
              <a:rPr lang="en-US" b="0" i="0" dirty="0">
                <a:effectLst/>
                <a:latin typeface="Segoe UI" panose="020B0502040204020203" pitchFamily="34" charset="0"/>
              </a:rPr>
              <a:t> where you can define tables on top of lake data using Apache Spark notebooks, database templates, or Microsoft Dataverse (previously Common Data Service). These tables will be available for querying using T-SQL (Transact-SQL) language using the serverless SQL pool.</a:t>
            </a:r>
          </a:p>
          <a:p>
            <a:pPr algn="l"/>
            <a:r>
              <a:rPr lang="en-US" b="1" i="0" dirty="0">
                <a:effectLst/>
                <a:latin typeface="Segoe UI" panose="020B0502040204020203" pitchFamily="34" charset="0"/>
              </a:rPr>
              <a:t>SQL databases</a:t>
            </a:r>
            <a:r>
              <a:rPr lang="en-US" b="0" i="0" dirty="0">
                <a:effectLst/>
                <a:latin typeface="Segoe UI" panose="020B0502040204020203" pitchFamily="34" charset="0"/>
              </a:rPr>
              <a:t> where you can define your own databases and tables directly using the serverless SQL pools. You can use T-SQL CREATE DATABASE, CREATE EXTERNAL TABLE to define the objects and add additional SQL views, procedures, and inline-table-value functions on top of the tables.</a:t>
            </a:r>
          </a:p>
        </p:txBody>
      </p:sp>
      <p:sp>
        <p:nvSpPr>
          <p:cNvPr id="6" name="TextBox 5">
            <a:extLst>
              <a:ext uri="{FF2B5EF4-FFF2-40B4-BE49-F238E27FC236}">
                <a16:creationId xmlns:a16="http://schemas.microsoft.com/office/drawing/2014/main" id="{BE1FF5AB-4EF1-FAA5-750E-0AC0ED0B64C4}"/>
              </a:ext>
            </a:extLst>
          </p:cNvPr>
          <p:cNvSpPr txBox="1"/>
          <p:nvPr/>
        </p:nvSpPr>
        <p:spPr>
          <a:xfrm>
            <a:off x="179331" y="1009974"/>
            <a:ext cx="6096850" cy="646331"/>
          </a:xfrm>
          <a:prstGeom prst="rect">
            <a:avLst/>
          </a:prstGeom>
          <a:noFill/>
        </p:spPr>
        <p:txBody>
          <a:bodyPr wrap="square">
            <a:spAutoFit/>
          </a:bodyPr>
          <a:lstStyle/>
          <a:p>
            <a:r>
              <a:rPr lang="en-US" b="0" i="0" dirty="0">
                <a:effectLst/>
                <a:latin typeface="Segoe UI" panose="020B0502040204020203" pitchFamily="34" charset="0"/>
              </a:rPr>
              <a:t>The Azure Synapse Analytics workspace enables you to create two types of databases on top of a Spark data lake:</a:t>
            </a:r>
            <a:endParaRPr lang="en-US" dirty="0"/>
          </a:p>
        </p:txBody>
      </p:sp>
    </p:spTree>
    <p:extLst>
      <p:ext uri="{BB962C8B-B14F-4D97-AF65-F5344CB8AC3E}">
        <p14:creationId xmlns:p14="http://schemas.microsoft.com/office/powerpoint/2010/main" val="2177137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a:bodyPr>
          <a:lstStyle/>
          <a:p>
            <a:r>
              <a:rPr lang="en-US" dirty="0"/>
              <a:t>LAB 4: </a:t>
            </a:r>
            <a:r>
              <a:rPr lang="it-IT" dirty="0"/>
              <a:t>Analyze data in a lake database</a:t>
            </a:r>
            <a:endParaRPr lang="en-US" dirty="0"/>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4843830"/>
            <a:ext cx="9144000" cy="531554"/>
          </a:xfrm>
        </p:spPr>
        <p:txBody>
          <a:bodyPr/>
          <a:lstStyle/>
          <a:p>
            <a:r>
              <a:rPr lang="en-US" dirty="0"/>
              <a:t>60 minutes</a:t>
            </a:r>
          </a:p>
        </p:txBody>
      </p:sp>
    </p:spTree>
    <p:extLst>
      <p:ext uri="{BB962C8B-B14F-4D97-AF65-F5344CB8AC3E}">
        <p14:creationId xmlns:p14="http://schemas.microsoft.com/office/powerpoint/2010/main" val="86463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7F1A192-7B21-4F6E-BA73-9F45523C2F1C}"/>
              </a:ext>
            </a:extLst>
          </p:cNvPr>
          <p:cNvSpPr/>
          <p:nvPr/>
        </p:nvSpPr>
        <p:spPr>
          <a:xfrm>
            <a:off x="196880" y="415636"/>
            <a:ext cx="5770783" cy="54806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2B6874AB-14C3-44E9-80FD-CC5DB10A9D8F}"/>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a:ln>
                  <a:noFill/>
                </a:ln>
                <a:solidFill>
                  <a:srgbClr val="E7E6E6">
                    <a:lumMod val="90000"/>
                    <a:alpha val="70000"/>
                  </a:srgbClr>
                </a:solidFill>
                <a:effectLst/>
                <a:uLnTx/>
                <a:uFillTx/>
                <a:latin typeface="Montserrat"/>
                <a:ea typeface="+mn-ea"/>
                <a:cs typeface="+mn-cs"/>
              </a:rPr>
              <a:t>WWW.SOLLIANCE.NET</a:t>
            </a:r>
            <a:endPar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endParaRPr>
          </a:p>
        </p:txBody>
      </p:sp>
      <p:sp>
        <p:nvSpPr>
          <p:cNvPr id="3" name="Slide Number Placeholder 2">
            <a:extLst>
              <a:ext uri="{FF2B5EF4-FFF2-40B4-BE49-F238E27FC236}">
                <a16:creationId xmlns:a16="http://schemas.microsoft.com/office/drawing/2014/main" id="{D017DAEE-C656-4C65-A5D2-E48BAEFA9727}"/>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
        <p:nvSpPr>
          <p:cNvPr id="5" name="TextBox 4">
            <a:extLst>
              <a:ext uri="{FF2B5EF4-FFF2-40B4-BE49-F238E27FC236}">
                <a16:creationId xmlns:a16="http://schemas.microsoft.com/office/drawing/2014/main" id="{94FB7EED-4B8A-4B65-AB21-02FED0BA5130}"/>
              </a:ext>
            </a:extLst>
          </p:cNvPr>
          <p:cNvSpPr txBox="1"/>
          <p:nvPr/>
        </p:nvSpPr>
        <p:spPr>
          <a:xfrm>
            <a:off x="609004" y="3773179"/>
            <a:ext cx="46089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F20"/>
                </a:solidFill>
                <a:effectLst/>
                <a:uLnTx/>
                <a:uFillTx/>
                <a:latin typeface="Montserrat"/>
                <a:ea typeface="+mn-ea"/>
                <a:cs typeface="+mn-cs"/>
              </a:rPr>
              <a:t>Conference workshop presentations</a:t>
            </a:r>
          </a:p>
        </p:txBody>
      </p:sp>
      <p:sp>
        <p:nvSpPr>
          <p:cNvPr id="6" name="TextBox 5">
            <a:extLst>
              <a:ext uri="{FF2B5EF4-FFF2-40B4-BE49-F238E27FC236}">
                <a16:creationId xmlns:a16="http://schemas.microsoft.com/office/drawing/2014/main" id="{D6A93C50-D442-4753-8FD1-DD2C0BA6596E}"/>
              </a:ext>
            </a:extLst>
          </p:cNvPr>
          <p:cNvSpPr txBox="1"/>
          <p:nvPr/>
        </p:nvSpPr>
        <p:spPr>
          <a:xfrm>
            <a:off x="8006688" y="3773179"/>
            <a:ext cx="2345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F20"/>
                </a:solidFill>
                <a:effectLst/>
                <a:uLnTx/>
                <a:uFillTx/>
                <a:latin typeface="Montserrat"/>
                <a:ea typeface="+mn-ea"/>
                <a:cs typeface="+mn-cs"/>
              </a:rPr>
              <a:t>Solliance Training</a:t>
            </a:r>
          </a:p>
        </p:txBody>
      </p:sp>
      <p:sp>
        <p:nvSpPr>
          <p:cNvPr id="11" name="TextBox 10">
            <a:extLst>
              <a:ext uri="{FF2B5EF4-FFF2-40B4-BE49-F238E27FC236}">
                <a16:creationId xmlns:a16="http://schemas.microsoft.com/office/drawing/2014/main" id="{896EB98A-476E-40A9-A745-EA89D27E221A}"/>
              </a:ext>
            </a:extLst>
          </p:cNvPr>
          <p:cNvSpPr txBox="1"/>
          <p:nvPr/>
        </p:nvSpPr>
        <p:spPr>
          <a:xfrm>
            <a:off x="393875" y="4281252"/>
            <a:ext cx="537679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F20"/>
                </a:solidFill>
                <a:effectLst/>
                <a:uLnTx/>
                <a:uFillTx/>
                <a:latin typeface="Montserrat"/>
                <a:ea typeface="+mn-ea"/>
                <a:cs typeface="+mn-cs"/>
              </a:rPr>
              <a:t>https://aka.solliance.net/azure-de-workshop</a:t>
            </a:r>
          </a:p>
        </p:txBody>
      </p:sp>
      <p:sp>
        <p:nvSpPr>
          <p:cNvPr id="13" name="TextBox 12">
            <a:extLst>
              <a:ext uri="{FF2B5EF4-FFF2-40B4-BE49-F238E27FC236}">
                <a16:creationId xmlns:a16="http://schemas.microsoft.com/office/drawing/2014/main" id="{F97CC591-EAC5-423A-A04E-D3FC6A83C0A2}"/>
              </a:ext>
            </a:extLst>
          </p:cNvPr>
          <p:cNvSpPr txBox="1"/>
          <p:nvPr/>
        </p:nvSpPr>
        <p:spPr>
          <a:xfrm>
            <a:off x="7547237" y="4282500"/>
            <a:ext cx="370033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F20"/>
                </a:solidFill>
                <a:effectLst/>
                <a:uLnTx/>
                <a:uFillTx/>
                <a:latin typeface="Montserrat"/>
                <a:ea typeface="+mn-ea"/>
                <a:cs typeface="+mn-cs"/>
              </a:rPr>
              <a:t>https://</a:t>
            </a:r>
            <a:r>
              <a:rPr lang="en-US" dirty="0">
                <a:solidFill>
                  <a:srgbClr val="1A1F20"/>
                </a:solidFill>
                <a:latin typeface="Montserrat"/>
              </a:rPr>
              <a:t>training</a:t>
            </a:r>
            <a:r>
              <a:rPr kumimoji="0" lang="en-US" sz="1800" b="0" i="0" u="none" strike="noStrike" kern="1200" cap="none" spc="0" normalizeH="0" baseline="0" noProof="0" dirty="0">
                <a:ln>
                  <a:noFill/>
                </a:ln>
                <a:solidFill>
                  <a:srgbClr val="1A1F20"/>
                </a:solidFill>
                <a:effectLst/>
                <a:uLnTx/>
                <a:uFillTx/>
                <a:latin typeface="Montserrat"/>
                <a:ea typeface="+mn-ea"/>
                <a:cs typeface="+mn-cs"/>
              </a:rPr>
              <a:t>.solliance.net</a:t>
            </a:r>
          </a:p>
        </p:txBody>
      </p:sp>
      <p:pic>
        <p:nvPicPr>
          <p:cNvPr id="1026" name="Picture 2" descr="QR Code">
            <a:extLst>
              <a:ext uri="{FF2B5EF4-FFF2-40B4-BE49-F238E27FC236}">
                <a16:creationId xmlns:a16="http://schemas.microsoft.com/office/drawing/2014/main" id="{1D7A47C7-C731-4004-AFCD-36240B7736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1583" y="1204651"/>
            <a:ext cx="1779513" cy="17795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QR Code">
            <a:extLst>
              <a:ext uri="{FF2B5EF4-FFF2-40B4-BE49-F238E27FC236}">
                <a16:creationId xmlns:a16="http://schemas.microsoft.com/office/drawing/2014/main" id="{42A41038-8706-4D68-A0D4-111768C734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3725" y="1204651"/>
            <a:ext cx="1779513" cy="1779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157144"/>
      </p:ext>
    </p:extLst>
  </p:cSld>
  <p:clrMapOvr>
    <a:masterClrMapping/>
  </p:clrMapOvr>
</p:sld>
</file>

<file path=ppt/theme/theme1.xml><?xml version="1.0" encoding="utf-8"?>
<a:theme xmlns:a="http://schemas.openxmlformats.org/drawingml/2006/main" name="Office Theme">
  <a:themeElements>
    <a:clrScheme name="Solliance">
      <a:dk1>
        <a:srgbClr val="1A1F20"/>
      </a:dk1>
      <a:lt1>
        <a:sysClr val="window" lastClr="FFFFFF"/>
      </a:lt1>
      <a:dk2>
        <a:srgbClr val="0077C8"/>
      </a:dk2>
      <a:lt2>
        <a:srgbClr val="E7E6E6"/>
      </a:lt2>
      <a:accent1>
        <a:srgbClr val="008CE2"/>
      </a:accent1>
      <a:accent2>
        <a:srgbClr val="7DDAFF"/>
      </a:accent2>
      <a:accent3>
        <a:srgbClr val="EDE600"/>
      </a:accent3>
      <a:accent4>
        <a:srgbClr val="FCF6A7"/>
      </a:accent4>
      <a:accent5>
        <a:srgbClr val="46D577"/>
      </a:accent5>
      <a:accent6>
        <a:srgbClr val="9DE89F"/>
      </a:accent6>
      <a:hlink>
        <a:srgbClr val="0077C8"/>
      </a:hlink>
      <a:folHlink>
        <a:srgbClr val="46D577"/>
      </a:folHlink>
    </a:clrScheme>
    <a:fontScheme name="Custom 148">
      <a:majorFont>
        <a:latin typeface="Catamaran ExtraBold"/>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3918</TotalTime>
  <Words>413</Words>
  <Application>Microsoft Office PowerPoint</Application>
  <PresentationFormat>Widescreen</PresentationFormat>
  <Paragraphs>37</Paragraphs>
  <Slides>5</Slides>
  <Notes>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Catamaran ExtraBold</vt:lpstr>
      <vt:lpstr>Helvetica Neue</vt:lpstr>
      <vt:lpstr>Lucida Sans</vt:lpstr>
      <vt:lpstr>Montserrat</vt:lpstr>
      <vt:lpstr>Segoe UI</vt:lpstr>
      <vt:lpstr>Office Theme</vt:lpstr>
      <vt:lpstr>Analyze data in a lake database</vt:lpstr>
      <vt:lpstr>Introducing lake databases </vt:lpstr>
      <vt:lpstr>Lake databases</vt:lpstr>
      <vt:lpstr>LAB 4: Analyze data in a lake database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Khalay Chio</dc:creator>
  <cp:lastModifiedBy>Joel Hullen</cp:lastModifiedBy>
  <cp:revision>24</cp:revision>
  <dcterms:created xsi:type="dcterms:W3CDTF">2021-04-14T17:02:56Z</dcterms:created>
  <dcterms:modified xsi:type="dcterms:W3CDTF">2023-12-03T05:12:45Z</dcterms:modified>
</cp:coreProperties>
</file>