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256" r:id="rId2"/>
    <p:sldId id="418" r:id="rId3"/>
    <p:sldId id="2076137769" r:id="rId4"/>
    <p:sldId id="3170" r:id="rId5"/>
    <p:sldId id="257" r:id="rId6"/>
    <p:sldId id="419" r:id="rId7"/>
    <p:sldId id="2134804632" r:id="rId8"/>
    <p:sldId id="2134804633" r:id="rId9"/>
    <p:sldId id="42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7C8"/>
    <a:srgbClr val="BABBBC"/>
    <a:srgbClr val="FFFFFF"/>
    <a:srgbClr val="0358A4"/>
    <a:srgbClr val="27AB53"/>
    <a:srgbClr val="46D577"/>
    <a:srgbClr val="CCC700"/>
    <a:srgbClr val="EDE600"/>
    <a:srgbClr val="008CE2"/>
    <a:srgbClr val="1A1F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92" autoAdjust="0"/>
    <p:restoredTop sz="86224" autoAdjust="0"/>
  </p:normalViewPr>
  <p:slideViewPr>
    <p:cSldViewPr snapToGrid="0" showGuides="1">
      <p:cViewPr varScale="1">
        <p:scale>
          <a:sx n="82" d="100"/>
          <a:sy n="82" d="100"/>
        </p:scale>
        <p:origin x="48" y="1155"/>
      </p:cViewPr>
      <p:guideLst>
        <p:guide orient="horz" pos="2160"/>
        <p:guide pos="3840"/>
      </p:guideLst>
    </p:cSldViewPr>
  </p:slideViewPr>
  <p:outlineViewPr>
    <p:cViewPr>
      <p:scale>
        <a:sx n="33" d="100"/>
        <a:sy n="33" d="100"/>
      </p:scale>
      <p:origin x="0" y="-20997"/>
    </p:cViewPr>
  </p:outlineViewPr>
  <p:notesTextViewPr>
    <p:cViewPr>
      <p:scale>
        <a:sx n="3" d="2"/>
        <a:sy n="3" d="2"/>
      </p:scale>
      <p:origin x="0" y="0"/>
    </p:cViewPr>
  </p:notesTextViewPr>
  <p:sorterViewPr>
    <p:cViewPr>
      <p:scale>
        <a:sx n="80" d="100"/>
        <a:sy n="80" d="100"/>
      </p:scale>
      <p:origin x="0" y="0"/>
    </p:cViewPr>
  </p:sorterViewPr>
  <p:notesViewPr>
    <p:cSldViewPr snapToGrid="0" showGuides="1">
      <p:cViewPr varScale="1">
        <p:scale>
          <a:sx n="85" d="100"/>
          <a:sy n="85" d="100"/>
        </p:scale>
        <p:origin x="2055" y="6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FCE5E28-6D4B-4810-A079-D751FE23C42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E7E4E85-A2D1-4428-85A8-B371B6AEA3A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56BDA5-FBCC-43E1-957B-02AF36889AD5}" type="datetimeFigureOut">
              <a:rPr lang="en-US" smtClean="0"/>
              <a:t>12/2/2022</a:t>
            </a:fld>
            <a:endParaRPr lang="en-US"/>
          </a:p>
        </p:txBody>
      </p:sp>
      <p:sp>
        <p:nvSpPr>
          <p:cNvPr id="4" name="Footer Placeholder 3">
            <a:extLst>
              <a:ext uri="{FF2B5EF4-FFF2-40B4-BE49-F238E27FC236}">
                <a16:creationId xmlns:a16="http://schemas.microsoft.com/office/drawing/2014/main" id="{F7709AED-0ECA-4AC2-81B5-8768A3F9588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979531E-4E81-41B9-97A8-8F57DA33FDF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741FA5-E9CF-49C4-A86E-63E2406CDC57}" type="slidenum">
              <a:rPr lang="en-US" smtClean="0"/>
              <a:t>‹#›</a:t>
            </a:fld>
            <a:endParaRPr lang="en-US"/>
          </a:p>
        </p:txBody>
      </p:sp>
    </p:spTree>
    <p:extLst>
      <p:ext uri="{BB962C8B-B14F-4D97-AF65-F5344CB8AC3E}">
        <p14:creationId xmlns:p14="http://schemas.microsoft.com/office/powerpoint/2010/main" val="23653851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44CDF0-0D54-4AFE-B409-D6358A9BB9A1}" type="datetimeFigureOut">
              <a:rPr lang="en-US" smtClean="0"/>
              <a:t>12/2/2022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E24C93-78CA-4AF0-9E77-825D60ABA46D}" type="slidenum">
              <a:rPr lang="en-US" smtClean="0"/>
              <a:t>‹#›</a:t>
            </a:fld>
            <a:endParaRPr lang="en-US"/>
          </a:p>
        </p:txBody>
      </p:sp>
    </p:spTree>
    <p:extLst>
      <p:ext uri="{BB962C8B-B14F-4D97-AF65-F5344CB8AC3E}">
        <p14:creationId xmlns:p14="http://schemas.microsoft.com/office/powerpoint/2010/main" val="3628315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cs.microsoft.com/en-us/learn/modules/code-free-transformation-scale/"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microsoft.com/en-us/learn/modules/orchestrate-data-movement-transformation-azure-data-factory/"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GB" b="0" i="0" dirty="0">
                <a:solidFill>
                  <a:srgbClr val="171717"/>
                </a:solidFill>
                <a:effectLst/>
                <a:latin typeface="Segoe UI" panose="020B0502040204020203" pitchFamily="34" charset="0"/>
              </a:rPr>
              <a:t>In this module, explain to the students that they will learn how Azure Data Factory/Synapse Pipelines can orchestrate large scale data movement by using other Azure Data Platform and Machine Learning technologies. Stress to the students that this enables them to take advantage of the capabilities of other Azure Data Platforms to manipulate data rather than using the built-in capabilities of Azure Data Factory/Azure Synapse Pipelines (ADF/ASP) including the copy activity and the mapping data flow covered in the previous modules.</a:t>
            </a:r>
          </a:p>
          <a:p>
            <a:endParaRPr lang="en-GB" b="0" i="0" dirty="0">
              <a:solidFill>
                <a:srgbClr val="171717"/>
              </a:solidFill>
              <a:effectLst/>
              <a:latin typeface="Segoe UI" panose="020B0502040204020203" pitchFamily="34" charset="0"/>
            </a:endParaRPr>
          </a:p>
          <a:p>
            <a:r>
              <a:rPr lang="en-GB" b="0" i="0" dirty="0">
                <a:solidFill>
                  <a:srgbClr val="171717"/>
                </a:solidFill>
                <a:effectLst/>
                <a:latin typeface="Segoe UI" panose="020B0502040204020203" pitchFamily="34" charset="0"/>
              </a:rPr>
              <a:t>The reason for taking this approach is varied. Some organization may already have data engineering investments in other technologies that they would like to take advantage of. It could be that Azure Data Factory/Azure Synapse Pipelines does not have the capabilities that are required within the pipeline. At a simple level, you may have a team of data engineers that simply have a preference for using a specific technology. Regardless of the reason, this module explores how you can take advantage of Azure Data Factory/Azure Synapse Pipelines to orchestrate the pipeline that involves other Data Platform technologies. As a result, you need to be familiar with the Azure Data Factory/Azure Synapse Pipelines Control Flow component and how parameters can be used within them.</a:t>
            </a:r>
          </a:p>
          <a:p>
            <a:endParaRPr lang="en-GB" b="0" i="0" dirty="0">
              <a:solidFill>
                <a:srgbClr val="171717"/>
              </a:solidFill>
              <a:effectLst/>
              <a:latin typeface="Segoe UI" panose="020B0502040204020203" pitchFamily="34" charset="0"/>
            </a:endParaRPr>
          </a:p>
          <a:p>
            <a:r>
              <a:rPr lang="en-GB" b="0" i="0" dirty="0">
                <a:solidFill>
                  <a:srgbClr val="171717"/>
                </a:solidFill>
                <a:effectLst/>
                <a:latin typeface="Segoe UI" panose="020B0502040204020203" pitchFamily="34" charset="0"/>
              </a:rPr>
              <a:t>Share with the students that Azure Data Factory/Azure Synapse Pipelines can work with a wide variety of data platform technologies from Azure Machine Learning through to Azure Functions. In this module and the associate lab, share that you will explore how we can orchestrate notebooks as that is a common tool used by data engineering.</a:t>
            </a:r>
          </a:p>
        </p:txBody>
      </p:sp>
      <p:sp>
        <p:nvSpPr>
          <p:cNvPr id="4" name="Slide Number Placeholder 3"/>
          <p:cNvSpPr>
            <a:spLocks noGrp="1"/>
          </p:cNvSpPr>
          <p:nvPr>
            <p:ph type="sldNum" sz="quarter" idx="5"/>
          </p:nvPr>
        </p:nvSpPr>
        <p:spPr/>
        <p:txBody>
          <a:bodyPr/>
          <a:lstStyle/>
          <a:p>
            <a:fld id="{37E24C93-78CA-4AF0-9E77-825D60ABA46D}" type="slidenum">
              <a:rPr lang="en-US" smtClean="0"/>
              <a:t>1</a:t>
            </a:fld>
            <a:endParaRPr lang="en-US"/>
          </a:p>
        </p:txBody>
      </p:sp>
    </p:spTree>
    <p:extLst>
      <p:ext uri="{BB962C8B-B14F-4D97-AF65-F5344CB8AC3E}">
        <p14:creationId xmlns:p14="http://schemas.microsoft.com/office/powerpoint/2010/main" val="37643825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TALKING POINTS</a:t>
            </a:r>
          </a:p>
          <a:p>
            <a:endParaRPr lang="en-US" sz="1200" dirty="0"/>
          </a:p>
          <a:p>
            <a:r>
              <a:rPr lang="en-US" sz="1200" dirty="0"/>
              <a:t>Let’s set an agenda for today’s presentation in which we are going to discuss the following:</a:t>
            </a:r>
          </a:p>
          <a:p>
            <a:endParaRPr lang="en-US" sz="1200" dirty="0"/>
          </a:p>
          <a:p>
            <a:pPr marL="171450" indent="-171450">
              <a:buFont typeface="Arial" panose="020B0604020202020204" pitchFamily="34" charset="0"/>
              <a:buChar char="•"/>
            </a:pPr>
            <a:r>
              <a:rPr lang="en-GB" dirty="0"/>
              <a:t>Integrate data from Notebooks with Azure Data Factory or Azure Synapse Pipelines</a:t>
            </a:r>
          </a:p>
          <a:p>
            <a:pPr>
              <a:buFont typeface="Arial" panose="020B0604020202020204" pitchFamily="34" charset="0"/>
              <a:buNone/>
            </a:pPr>
            <a:endParaRPr lang="en-US" sz="1200" dirty="0">
              <a:latin typeface="Helvetica Neue"/>
              <a:sym typeface="Helvetica Neue"/>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1200" b="1" dirty="0"/>
              <a:t>PRESENTER NOTES AND GUIDANCE</a:t>
            </a:r>
          </a:p>
          <a:p>
            <a:endParaRPr lang="en-IE" sz="1200" dirty="0"/>
          </a:p>
          <a:p>
            <a:r>
              <a:rPr lang="en-IE" sz="1200" dirty="0"/>
              <a:t>Don’t take too much time in order to present the agenda. Make the points in the topics. </a:t>
            </a:r>
            <a:endParaRPr lang="en-US" sz="1200" dirty="0"/>
          </a:p>
          <a:p>
            <a:endParaRPr lang="en-GB" dirty="0"/>
          </a:p>
          <a:p>
            <a:endParaRPr lang="en-GB" dirty="0"/>
          </a:p>
        </p:txBody>
      </p:sp>
      <p:sp>
        <p:nvSpPr>
          <p:cNvPr id="4" name="Slide Number Placeholder 3"/>
          <p:cNvSpPr>
            <a:spLocks noGrp="1"/>
          </p:cNvSpPr>
          <p:nvPr>
            <p:ph type="sldNum" sz="quarter" idx="5"/>
          </p:nvPr>
        </p:nvSpPr>
        <p:spPr/>
        <p:txBody>
          <a:bodyPr/>
          <a:lstStyle/>
          <a:p>
            <a:fld id="{37E24C93-78CA-4AF0-9E77-825D60ABA46D}" type="slidenum">
              <a:rPr lang="en-US" smtClean="0"/>
              <a:t>2</a:t>
            </a:fld>
            <a:endParaRPr lang="en-US"/>
          </a:p>
        </p:txBody>
      </p:sp>
    </p:spTree>
    <p:extLst>
      <p:ext uri="{BB962C8B-B14F-4D97-AF65-F5344CB8AC3E}">
        <p14:creationId xmlns:p14="http://schemas.microsoft.com/office/powerpoint/2010/main" val="1206117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E24C93-78CA-4AF0-9E77-825D60ABA46D}" type="slidenum">
              <a:rPr lang="en-US" smtClean="0"/>
              <a:t>3</a:t>
            </a:fld>
            <a:endParaRPr lang="en-US"/>
          </a:p>
        </p:txBody>
      </p:sp>
    </p:spTree>
    <p:extLst>
      <p:ext uri="{BB962C8B-B14F-4D97-AF65-F5344CB8AC3E}">
        <p14:creationId xmlns:p14="http://schemas.microsoft.com/office/powerpoint/2010/main" val="8306195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554" eaLnBrk="1" fontAlgn="auto" latinLnBrk="0" hangingPunct="1">
              <a:lnSpc>
                <a:spcPct val="117999"/>
              </a:lnSpc>
              <a:spcBef>
                <a:spcPts val="0"/>
              </a:spcBef>
              <a:spcAft>
                <a:spcPts val="0"/>
              </a:spcAft>
              <a:buClrTx/>
              <a:buSzTx/>
              <a:buFontTx/>
              <a:buNone/>
              <a:tabLst/>
              <a:defRPr/>
            </a:pPr>
            <a:r>
              <a:rPr lang="en-US" sz="900" b="1" dirty="0"/>
              <a:t>Talking points</a:t>
            </a:r>
          </a:p>
          <a:p>
            <a:endParaRPr lang="en-US" sz="900" dirty="0"/>
          </a:p>
          <a:p>
            <a:r>
              <a:rPr lang="en-US" sz="900" dirty="0"/>
              <a:t>Let’s dive into the data flow mapping</a:t>
            </a:r>
          </a:p>
          <a:p>
            <a:endParaRPr lang="en-US" sz="900" dirty="0"/>
          </a:p>
          <a:p>
            <a:pPr marL="171450" indent="-171450">
              <a:buFont typeface="Arial" panose="020B0604020202020204" pitchFamily="34" charset="0"/>
              <a:buChar char="•"/>
            </a:pPr>
            <a:r>
              <a:rPr lang="en-US" sz="900" b="0" i="0" u="none" strike="noStrike" kern="1200" dirty="0">
                <a:solidFill>
                  <a:schemeClr val="tx1"/>
                </a:solidFill>
                <a:effectLst/>
                <a:latin typeface="Segoe UI" panose="020B0502040204020203" pitchFamily="34" charset="0"/>
                <a:ea typeface="+mn-ea"/>
                <a:cs typeface="+mn-cs"/>
              </a:rPr>
              <a:t>Mapping data flows are visually designed data transformations in Azure Data Factory or Azure Synapse Pipelines.</a:t>
            </a:r>
          </a:p>
          <a:p>
            <a:pPr marL="171450" indent="-171450">
              <a:buFont typeface="Arial" panose="020B0604020202020204" pitchFamily="34" charset="0"/>
              <a:buChar char="•"/>
            </a:pPr>
            <a:endParaRPr lang="en-US" sz="900" b="0" i="0" u="none" strike="noStrike" kern="1200" dirty="0">
              <a:solidFill>
                <a:schemeClr val="tx1"/>
              </a:solidFill>
              <a:effectLst/>
              <a:latin typeface="Segoe UI" panose="020B0502040204020203" pitchFamily="34" charset="0"/>
              <a:ea typeface="+mn-ea"/>
              <a:cs typeface="+mn-cs"/>
            </a:endParaRPr>
          </a:p>
          <a:p>
            <a:pPr marL="171450" indent="-171450">
              <a:buFont typeface="Arial" panose="020B0604020202020204" pitchFamily="34" charset="0"/>
              <a:buChar char="•"/>
            </a:pPr>
            <a:r>
              <a:rPr lang="en-US" sz="900" b="0" i="0" u="none" strike="noStrike" kern="1200" dirty="0">
                <a:solidFill>
                  <a:schemeClr val="tx1"/>
                </a:solidFill>
                <a:effectLst/>
                <a:latin typeface="Segoe UI" panose="020B0502040204020203" pitchFamily="34" charset="0"/>
                <a:ea typeface="+mn-ea"/>
                <a:cs typeface="+mn-cs"/>
              </a:rPr>
              <a:t>Data flows allow data engineers to develop graphical data transformation logic without writing code. </a:t>
            </a:r>
          </a:p>
          <a:p>
            <a:pPr marL="171450" indent="-171450">
              <a:buFont typeface="Arial" panose="020B0604020202020204" pitchFamily="34" charset="0"/>
              <a:buChar char="•"/>
            </a:pPr>
            <a:endParaRPr lang="en-US" sz="900" b="0" i="0" u="none" strike="noStrike" kern="1200" dirty="0">
              <a:solidFill>
                <a:schemeClr val="tx1"/>
              </a:solidFill>
              <a:effectLst/>
              <a:latin typeface="Segoe UI" panose="020B0502040204020203" pitchFamily="34" charset="0"/>
              <a:ea typeface="+mn-ea"/>
              <a:cs typeface="+mn-cs"/>
            </a:endParaRPr>
          </a:p>
          <a:p>
            <a:pPr marL="171450" indent="-171450">
              <a:buFont typeface="Arial" panose="020B0604020202020204" pitchFamily="34" charset="0"/>
              <a:buChar char="•"/>
            </a:pPr>
            <a:r>
              <a:rPr lang="en-US" sz="900" b="0" i="0" u="none" strike="noStrike" kern="1200" dirty="0">
                <a:solidFill>
                  <a:schemeClr val="tx1"/>
                </a:solidFill>
                <a:effectLst/>
                <a:latin typeface="Segoe UI" panose="020B0502040204020203" pitchFamily="34" charset="0"/>
                <a:ea typeface="+mn-ea"/>
                <a:cs typeface="+mn-cs"/>
              </a:rPr>
              <a:t>The resulting data flows are executed as activities within Azure Data Factory/Synapse pipelines that use scaled-out Spark clusters. </a:t>
            </a:r>
          </a:p>
          <a:p>
            <a:pPr marL="171450" indent="-171450">
              <a:buFont typeface="Arial" panose="020B0604020202020204" pitchFamily="34" charset="0"/>
              <a:buChar char="•"/>
            </a:pPr>
            <a:endParaRPr lang="en-US" sz="900" b="0" i="0" u="none" strike="noStrike" kern="1200" dirty="0">
              <a:solidFill>
                <a:schemeClr val="tx1"/>
              </a:solidFill>
              <a:effectLst/>
              <a:latin typeface="Segoe UI" panose="020B0502040204020203" pitchFamily="34" charset="0"/>
              <a:ea typeface="+mn-ea"/>
              <a:cs typeface="+mn-cs"/>
            </a:endParaRPr>
          </a:p>
          <a:p>
            <a:pPr marL="171450" indent="-171450">
              <a:buFont typeface="Arial" panose="020B0604020202020204" pitchFamily="34" charset="0"/>
              <a:buChar char="•"/>
            </a:pPr>
            <a:r>
              <a:rPr lang="en-US" sz="900" b="0" i="0" u="none" strike="noStrike" kern="1200" dirty="0">
                <a:solidFill>
                  <a:schemeClr val="tx1"/>
                </a:solidFill>
                <a:effectLst/>
                <a:latin typeface="Segoe UI" panose="020B0502040204020203" pitchFamily="34" charset="0"/>
                <a:ea typeface="+mn-ea"/>
                <a:cs typeface="+mn-cs"/>
              </a:rPr>
              <a:t>Data flow activities can be operationalized via existing Data Factory/Synapse Pipeline scheduling, control, flow, and monitoring capabilities. Mapping data flows provide a fully visual experience with no coding required. </a:t>
            </a:r>
          </a:p>
          <a:p>
            <a:pPr marL="171450" indent="-171450">
              <a:buFont typeface="Arial" panose="020B0604020202020204" pitchFamily="34" charset="0"/>
              <a:buChar char="•"/>
            </a:pPr>
            <a:endParaRPr lang="en-US" sz="900" b="0" i="0" u="none" strike="noStrike" kern="1200" dirty="0">
              <a:solidFill>
                <a:schemeClr val="tx1"/>
              </a:solidFill>
              <a:effectLst/>
              <a:latin typeface="Segoe UI" panose="020B0502040204020203" pitchFamily="34" charset="0"/>
              <a:ea typeface="+mn-ea"/>
              <a:cs typeface="+mn-cs"/>
            </a:endParaRPr>
          </a:p>
          <a:p>
            <a:pPr marL="171450" indent="-171450">
              <a:buFont typeface="Arial" panose="020B0604020202020204" pitchFamily="34" charset="0"/>
              <a:buChar char="•"/>
            </a:pPr>
            <a:r>
              <a:rPr lang="en-US" sz="900" b="0" i="0" u="none" strike="noStrike" kern="1200" dirty="0">
                <a:solidFill>
                  <a:schemeClr val="tx1"/>
                </a:solidFill>
                <a:effectLst/>
                <a:latin typeface="Segoe UI" panose="020B0502040204020203" pitchFamily="34" charset="0"/>
                <a:ea typeface="+mn-ea"/>
                <a:cs typeface="+mn-cs"/>
              </a:rPr>
              <a:t>Your data flows will run on your own execution cluster for scaled-out data processing. Azure Data Factory/Synapse handles all the code translation, path optimization, and execution of your data flow jobs.</a:t>
            </a:r>
          </a:p>
          <a:p>
            <a:pPr marL="171450" indent="-171450">
              <a:buFont typeface="Arial" panose="020B0604020202020204" pitchFamily="34" charset="0"/>
              <a:buChar char="•"/>
            </a:pPr>
            <a:endParaRPr lang="en-US" sz="900" b="0" i="0" u="none" strike="noStrike" kern="1200" dirty="0">
              <a:solidFill>
                <a:schemeClr val="tx1"/>
              </a:solidFill>
              <a:effectLst/>
              <a:latin typeface="Segoe UI" panose="020B0502040204020203"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Data Flow mapping brings the following benefits and capabilities:</a:t>
            </a:r>
          </a:p>
          <a:p>
            <a:endParaRPr lang="en-US" sz="900" dirty="0"/>
          </a:p>
          <a:p>
            <a:pPr>
              <a:spcAft>
                <a:spcPts val="3000"/>
              </a:spcAft>
            </a:pPr>
            <a:r>
              <a:rPr lang="en-US" sz="900" dirty="0"/>
              <a:t>- Perform data cleansing, transformation, aggregations, etc.</a:t>
            </a:r>
          </a:p>
          <a:p>
            <a:pPr>
              <a:spcAft>
                <a:spcPts val="3000"/>
              </a:spcAft>
            </a:pPr>
            <a:r>
              <a:rPr lang="en-US" sz="900" dirty="0"/>
              <a:t>- Enables you to build resilient data flows in a code free environment</a:t>
            </a:r>
          </a:p>
          <a:p>
            <a:pPr>
              <a:spcAft>
                <a:spcPts val="3000"/>
              </a:spcAft>
            </a:pPr>
            <a:r>
              <a:rPr lang="en-US" sz="900" dirty="0"/>
              <a:t>- Enable you to focus on building business logic and data transformation</a:t>
            </a:r>
          </a:p>
          <a:p>
            <a:pPr marL="0" indent="0">
              <a:spcAft>
                <a:spcPts val="3000"/>
              </a:spcAft>
              <a:buFontTx/>
              <a:buNone/>
            </a:pPr>
            <a:r>
              <a:rPr lang="en-US" sz="900" dirty="0"/>
              <a:t>- The underlying infrastructure is provisioned automatically with cloud scale via Spark execution</a:t>
            </a:r>
          </a:p>
          <a:p>
            <a:endParaRPr lang="en-US" sz="9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Like many data transformation tools, Mapping Data Flow in Azure Data factory supports a great variety of data transformations.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dirty="0"/>
          </a:p>
          <a:p>
            <a:r>
              <a:rPr lang="en-US" b="1" dirty="0"/>
              <a:t>Instructor notes and guidance.</a:t>
            </a:r>
          </a:p>
          <a:p>
            <a:endParaRPr lang="en-US" sz="900" dirty="0"/>
          </a:p>
          <a:p>
            <a:r>
              <a:rPr lang="en-US" sz="900" b="0" i="0" u="none" strike="noStrike" kern="1200" dirty="0">
                <a:solidFill>
                  <a:schemeClr val="tx1"/>
                </a:solidFill>
                <a:effectLst/>
                <a:latin typeface="Segoe UI" panose="020B0502040204020203" pitchFamily="34" charset="0"/>
                <a:ea typeface="+mn-ea"/>
                <a:cs typeface="+mn-cs"/>
              </a:rPr>
              <a:t>Note that this content is valid for both Azure Data Factory and Azure Synapse Pipelines. Consider showing an example through a demo, you should consider replaying some of the activities done in the lab. The feedback from MCTs about DP200 is that many students needed help the ADF lab, so replaying the mapping data flow should be considered.</a:t>
            </a:r>
            <a:endParaRPr lang="en-US" sz="900" dirty="0"/>
          </a:p>
          <a:p>
            <a:pPr marL="228600" indent="-228600">
              <a:buAutoNum type="arabicPeriod"/>
            </a:pPr>
            <a:endParaRPr lang="en-US" sz="90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dirty="0"/>
              <a:t>Recommended reading for this slide</a:t>
            </a:r>
          </a:p>
          <a:p>
            <a:endParaRPr lang="en-US" sz="900" b="0" i="0" u="none" strike="noStrike" kern="1200" dirty="0">
              <a:solidFill>
                <a:schemeClr val="tx1"/>
              </a:solidFill>
              <a:effectLst/>
              <a:latin typeface="+mn-lt"/>
              <a:ea typeface="+mn-ea"/>
              <a:cs typeface="+mn-cs"/>
            </a:endParaRPr>
          </a:p>
          <a:p>
            <a:r>
              <a:rPr lang="en-GB" dirty="0">
                <a:hlinkClick r:id="rId3"/>
              </a:rPr>
              <a:t>Code-free transformation at scale with Azure Data Factory - Learn | Microsoft Docs</a:t>
            </a:r>
            <a:endParaRPr lang="en-US" sz="900" b="0" i="0" u="none" strike="noStrike" kern="1200" dirty="0">
              <a:solidFill>
                <a:schemeClr val="tx1"/>
              </a:solidFill>
              <a:effectLst/>
              <a:latin typeface="+mn-lt"/>
              <a:ea typeface="+mn-ea"/>
              <a:cs typeface="+mn-cs"/>
            </a:endParaRPr>
          </a:p>
          <a:p>
            <a:endParaRPr lang="en-US" sz="900" b="0" i="0" u="none" strike="noStrike" kern="1200" dirty="0">
              <a:solidFill>
                <a:schemeClr val="tx1"/>
              </a:solidFill>
              <a:effectLst/>
              <a:latin typeface="+mn-lt"/>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8405006-39C0-45CB-A090-104C625ABA2D}" type="slidenum">
              <a:rPr kumimoji="0" lang="en-US" sz="1800" b="0" i="0" u="none" strike="noStrike" kern="0" cap="none" spc="0" normalizeH="0" baseline="0" noProof="0" smtClean="0">
                <a:ln>
                  <a:noFill/>
                </a:ln>
                <a:solidFill>
                  <a:prstClr val="black"/>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dirty="0">
              <a:ln>
                <a:noFill/>
              </a:ln>
              <a:solidFill>
                <a:prstClr val="black"/>
              </a:solidFill>
              <a:effectLst/>
              <a:uLnTx/>
              <a:uFillTx/>
              <a:latin typeface="Segoe UI"/>
              <a:ea typeface="+mn-ea"/>
              <a:cs typeface="+mn-cs"/>
            </a:endParaRPr>
          </a:p>
        </p:txBody>
      </p:sp>
    </p:spTree>
    <p:extLst>
      <p:ext uri="{BB962C8B-B14F-4D97-AF65-F5344CB8AC3E}">
        <p14:creationId xmlns:p14="http://schemas.microsoft.com/office/powerpoint/2010/main" val="14560985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TALKING POINTS</a:t>
            </a:r>
          </a:p>
          <a:p>
            <a:endParaRPr lang="en-US" sz="1200" dirty="0"/>
          </a:p>
          <a:p>
            <a:r>
              <a:rPr lang="en-US" sz="1200" dirty="0"/>
              <a:t>Let’s go over integration data from Notebooks with Azure Data Factory or Azure Synapse Pipelines.</a:t>
            </a:r>
          </a:p>
          <a:p>
            <a:endParaRPr lang="en-GB" sz="1200"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1200" b="1" dirty="0"/>
              <a:t>PRESENTER NOTES AND GUIDANCE</a:t>
            </a:r>
          </a:p>
          <a:p>
            <a:endParaRPr lang="en-US" sz="1200"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1200" dirty="0"/>
              <a:t>N/A.</a:t>
            </a:r>
          </a:p>
          <a:p>
            <a:endParaRPr lang="en-GB" dirty="0"/>
          </a:p>
        </p:txBody>
      </p:sp>
      <p:sp>
        <p:nvSpPr>
          <p:cNvPr id="4" name="Slide Number Placeholder 3"/>
          <p:cNvSpPr>
            <a:spLocks noGrp="1"/>
          </p:cNvSpPr>
          <p:nvPr>
            <p:ph type="sldNum" sz="quarter" idx="5"/>
          </p:nvPr>
        </p:nvSpPr>
        <p:spPr/>
        <p:txBody>
          <a:bodyPr/>
          <a:lstStyle/>
          <a:p>
            <a:fld id="{37E24C93-78CA-4AF0-9E77-825D60ABA46D}" type="slidenum">
              <a:rPr lang="en-US" smtClean="0"/>
              <a:t>5</a:t>
            </a:fld>
            <a:endParaRPr lang="en-US"/>
          </a:p>
        </p:txBody>
      </p:sp>
    </p:spTree>
    <p:extLst>
      <p:ext uri="{BB962C8B-B14F-4D97-AF65-F5344CB8AC3E}">
        <p14:creationId xmlns:p14="http://schemas.microsoft.com/office/powerpoint/2010/main" val="1850920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554" eaLnBrk="1" fontAlgn="auto" latinLnBrk="0" hangingPunct="1">
              <a:lnSpc>
                <a:spcPct val="117999"/>
              </a:lnSpc>
              <a:spcBef>
                <a:spcPts val="0"/>
              </a:spcBef>
              <a:spcAft>
                <a:spcPts val="0"/>
              </a:spcAft>
              <a:buClrTx/>
              <a:buSzTx/>
              <a:buFontTx/>
              <a:buNone/>
              <a:tabLst/>
              <a:defRPr/>
            </a:pPr>
            <a:r>
              <a:rPr lang="en-US" sz="1800" b="1" dirty="0"/>
              <a:t>Talking points</a:t>
            </a:r>
          </a:p>
          <a:p>
            <a:endParaRPr lang="en-US" sz="1600" b="1" dirty="0"/>
          </a:p>
          <a:p>
            <a:pPr lvl="0" fontAlgn="base"/>
            <a:r>
              <a:rPr lang="en-US" sz="1050" b="0" i="0" dirty="0"/>
              <a:t>The attendees should already be familiar with the first three steps of creating a storage account, creating Azure Data Factory/Synapse Pipelines, and creating a data workflow activity using a Copy Activity.</a:t>
            </a:r>
          </a:p>
          <a:p>
            <a:pPr lvl="0" fontAlgn="base"/>
            <a:endParaRPr lang="en-US" sz="1050" b="0" i="0" dirty="0"/>
          </a:p>
          <a:p>
            <a:pPr lvl="0" fontAlgn="base"/>
            <a:r>
              <a:rPr lang="en-US" sz="1050" b="0" i="0" dirty="0"/>
              <a:t>Focus on steps 4 and 5 which are focused on Azure Synapse Analytics Spark pools.</a:t>
            </a:r>
          </a:p>
          <a:p>
            <a:endParaRPr lang="en-US" sz="1600" dirty="0"/>
          </a:p>
          <a:p>
            <a:r>
              <a:rPr lang="en-US" sz="1050" b="1" dirty="0"/>
              <a:t>Instructor notes and guidance.</a:t>
            </a:r>
          </a:p>
          <a:p>
            <a:endParaRPr lang="en-US" sz="1600" dirty="0"/>
          </a:p>
          <a:p>
            <a:r>
              <a:rPr lang="en-US" sz="1600" dirty="0"/>
              <a:t>Call out to the students that step 4 can involve other technologies such as Azure Databricks notebooks.</a:t>
            </a:r>
          </a:p>
          <a:p>
            <a:endParaRPr lang="en-US" sz="160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1600" b="1" dirty="0"/>
              <a:t>Recommended reading for this slide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1600" kern="120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GB" sz="1050" dirty="0">
                <a:hlinkClick r:id="rId3"/>
              </a:rPr>
              <a:t>Orchestrating data movement and transformation in Azure Data Factory - Learn | Microsoft Docs</a:t>
            </a:r>
            <a:endParaRPr lang="en-US" sz="160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5"/>
          </p:nvPr>
        </p:nvSpPr>
        <p:spPr/>
        <p:txBody>
          <a:bodyPr/>
          <a:lstStyle/>
          <a:p>
            <a:fld id="{37E24C93-78CA-4AF0-9E77-825D60ABA46D}" type="slidenum">
              <a:rPr lang="en-US" smtClean="0"/>
              <a:t>6</a:t>
            </a:fld>
            <a:endParaRPr lang="en-US"/>
          </a:p>
        </p:txBody>
      </p:sp>
    </p:spTree>
    <p:extLst>
      <p:ext uri="{BB962C8B-B14F-4D97-AF65-F5344CB8AC3E}">
        <p14:creationId xmlns:p14="http://schemas.microsoft.com/office/powerpoint/2010/main" val="16043428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200" b="1" i="0" u="none" strike="noStrike" dirty="0">
                <a:solidFill>
                  <a:srgbClr val="000000"/>
                </a:solidFill>
                <a:effectLst/>
                <a:latin typeface="Helvetica Neue"/>
              </a:rPr>
              <a:t>TALKING POINTS</a:t>
            </a:r>
            <a:r>
              <a:rPr lang="en-US" sz="1200" b="0" i="0" dirty="0">
                <a:effectLst/>
                <a:latin typeface="Helvetica Neue"/>
              </a:rPr>
              <a:t>​</a:t>
            </a:r>
            <a:endParaRPr lang="en-US" b="0" i="0" dirty="0">
              <a:effectLst/>
            </a:endParaRPr>
          </a:p>
          <a:p>
            <a:pPr algn="l" rtl="0" fontAlgn="base"/>
            <a:r>
              <a:rPr lang="en-US" sz="1200" b="0" i="0" dirty="0">
                <a:effectLst/>
                <a:latin typeface="Helvetica Neue"/>
              </a:rPr>
              <a:t>​</a:t>
            </a:r>
            <a:endParaRPr lang="en-US" b="0" i="0" dirty="0">
              <a:effectLst/>
            </a:endParaRPr>
          </a:p>
          <a:p>
            <a:pPr algn="l" rtl="0" fontAlgn="base"/>
            <a:r>
              <a:rPr lang="en-US" sz="1200" b="0" i="0" u="none" strike="noStrike" dirty="0">
                <a:solidFill>
                  <a:srgbClr val="000000"/>
                </a:solidFill>
                <a:effectLst/>
                <a:latin typeface="Helvetica Neue"/>
              </a:rPr>
              <a:t>Let’s put this into reality and show you how it works.</a:t>
            </a:r>
            <a:r>
              <a:rPr lang="en-US" sz="1200" b="0" i="0" dirty="0">
                <a:effectLst/>
                <a:latin typeface="Helvetica Neue"/>
              </a:rPr>
              <a:t>​</a:t>
            </a:r>
          </a:p>
          <a:p>
            <a:pPr algn="l" rtl="0" fontAlgn="base"/>
            <a:endParaRPr lang="en-US" b="0" i="0" dirty="0">
              <a:effectLst/>
            </a:endParaRPr>
          </a:p>
          <a:p>
            <a:pPr>
              <a:buSzPct val="100000"/>
            </a:pPr>
            <a:r>
              <a:rPr lang="en-US" sz="1200" b="0" i="0" dirty="0">
                <a:effectLst/>
                <a:latin typeface="Helvetica Neue"/>
              </a:rPr>
              <a:t>​</a:t>
            </a:r>
            <a:r>
              <a:rPr lang="en-US" sz="1200" spc="0" dirty="0">
                <a:latin typeface="+mn-lt"/>
              </a:rPr>
              <a:t>In the lab, the students will create a notebook </a:t>
            </a:r>
            <a:r>
              <a:rPr lang="en-GB" sz="1200" spc="0" dirty="0">
                <a:latin typeface="+mn-lt"/>
              </a:rPr>
              <a:t>to query user activity and purchases that they have been made in the past 12 months. They will then add the notebook to a pipeline using the new Notebook activity and execute this notebook after the Mapping Data Flow as part of their orchestration process. While configuring this, the students will implement parameters to add dynamic content in the control flow and validate how the parameters can be used.</a:t>
            </a:r>
          </a:p>
          <a:p>
            <a:pPr>
              <a:buSzPct val="100000"/>
            </a:pPr>
            <a:endParaRPr lang="en-GB" sz="1200" spc="0" dirty="0">
              <a:latin typeface="+mn-lt"/>
            </a:endParaRPr>
          </a:p>
          <a:p>
            <a:r>
              <a:rPr lang="en-US" dirty="0"/>
              <a:t>In exercise 1 of this lab, the students will create a notebook, and there is an argument that this exercise is not relevant to the objective of the module which would be a fair comment. As a development team, we decided to keep this exercise on the basis that we received overwhelming feedback from MCTs that they wanted the course to have each module independent from each other. As a result, exercise 1 has been retained so that you can teach this module in isolation so that the students understand exactly what the notebook is doing, and how the parameter in the notebook will be used in exercise 2. Furthermore, it has removed a dependency on teaching Module 5 and 6 should you wish to tailor the course. </a:t>
            </a:r>
          </a:p>
          <a:p>
            <a:endParaRPr lang="en-US" dirty="0"/>
          </a:p>
          <a:p>
            <a:r>
              <a:rPr lang="en-US" dirty="0"/>
              <a:t>By creating the notebook in exercise 1, they then manage the orchestration of this notebook in an existing pipeline in exercise 2. This allows students to experience working with control flow, managing the flow and working with parameter to add dynamic capabilities to the pipelines that are built. The students will then execute the pipeline that they have modified with this orchestration to view the impact of the work that they create. It’s important to reinforce to the students the regular use of parameters in enterprise grade ETL solutions.</a:t>
            </a:r>
          </a:p>
          <a:p>
            <a:pPr>
              <a:buSzPct val="100000"/>
            </a:pPr>
            <a:endParaRPr lang="en-US" sz="1200" spc="0" dirty="0">
              <a:latin typeface="+mn-lt"/>
            </a:endParaRPr>
          </a:p>
        </p:txBody>
      </p:sp>
      <p:sp>
        <p:nvSpPr>
          <p:cNvPr id="4" name="Slide Number Placeholder 3"/>
          <p:cNvSpPr>
            <a:spLocks noGrp="1"/>
          </p:cNvSpPr>
          <p:nvPr>
            <p:ph type="sldNum" sz="quarter" idx="5"/>
          </p:nvPr>
        </p:nvSpPr>
        <p:spPr/>
        <p:txBody>
          <a:bodyPr/>
          <a:lstStyle/>
          <a:p>
            <a:fld id="{37E24C93-78CA-4AF0-9E77-825D60ABA46D}" type="slidenum">
              <a:rPr lang="en-US" smtClean="0"/>
              <a:t>9</a:t>
            </a:fld>
            <a:endParaRPr lang="en-US"/>
          </a:p>
        </p:txBody>
      </p:sp>
    </p:spTree>
    <p:extLst>
      <p:ext uri="{BB962C8B-B14F-4D97-AF65-F5344CB8AC3E}">
        <p14:creationId xmlns:p14="http://schemas.microsoft.com/office/powerpoint/2010/main" val="16746455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jpg"/><Relationship Id="rId4"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17.png"/><Relationship Id="rId7"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8.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16.svg"/><Relationship Id="rId4" Type="http://schemas.openxmlformats.org/officeDocument/2006/relationships/image" Target="../media/image15.png"/></Relationships>
</file>

<file path=ppt/slideLayouts/_rels/slideLayout30.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17.png"/><Relationship Id="rId7"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21.png"/><Relationship Id="rId4" Type="http://schemas.openxmlformats.org/officeDocument/2006/relationships/image" Target="../media/image18.sv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12.svg"/><Relationship Id="rId4" Type="http://schemas.openxmlformats.org/officeDocument/2006/relationships/image" Target="../media/image1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17.png"/><Relationship Id="rId7"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8.sv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over Slide">
    <p:spTree>
      <p:nvGrpSpPr>
        <p:cNvPr id="1" name=""/>
        <p:cNvGrpSpPr/>
        <p:nvPr/>
      </p:nvGrpSpPr>
      <p:grpSpPr>
        <a:xfrm>
          <a:off x="0" y="0"/>
          <a:ext cx="0" cy="0"/>
          <a:chOff x="0" y="0"/>
          <a:chExt cx="0" cy="0"/>
        </a:xfrm>
      </p:grpSpPr>
      <p:pic>
        <p:nvPicPr>
          <p:cNvPr id="21" name="Graphic 20">
            <a:extLst>
              <a:ext uri="{FF2B5EF4-FFF2-40B4-BE49-F238E27FC236}">
                <a16:creationId xmlns:a16="http://schemas.microsoft.com/office/drawing/2014/main" id="{33F49038-0E42-4036-AC59-56DA6111AC92}"/>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pic>
        <p:nvPicPr>
          <p:cNvPr id="26" name="Picture 25">
            <a:extLst>
              <a:ext uri="{FF2B5EF4-FFF2-40B4-BE49-F238E27FC236}">
                <a16:creationId xmlns:a16="http://schemas.microsoft.com/office/drawing/2014/main" id="{1FA6DD48-02C9-4053-9E54-E163DE2B86A0}"/>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a:xfrm>
            <a:off x="4638604" y="987677"/>
            <a:ext cx="2914791" cy="568384"/>
          </a:xfrm>
          <a:prstGeom prst="rect">
            <a:avLst/>
          </a:prstGeom>
        </p:spPr>
      </p:pic>
      <p:pic>
        <p:nvPicPr>
          <p:cNvPr id="5" name="Picture 4" descr="A picture containing outdoor, night sky&#10;&#10;Description automatically generated">
            <a:extLst>
              <a:ext uri="{FF2B5EF4-FFF2-40B4-BE49-F238E27FC236}">
                <a16:creationId xmlns:a16="http://schemas.microsoft.com/office/drawing/2014/main" id="{1C513DCA-E58C-9C45-B32E-82009750F01A}"/>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l="987" t="1" r="985" b="985"/>
          <a:stretch/>
        </p:blipFill>
        <p:spPr>
          <a:xfrm>
            <a:off x="0" y="2137429"/>
            <a:ext cx="12192000" cy="4720571"/>
          </a:xfrm>
          <a:prstGeom prst="rect">
            <a:avLst/>
          </a:prstGeom>
          <a:ln>
            <a:noFill/>
          </a:ln>
        </p:spPr>
      </p:pic>
      <p:pic>
        <p:nvPicPr>
          <p:cNvPr id="18" name="Graphic 17">
            <a:extLst>
              <a:ext uri="{FF2B5EF4-FFF2-40B4-BE49-F238E27FC236}">
                <a16:creationId xmlns:a16="http://schemas.microsoft.com/office/drawing/2014/main" id="{9640F2CC-9059-48A0-9001-4A98E91FAD16}"/>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r="14045" b="5592"/>
          <a:stretch/>
        </p:blipFill>
        <p:spPr>
          <a:xfrm>
            <a:off x="7297943" y="1482617"/>
            <a:ext cx="4894058" cy="5375384"/>
          </a:xfrm>
          <a:prstGeom prst="rect">
            <a:avLst/>
          </a:prstGeom>
        </p:spPr>
      </p:pic>
      <p:sp>
        <p:nvSpPr>
          <p:cNvPr id="2" name="Title 1">
            <a:extLst>
              <a:ext uri="{FF2B5EF4-FFF2-40B4-BE49-F238E27FC236}">
                <a16:creationId xmlns:a16="http://schemas.microsoft.com/office/drawing/2014/main" id="{88450C5A-670C-489B-BA6F-B90AFAA7C80B}"/>
              </a:ext>
            </a:extLst>
          </p:cNvPr>
          <p:cNvSpPr>
            <a:spLocks noGrp="1"/>
          </p:cNvSpPr>
          <p:nvPr>
            <p:ph type="ctrTitle" hasCustomPrompt="1"/>
          </p:nvPr>
        </p:nvSpPr>
        <p:spPr>
          <a:xfrm>
            <a:off x="1387813" y="3415452"/>
            <a:ext cx="9144000" cy="1096613"/>
          </a:xfrm>
        </p:spPr>
        <p:txBody>
          <a:bodyPr anchor="b">
            <a:normAutofit/>
          </a:bodyPr>
          <a:lstStyle>
            <a:lvl1pPr algn="ctr">
              <a:defRPr sz="4000">
                <a:solidFill>
                  <a:schemeClr val="bg1"/>
                </a:solidFill>
              </a:defRPr>
            </a:lvl1pPr>
          </a:lstStyle>
          <a:p>
            <a:r>
              <a:rPr lang="en-US" dirty="0"/>
              <a:t>Your Presentation’s Title Goes Here</a:t>
            </a:r>
          </a:p>
        </p:txBody>
      </p:sp>
      <p:sp>
        <p:nvSpPr>
          <p:cNvPr id="3" name="Subtitle 2">
            <a:extLst>
              <a:ext uri="{FF2B5EF4-FFF2-40B4-BE49-F238E27FC236}">
                <a16:creationId xmlns:a16="http://schemas.microsoft.com/office/drawing/2014/main" id="{8075A796-2042-41B2-9FD4-19A60450B791}"/>
              </a:ext>
            </a:extLst>
          </p:cNvPr>
          <p:cNvSpPr>
            <a:spLocks noGrp="1"/>
          </p:cNvSpPr>
          <p:nvPr>
            <p:ph type="subTitle" idx="1" hasCustomPrompt="1"/>
          </p:nvPr>
        </p:nvSpPr>
        <p:spPr>
          <a:xfrm>
            <a:off x="1387813" y="4843830"/>
            <a:ext cx="9144000" cy="531554"/>
          </a:xfrm>
        </p:spPr>
        <p:txBody>
          <a:bodyPr>
            <a:normAutofit/>
          </a:bodyPr>
          <a:lstStyle>
            <a:lvl1pPr marL="0" indent="0" algn="ctr">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Your Presentation’s Sub-Title Goes Here</a:t>
            </a:r>
          </a:p>
        </p:txBody>
      </p:sp>
      <p:cxnSp>
        <p:nvCxnSpPr>
          <p:cNvPr id="11" name="Straight Connector 10">
            <a:extLst>
              <a:ext uri="{FF2B5EF4-FFF2-40B4-BE49-F238E27FC236}">
                <a16:creationId xmlns:a16="http://schemas.microsoft.com/office/drawing/2014/main" id="{C3AF0BE8-B7E9-4580-AD39-7E0A9438C29F}"/>
              </a:ext>
            </a:extLst>
          </p:cNvPr>
          <p:cNvCxnSpPr>
            <a:cxnSpLocks/>
          </p:cNvCxnSpPr>
          <p:nvPr userDrawn="1"/>
        </p:nvCxnSpPr>
        <p:spPr>
          <a:xfrm>
            <a:off x="4162612" y="4677948"/>
            <a:ext cx="3866777"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22" name="Graphic 21">
            <a:extLst>
              <a:ext uri="{FF2B5EF4-FFF2-40B4-BE49-F238E27FC236}">
                <a16:creationId xmlns:a16="http://schemas.microsoft.com/office/drawing/2014/main" id="{7921BB8E-60B9-4147-97D7-321D4FA1D0C0}"/>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5094" t="32894" r="35086" b="18903"/>
          <a:stretch/>
        </p:blipFill>
        <p:spPr>
          <a:xfrm flipH="1">
            <a:off x="0" y="0"/>
            <a:ext cx="4059836" cy="5191265"/>
          </a:xfrm>
          <a:prstGeom prst="rect">
            <a:avLst/>
          </a:prstGeom>
        </p:spPr>
      </p:pic>
    </p:spTree>
    <p:extLst>
      <p:ext uri="{BB962C8B-B14F-4D97-AF65-F5344CB8AC3E}">
        <p14:creationId xmlns:p14="http://schemas.microsoft.com/office/powerpoint/2010/main" val="255930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and 2 Photos">
    <p:spTree>
      <p:nvGrpSpPr>
        <p:cNvPr id="1" name=""/>
        <p:cNvGrpSpPr/>
        <p:nvPr/>
      </p:nvGrpSpPr>
      <p:grpSpPr>
        <a:xfrm>
          <a:off x="0" y="0"/>
          <a:ext cx="0" cy="0"/>
          <a:chOff x="0" y="0"/>
          <a:chExt cx="0" cy="0"/>
        </a:xfrm>
      </p:grpSpPr>
      <p:pic>
        <p:nvPicPr>
          <p:cNvPr id="13" name="Picture 12" descr="A picture containing outdoor, night sky&#10;&#10;Description automatically generated">
            <a:extLst>
              <a:ext uri="{FF2B5EF4-FFF2-40B4-BE49-F238E27FC236}">
                <a16:creationId xmlns:a16="http://schemas.microsoft.com/office/drawing/2014/main" id="{BC2BE161-631E-4594-9F73-F78B92592D6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9455" t="864" r="985" b="5495"/>
          <a:stretch/>
        </p:blipFill>
        <p:spPr>
          <a:xfrm rot="16200000">
            <a:off x="7543387" y="1758056"/>
            <a:ext cx="6406672" cy="2890555"/>
          </a:xfrm>
          <a:prstGeom prst="rect">
            <a:avLst/>
          </a:prstGeom>
          <a:ln>
            <a:noFill/>
          </a:ln>
        </p:spPr>
      </p:pic>
      <p:pic>
        <p:nvPicPr>
          <p:cNvPr id="11" name="Graphic 10">
            <a:extLst>
              <a:ext uri="{FF2B5EF4-FFF2-40B4-BE49-F238E27FC236}">
                <a16:creationId xmlns:a16="http://schemas.microsoft.com/office/drawing/2014/main" id="{2F24866D-AD2E-6A40-9AAA-D346CA1E2F99}"/>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2" name="Picture Placeholder 6">
            <a:extLst>
              <a:ext uri="{FF2B5EF4-FFF2-40B4-BE49-F238E27FC236}">
                <a16:creationId xmlns:a16="http://schemas.microsoft.com/office/drawing/2014/main" id="{50B85E78-DB0C-624D-A1DD-E823FEB7752E}"/>
              </a:ext>
            </a:extLst>
          </p:cNvPr>
          <p:cNvSpPr>
            <a:spLocks noGrp="1"/>
          </p:cNvSpPr>
          <p:nvPr>
            <p:ph type="pic" sz="quarter" idx="13"/>
          </p:nvPr>
        </p:nvSpPr>
        <p:spPr>
          <a:xfrm>
            <a:off x="6801167" y="3106507"/>
            <a:ext cx="4743133" cy="2837093"/>
          </a:xfrm>
          <a:solidFill>
            <a:schemeClr val="bg2"/>
          </a:solidFill>
        </p:spPr>
        <p:txBody>
          <a:bodyPr/>
          <a:lstStyle/>
          <a:p>
            <a:endParaRPr lang="en-US" dirty="0"/>
          </a:p>
        </p:txBody>
      </p:sp>
      <p:sp>
        <p:nvSpPr>
          <p:cNvPr id="14" name="Picture Placeholder 6">
            <a:extLst>
              <a:ext uri="{FF2B5EF4-FFF2-40B4-BE49-F238E27FC236}">
                <a16:creationId xmlns:a16="http://schemas.microsoft.com/office/drawing/2014/main" id="{D651E50C-3A96-6F47-8944-71B576AB3A94}"/>
              </a:ext>
            </a:extLst>
          </p:cNvPr>
          <p:cNvSpPr>
            <a:spLocks noGrp="1"/>
          </p:cNvSpPr>
          <p:nvPr>
            <p:ph type="pic" sz="quarter" idx="14"/>
          </p:nvPr>
        </p:nvSpPr>
        <p:spPr>
          <a:xfrm>
            <a:off x="6801167" y="0"/>
            <a:ext cx="4743133" cy="2837093"/>
          </a:xfrm>
          <a:solidFill>
            <a:schemeClr val="bg2"/>
          </a:solidFill>
        </p:spPr>
        <p:txBody>
          <a:bodyPr/>
          <a:lstStyle/>
          <a:p>
            <a:endParaRPr lang="en-US"/>
          </a:p>
        </p:txBody>
      </p:sp>
      <p:sp>
        <p:nvSpPr>
          <p:cNvPr id="16" name="Footer Placeholder 4">
            <a:extLst>
              <a:ext uri="{FF2B5EF4-FFF2-40B4-BE49-F238E27FC236}">
                <a16:creationId xmlns:a16="http://schemas.microsoft.com/office/drawing/2014/main" id="{24DEF6FD-79A6-4946-BAF5-3DEF2ED0C225}"/>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7" name="Slide Number Placeholder 5">
            <a:extLst>
              <a:ext uri="{FF2B5EF4-FFF2-40B4-BE49-F238E27FC236}">
                <a16:creationId xmlns:a16="http://schemas.microsoft.com/office/drawing/2014/main" id="{A3F95531-24FC-483F-BC97-88925148E575}"/>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0" name="Text Placeholder 4">
            <a:extLst>
              <a:ext uri="{FF2B5EF4-FFF2-40B4-BE49-F238E27FC236}">
                <a16:creationId xmlns:a16="http://schemas.microsoft.com/office/drawing/2014/main" id="{D177C813-FC33-4479-979B-03E9E2836BB0}"/>
              </a:ext>
            </a:extLst>
          </p:cNvPr>
          <p:cNvSpPr>
            <a:spLocks noGrp="1"/>
          </p:cNvSpPr>
          <p:nvPr>
            <p:ph type="body" sz="quarter" idx="10"/>
          </p:nvPr>
        </p:nvSpPr>
        <p:spPr>
          <a:xfrm>
            <a:off x="647700" y="1828800"/>
            <a:ext cx="5662228"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itle 1">
            <a:extLst>
              <a:ext uri="{FF2B5EF4-FFF2-40B4-BE49-F238E27FC236}">
                <a16:creationId xmlns:a16="http://schemas.microsoft.com/office/drawing/2014/main" id="{58456A26-A6D9-4F73-A61C-B9987D3C0D4C}"/>
              </a:ext>
            </a:extLst>
          </p:cNvPr>
          <p:cNvSpPr>
            <a:spLocks noGrp="1"/>
          </p:cNvSpPr>
          <p:nvPr>
            <p:ph type="title" hasCustomPrompt="1"/>
          </p:nvPr>
        </p:nvSpPr>
        <p:spPr>
          <a:xfrm>
            <a:off x="652463" y="346076"/>
            <a:ext cx="5657466" cy="568324"/>
          </a:xfrm>
        </p:spPr>
        <p:txBody>
          <a:bodyPr/>
          <a:lstStyle>
            <a:lvl1pPr>
              <a:defRPr/>
            </a:lvl1pPr>
          </a:lstStyle>
          <a:p>
            <a:r>
              <a:rPr lang="en-US" dirty="0"/>
              <a:t>Your Slide’s Title Goes Here</a:t>
            </a:r>
          </a:p>
        </p:txBody>
      </p:sp>
      <p:sp>
        <p:nvSpPr>
          <p:cNvPr id="18" name="Text Placeholder 4">
            <a:extLst>
              <a:ext uri="{FF2B5EF4-FFF2-40B4-BE49-F238E27FC236}">
                <a16:creationId xmlns:a16="http://schemas.microsoft.com/office/drawing/2014/main" id="{7F619692-788F-4F65-924F-AEF2B8DC6046}"/>
              </a:ext>
            </a:extLst>
          </p:cNvPr>
          <p:cNvSpPr>
            <a:spLocks noGrp="1"/>
          </p:cNvSpPr>
          <p:nvPr>
            <p:ph type="body" sz="quarter" idx="16" hasCustomPrompt="1"/>
          </p:nvPr>
        </p:nvSpPr>
        <p:spPr>
          <a:xfrm>
            <a:off x="652463" y="914400"/>
            <a:ext cx="565746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2482046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2 images and text">
    <p:spTree>
      <p:nvGrpSpPr>
        <p:cNvPr id="1" name=""/>
        <p:cNvGrpSpPr/>
        <p:nvPr/>
      </p:nvGrpSpPr>
      <p:grpSpPr>
        <a:xfrm>
          <a:off x="0" y="0"/>
          <a:ext cx="0" cy="0"/>
          <a:chOff x="0" y="0"/>
          <a:chExt cx="0" cy="0"/>
        </a:xfrm>
      </p:grpSpPr>
      <p:pic>
        <p:nvPicPr>
          <p:cNvPr id="26" name="Graphic 25">
            <a:extLst>
              <a:ext uri="{FF2B5EF4-FFF2-40B4-BE49-F238E27FC236}">
                <a16:creationId xmlns:a16="http://schemas.microsoft.com/office/drawing/2014/main" id="{188D1A8E-25FD-493D-967A-0BEF46D692D0}"/>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sp>
        <p:nvSpPr>
          <p:cNvPr id="5" name="Rectangle 4">
            <a:extLst>
              <a:ext uri="{FF2B5EF4-FFF2-40B4-BE49-F238E27FC236}">
                <a16:creationId xmlns:a16="http://schemas.microsoft.com/office/drawing/2014/main" id="{73A2681E-5816-419E-A794-09273045D42A}"/>
              </a:ext>
            </a:extLst>
          </p:cNvPr>
          <p:cNvSpPr/>
          <p:nvPr userDrawn="1"/>
        </p:nvSpPr>
        <p:spPr>
          <a:xfrm>
            <a:off x="647699" y="4328159"/>
            <a:ext cx="5224045" cy="20820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0E05AC7-9508-4DC8-BD96-C9016D8BA0BE}"/>
              </a:ext>
            </a:extLst>
          </p:cNvPr>
          <p:cNvSpPr/>
          <p:nvPr userDrawn="1"/>
        </p:nvSpPr>
        <p:spPr>
          <a:xfrm>
            <a:off x="6320254" y="4328159"/>
            <a:ext cx="5224045" cy="20820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icture Placeholder 6">
            <a:extLst>
              <a:ext uri="{FF2B5EF4-FFF2-40B4-BE49-F238E27FC236}">
                <a16:creationId xmlns:a16="http://schemas.microsoft.com/office/drawing/2014/main" id="{D651E50C-3A96-6F47-8944-71B576AB3A94}"/>
              </a:ext>
            </a:extLst>
          </p:cNvPr>
          <p:cNvSpPr>
            <a:spLocks noGrp="1"/>
          </p:cNvSpPr>
          <p:nvPr>
            <p:ph type="pic" sz="quarter" idx="14"/>
          </p:nvPr>
        </p:nvSpPr>
        <p:spPr>
          <a:xfrm>
            <a:off x="647699" y="1828800"/>
            <a:ext cx="5224045" cy="2499359"/>
          </a:xfrm>
          <a:solidFill>
            <a:schemeClr val="bg2"/>
          </a:solidFill>
        </p:spPr>
        <p:txBody>
          <a:bodyPr/>
          <a:lstStyle/>
          <a:p>
            <a:endParaRPr lang="en-US"/>
          </a:p>
        </p:txBody>
      </p:sp>
      <p:sp>
        <p:nvSpPr>
          <p:cNvPr id="16" name="Footer Placeholder 4">
            <a:extLst>
              <a:ext uri="{FF2B5EF4-FFF2-40B4-BE49-F238E27FC236}">
                <a16:creationId xmlns:a16="http://schemas.microsoft.com/office/drawing/2014/main" id="{24DEF6FD-79A6-4946-BAF5-3DEF2ED0C225}"/>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7" name="Slide Number Placeholder 5">
            <a:extLst>
              <a:ext uri="{FF2B5EF4-FFF2-40B4-BE49-F238E27FC236}">
                <a16:creationId xmlns:a16="http://schemas.microsoft.com/office/drawing/2014/main" id="{A3F95531-24FC-483F-BC97-88925148E575}"/>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9" name="Picture Placeholder 6">
            <a:extLst>
              <a:ext uri="{FF2B5EF4-FFF2-40B4-BE49-F238E27FC236}">
                <a16:creationId xmlns:a16="http://schemas.microsoft.com/office/drawing/2014/main" id="{FE27A9DB-EA94-4991-A181-C62DFA5023B6}"/>
              </a:ext>
            </a:extLst>
          </p:cNvPr>
          <p:cNvSpPr>
            <a:spLocks noGrp="1"/>
          </p:cNvSpPr>
          <p:nvPr>
            <p:ph type="pic" sz="quarter" idx="17"/>
          </p:nvPr>
        </p:nvSpPr>
        <p:spPr>
          <a:xfrm>
            <a:off x="6320254" y="1828800"/>
            <a:ext cx="5224045" cy="2499359"/>
          </a:xfrm>
          <a:solidFill>
            <a:schemeClr val="bg2"/>
          </a:solidFill>
        </p:spPr>
        <p:txBody>
          <a:bodyPr/>
          <a:lstStyle/>
          <a:p>
            <a:endParaRPr lang="en-US"/>
          </a:p>
        </p:txBody>
      </p:sp>
      <p:sp>
        <p:nvSpPr>
          <p:cNvPr id="27" name="Text Placeholder 4">
            <a:extLst>
              <a:ext uri="{FF2B5EF4-FFF2-40B4-BE49-F238E27FC236}">
                <a16:creationId xmlns:a16="http://schemas.microsoft.com/office/drawing/2014/main" id="{7429A3D6-5185-4B41-AC10-DCB3174976D1}"/>
              </a:ext>
            </a:extLst>
          </p:cNvPr>
          <p:cNvSpPr>
            <a:spLocks noGrp="1"/>
          </p:cNvSpPr>
          <p:nvPr>
            <p:ph type="body" sz="quarter" idx="10"/>
          </p:nvPr>
        </p:nvSpPr>
        <p:spPr>
          <a:xfrm>
            <a:off x="1039349" y="5006482"/>
            <a:ext cx="4464090" cy="93711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Text Placeholder 4">
            <a:extLst>
              <a:ext uri="{FF2B5EF4-FFF2-40B4-BE49-F238E27FC236}">
                <a16:creationId xmlns:a16="http://schemas.microsoft.com/office/drawing/2014/main" id="{D35ECFEC-116E-4F96-8983-97D81444D419}"/>
              </a:ext>
            </a:extLst>
          </p:cNvPr>
          <p:cNvSpPr>
            <a:spLocks noGrp="1"/>
          </p:cNvSpPr>
          <p:nvPr>
            <p:ph type="body" sz="quarter" idx="16" hasCustomPrompt="1"/>
          </p:nvPr>
        </p:nvSpPr>
        <p:spPr>
          <a:xfrm>
            <a:off x="1039349" y="4503846"/>
            <a:ext cx="4464090" cy="374847"/>
          </a:xfrm>
        </p:spPr>
        <p:txBody>
          <a:bodyPr anchor="ctr">
            <a:normAutofit/>
          </a:bodyPr>
          <a:lstStyle>
            <a:lvl1pPr marL="0" indent="0">
              <a:buNone/>
              <a:defRPr sz="1800" b="1"/>
            </a:lvl1pPr>
          </a:lstStyle>
          <a:p>
            <a:pPr lvl="0"/>
            <a:r>
              <a:rPr lang="en-US" dirty="0"/>
              <a:t>Subtitle</a:t>
            </a:r>
          </a:p>
        </p:txBody>
      </p:sp>
      <p:sp>
        <p:nvSpPr>
          <p:cNvPr id="29" name="Text Placeholder 4">
            <a:extLst>
              <a:ext uri="{FF2B5EF4-FFF2-40B4-BE49-F238E27FC236}">
                <a16:creationId xmlns:a16="http://schemas.microsoft.com/office/drawing/2014/main" id="{D2F56DA3-A221-4EF1-AF4F-42125740DA7F}"/>
              </a:ext>
            </a:extLst>
          </p:cNvPr>
          <p:cNvSpPr>
            <a:spLocks noGrp="1"/>
          </p:cNvSpPr>
          <p:nvPr>
            <p:ph type="body" sz="quarter" idx="18"/>
          </p:nvPr>
        </p:nvSpPr>
        <p:spPr>
          <a:xfrm>
            <a:off x="6696134" y="5006482"/>
            <a:ext cx="4464090" cy="93711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4">
            <a:extLst>
              <a:ext uri="{FF2B5EF4-FFF2-40B4-BE49-F238E27FC236}">
                <a16:creationId xmlns:a16="http://schemas.microsoft.com/office/drawing/2014/main" id="{83FA8CBA-5F30-4931-BA89-736501D3DD90}"/>
              </a:ext>
            </a:extLst>
          </p:cNvPr>
          <p:cNvSpPr>
            <a:spLocks noGrp="1"/>
          </p:cNvSpPr>
          <p:nvPr>
            <p:ph type="body" sz="quarter" idx="19" hasCustomPrompt="1"/>
          </p:nvPr>
        </p:nvSpPr>
        <p:spPr>
          <a:xfrm>
            <a:off x="6696134" y="4503846"/>
            <a:ext cx="4464090" cy="374847"/>
          </a:xfrm>
        </p:spPr>
        <p:txBody>
          <a:bodyPr anchor="ctr">
            <a:normAutofit/>
          </a:bodyPr>
          <a:lstStyle>
            <a:lvl1pPr marL="0" indent="0">
              <a:buNone/>
              <a:defRPr sz="1800" b="1"/>
            </a:lvl1pPr>
          </a:lstStyle>
          <a:p>
            <a:pPr lvl="0"/>
            <a:r>
              <a:rPr lang="en-US" dirty="0"/>
              <a:t>Subtitle</a:t>
            </a:r>
          </a:p>
        </p:txBody>
      </p:sp>
      <p:sp>
        <p:nvSpPr>
          <p:cNvPr id="15" name="Title 1">
            <a:extLst>
              <a:ext uri="{FF2B5EF4-FFF2-40B4-BE49-F238E27FC236}">
                <a16:creationId xmlns:a16="http://schemas.microsoft.com/office/drawing/2014/main" id="{1758C255-DD7F-488C-B5CF-0DDE8DF5D073}"/>
              </a:ext>
            </a:extLst>
          </p:cNvPr>
          <p:cNvSpPr>
            <a:spLocks noGrp="1"/>
          </p:cNvSpPr>
          <p:nvPr>
            <p:ph type="title" hasCustomPrompt="1"/>
          </p:nvPr>
        </p:nvSpPr>
        <p:spPr>
          <a:xfrm>
            <a:off x="652463" y="346076"/>
            <a:ext cx="8796338" cy="568324"/>
          </a:xfrm>
        </p:spPr>
        <p:txBody>
          <a:bodyPr/>
          <a:lstStyle>
            <a:lvl1pPr>
              <a:defRPr/>
            </a:lvl1pPr>
          </a:lstStyle>
          <a:p>
            <a:r>
              <a:rPr lang="en-US" dirty="0"/>
              <a:t>Your Slide’s Title Goes Here</a:t>
            </a:r>
          </a:p>
        </p:txBody>
      </p:sp>
      <p:sp>
        <p:nvSpPr>
          <p:cNvPr id="18" name="Text Placeholder 4">
            <a:extLst>
              <a:ext uri="{FF2B5EF4-FFF2-40B4-BE49-F238E27FC236}">
                <a16:creationId xmlns:a16="http://schemas.microsoft.com/office/drawing/2014/main" id="{68ED617D-4A5B-4A52-AF08-AFBFD257A95F}"/>
              </a:ext>
            </a:extLst>
          </p:cNvPr>
          <p:cNvSpPr>
            <a:spLocks noGrp="1"/>
          </p:cNvSpPr>
          <p:nvPr>
            <p:ph type="body" sz="quarter" idx="20" hasCustomPrompt="1"/>
          </p:nvPr>
        </p:nvSpPr>
        <p:spPr>
          <a:xfrm>
            <a:off x="652463" y="914400"/>
            <a:ext cx="8796338"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4338286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3 Images and Text">
    <p:spTree>
      <p:nvGrpSpPr>
        <p:cNvPr id="1" name=""/>
        <p:cNvGrpSpPr/>
        <p:nvPr/>
      </p:nvGrpSpPr>
      <p:grpSpPr>
        <a:xfrm>
          <a:off x="0" y="0"/>
          <a:ext cx="0" cy="0"/>
          <a:chOff x="0" y="0"/>
          <a:chExt cx="0" cy="0"/>
        </a:xfrm>
      </p:grpSpPr>
      <p:sp>
        <p:nvSpPr>
          <p:cNvPr id="16" name="Footer Placeholder 4">
            <a:extLst>
              <a:ext uri="{FF2B5EF4-FFF2-40B4-BE49-F238E27FC236}">
                <a16:creationId xmlns:a16="http://schemas.microsoft.com/office/drawing/2014/main" id="{24DEF6FD-79A6-4946-BAF5-3DEF2ED0C225}"/>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7" name="Slide Number Placeholder 5">
            <a:extLst>
              <a:ext uri="{FF2B5EF4-FFF2-40B4-BE49-F238E27FC236}">
                <a16:creationId xmlns:a16="http://schemas.microsoft.com/office/drawing/2014/main" id="{A3F95531-24FC-483F-BC97-88925148E575}"/>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31" name="Picture 30" descr="A picture containing outdoor, night sky&#10;&#10;Description automatically generated">
            <a:extLst>
              <a:ext uri="{FF2B5EF4-FFF2-40B4-BE49-F238E27FC236}">
                <a16:creationId xmlns:a16="http://schemas.microsoft.com/office/drawing/2014/main" id="{E8866BD0-67AF-4993-BCB5-82B1775926CA}"/>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906" t="18724" r="669" b="14646"/>
          <a:stretch/>
        </p:blipFill>
        <p:spPr>
          <a:xfrm flipH="1">
            <a:off x="0" y="0"/>
            <a:ext cx="12192000" cy="3196354"/>
          </a:xfrm>
          <a:prstGeom prst="rect">
            <a:avLst/>
          </a:prstGeom>
          <a:ln>
            <a:noFill/>
          </a:ln>
        </p:spPr>
      </p:pic>
      <p:pic>
        <p:nvPicPr>
          <p:cNvPr id="34" name="Graphic 33">
            <a:extLst>
              <a:ext uri="{FF2B5EF4-FFF2-40B4-BE49-F238E27FC236}">
                <a16:creationId xmlns:a16="http://schemas.microsoft.com/office/drawing/2014/main" id="{DD2297BE-EBB7-4BB7-9ED4-E8F9FB1DCF6B}"/>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4" name="Picture Placeholder 6">
            <a:extLst>
              <a:ext uri="{FF2B5EF4-FFF2-40B4-BE49-F238E27FC236}">
                <a16:creationId xmlns:a16="http://schemas.microsoft.com/office/drawing/2014/main" id="{D651E50C-3A96-6F47-8944-71B576AB3A94}"/>
              </a:ext>
            </a:extLst>
          </p:cNvPr>
          <p:cNvSpPr>
            <a:spLocks noGrp="1"/>
          </p:cNvSpPr>
          <p:nvPr>
            <p:ph type="pic" sz="quarter" idx="14"/>
          </p:nvPr>
        </p:nvSpPr>
        <p:spPr>
          <a:xfrm>
            <a:off x="647700" y="1828799"/>
            <a:ext cx="3390555" cy="2494671"/>
          </a:xfrm>
          <a:solidFill>
            <a:schemeClr val="bg2"/>
          </a:solidFill>
        </p:spPr>
        <p:txBody>
          <a:bodyPr/>
          <a:lstStyle/>
          <a:p>
            <a:endParaRPr lang="en-US"/>
          </a:p>
        </p:txBody>
      </p:sp>
      <p:sp>
        <p:nvSpPr>
          <p:cNvPr id="19" name="Picture Placeholder 6">
            <a:extLst>
              <a:ext uri="{FF2B5EF4-FFF2-40B4-BE49-F238E27FC236}">
                <a16:creationId xmlns:a16="http://schemas.microsoft.com/office/drawing/2014/main" id="{FE27A9DB-EA94-4991-A181-C62DFA5023B6}"/>
              </a:ext>
            </a:extLst>
          </p:cNvPr>
          <p:cNvSpPr>
            <a:spLocks noGrp="1"/>
          </p:cNvSpPr>
          <p:nvPr>
            <p:ph type="pic" sz="quarter" idx="17"/>
          </p:nvPr>
        </p:nvSpPr>
        <p:spPr>
          <a:xfrm>
            <a:off x="4400723" y="1828799"/>
            <a:ext cx="3390555" cy="2494671"/>
          </a:xfrm>
          <a:solidFill>
            <a:schemeClr val="bg2"/>
          </a:solidFill>
        </p:spPr>
        <p:txBody>
          <a:bodyPr/>
          <a:lstStyle/>
          <a:p>
            <a:endParaRPr lang="en-US"/>
          </a:p>
        </p:txBody>
      </p:sp>
      <p:sp>
        <p:nvSpPr>
          <p:cNvPr id="13" name="Picture Placeholder 6">
            <a:extLst>
              <a:ext uri="{FF2B5EF4-FFF2-40B4-BE49-F238E27FC236}">
                <a16:creationId xmlns:a16="http://schemas.microsoft.com/office/drawing/2014/main" id="{5CD62879-0C83-4F08-9CA6-71D3C7E9C03B}"/>
              </a:ext>
            </a:extLst>
          </p:cNvPr>
          <p:cNvSpPr>
            <a:spLocks noGrp="1"/>
          </p:cNvSpPr>
          <p:nvPr>
            <p:ph type="pic" sz="quarter" idx="20"/>
          </p:nvPr>
        </p:nvSpPr>
        <p:spPr>
          <a:xfrm>
            <a:off x="8153745" y="1828799"/>
            <a:ext cx="3390555" cy="2494671"/>
          </a:xfrm>
          <a:solidFill>
            <a:schemeClr val="bg2"/>
          </a:solidFill>
        </p:spPr>
        <p:txBody>
          <a:bodyPr/>
          <a:lstStyle/>
          <a:p>
            <a:endParaRPr lang="en-US"/>
          </a:p>
        </p:txBody>
      </p:sp>
      <p:sp>
        <p:nvSpPr>
          <p:cNvPr id="25" name="Text Placeholder 4">
            <a:extLst>
              <a:ext uri="{FF2B5EF4-FFF2-40B4-BE49-F238E27FC236}">
                <a16:creationId xmlns:a16="http://schemas.microsoft.com/office/drawing/2014/main" id="{4F9029B3-8ACB-4DA6-8B38-84F0BF72C10F}"/>
              </a:ext>
            </a:extLst>
          </p:cNvPr>
          <p:cNvSpPr>
            <a:spLocks noGrp="1"/>
          </p:cNvSpPr>
          <p:nvPr>
            <p:ph type="body" sz="quarter" idx="18"/>
          </p:nvPr>
        </p:nvSpPr>
        <p:spPr>
          <a:xfrm>
            <a:off x="647701"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Text Placeholder 4">
            <a:extLst>
              <a:ext uri="{FF2B5EF4-FFF2-40B4-BE49-F238E27FC236}">
                <a16:creationId xmlns:a16="http://schemas.microsoft.com/office/drawing/2014/main" id="{63E96DD9-23FE-4274-871B-8090D2AFC0AB}"/>
              </a:ext>
            </a:extLst>
          </p:cNvPr>
          <p:cNvSpPr>
            <a:spLocks noGrp="1"/>
          </p:cNvSpPr>
          <p:nvPr>
            <p:ph type="body" sz="quarter" idx="19" hasCustomPrompt="1"/>
          </p:nvPr>
        </p:nvSpPr>
        <p:spPr>
          <a:xfrm>
            <a:off x="647701"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A Sub-Title Here</a:t>
            </a:r>
          </a:p>
        </p:txBody>
      </p:sp>
      <p:sp>
        <p:nvSpPr>
          <p:cNvPr id="27" name="Text Placeholder 4">
            <a:extLst>
              <a:ext uri="{FF2B5EF4-FFF2-40B4-BE49-F238E27FC236}">
                <a16:creationId xmlns:a16="http://schemas.microsoft.com/office/drawing/2014/main" id="{9D13D5C4-6C9E-4D1D-96DD-B8EF2FDF6CFF}"/>
              </a:ext>
            </a:extLst>
          </p:cNvPr>
          <p:cNvSpPr>
            <a:spLocks noGrp="1"/>
          </p:cNvSpPr>
          <p:nvPr>
            <p:ph type="body" sz="quarter" idx="21"/>
          </p:nvPr>
        </p:nvSpPr>
        <p:spPr>
          <a:xfrm>
            <a:off x="4384814"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Text Placeholder 4">
            <a:extLst>
              <a:ext uri="{FF2B5EF4-FFF2-40B4-BE49-F238E27FC236}">
                <a16:creationId xmlns:a16="http://schemas.microsoft.com/office/drawing/2014/main" id="{69F3355B-5E31-43C0-9781-30094D500D8E}"/>
              </a:ext>
            </a:extLst>
          </p:cNvPr>
          <p:cNvSpPr>
            <a:spLocks noGrp="1"/>
          </p:cNvSpPr>
          <p:nvPr>
            <p:ph type="body" sz="quarter" idx="22" hasCustomPrompt="1"/>
          </p:nvPr>
        </p:nvSpPr>
        <p:spPr>
          <a:xfrm>
            <a:off x="4384814"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A Sub-Title Here</a:t>
            </a:r>
          </a:p>
        </p:txBody>
      </p:sp>
      <p:sp>
        <p:nvSpPr>
          <p:cNvPr id="29" name="Text Placeholder 4">
            <a:extLst>
              <a:ext uri="{FF2B5EF4-FFF2-40B4-BE49-F238E27FC236}">
                <a16:creationId xmlns:a16="http://schemas.microsoft.com/office/drawing/2014/main" id="{C3A7A526-1EE6-43D1-964C-AAB9394FA1B0}"/>
              </a:ext>
            </a:extLst>
          </p:cNvPr>
          <p:cNvSpPr>
            <a:spLocks noGrp="1"/>
          </p:cNvSpPr>
          <p:nvPr>
            <p:ph type="body" sz="quarter" idx="23"/>
          </p:nvPr>
        </p:nvSpPr>
        <p:spPr>
          <a:xfrm>
            <a:off x="8142514"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4">
            <a:extLst>
              <a:ext uri="{FF2B5EF4-FFF2-40B4-BE49-F238E27FC236}">
                <a16:creationId xmlns:a16="http://schemas.microsoft.com/office/drawing/2014/main" id="{6F63AA15-9684-451F-9ED1-3BD417A4E3D9}"/>
              </a:ext>
            </a:extLst>
          </p:cNvPr>
          <p:cNvSpPr>
            <a:spLocks noGrp="1"/>
          </p:cNvSpPr>
          <p:nvPr>
            <p:ph type="body" sz="quarter" idx="24" hasCustomPrompt="1"/>
          </p:nvPr>
        </p:nvSpPr>
        <p:spPr>
          <a:xfrm>
            <a:off x="8142514"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A Sub-Title Here</a:t>
            </a:r>
          </a:p>
        </p:txBody>
      </p:sp>
      <p:sp>
        <p:nvSpPr>
          <p:cNvPr id="18" name="Title 1">
            <a:extLst>
              <a:ext uri="{FF2B5EF4-FFF2-40B4-BE49-F238E27FC236}">
                <a16:creationId xmlns:a16="http://schemas.microsoft.com/office/drawing/2014/main" id="{0D0A90BC-982F-4519-B154-AD2CD92D4117}"/>
              </a:ext>
            </a:extLst>
          </p:cNvPr>
          <p:cNvSpPr>
            <a:spLocks noGrp="1"/>
          </p:cNvSpPr>
          <p:nvPr>
            <p:ph type="title" hasCustomPrompt="1"/>
          </p:nvPr>
        </p:nvSpPr>
        <p:spPr>
          <a:xfrm>
            <a:off x="652462" y="346076"/>
            <a:ext cx="10887076" cy="568324"/>
          </a:xfrm>
        </p:spPr>
        <p:txBody>
          <a:bodyPr/>
          <a:lstStyle>
            <a:lvl1pPr algn="ctr">
              <a:defRPr>
                <a:solidFill>
                  <a:schemeClr val="bg1"/>
                </a:solidFill>
              </a:defRPr>
            </a:lvl1pPr>
          </a:lstStyle>
          <a:p>
            <a:r>
              <a:rPr lang="en-US" dirty="0"/>
              <a:t>Your Slide’s Title Goes Over Here</a:t>
            </a:r>
          </a:p>
        </p:txBody>
      </p:sp>
    </p:spTree>
    <p:extLst>
      <p:ext uri="{BB962C8B-B14F-4D97-AF65-F5344CB8AC3E}">
        <p14:creationId xmlns:p14="http://schemas.microsoft.com/office/powerpoint/2010/main" val="32480682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Full Image 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D8B09657-D9FB-4E5C-9645-121FAA31326A}"/>
              </a:ext>
            </a:extLst>
          </p:cNvPr>
          <p:cNvSpPr/>
          <p:nvPr userDrawn="1"/>
        </p:nvSpPr>
        <p:spPr>
          <a:xfrm>
            <a:off x="647700" y="-1"/>
            <a:ext cx="5226008" cy="59577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Picture Placeholder 21">
            <a:extLst>
              <a:ext uri="{FF2B5EF4-FFF2-40B4-BE49-F238E27FC236}">
                <a16:creationId xmlns:a16="http://schemas.microsoft.com/office/drawing/2014/main" id="{CC56583B-76EA-44AE-95A8-668E181D1003}"/>
              </a:ext>
            </a:extLst>
          </p:cNvPr>
          <p:cNvSpPr>
            <a:spLocks noGrp="1"/>
          </p:cNvSpPr>
          <p:nvPr>
            <p:ph type="pic" sz="quarter" idx="17"/>
          </p:nvPr>
        </p:nvSpPr>
        <p:spPr>
          <a:xfrm>
            <a:off x="0" y="-1"/>
            <a:ext cx="12192000" cy="6409809"/>
          </a:xfrm>
          <a:custGeom>
            <a:avLst/>
            <a:gdLst>
              <a:gd name="connsiteX0" fmla="*/ 0 w 12192000"/>
              <a:gd name="connsiteY0" fmla="*/ 0 h 6400800"/>
              <a:gd name="connsiteX1" fmla="*/ 647700 w 12192000"/>
              <a:gd name="connsiteY1" fmla="*/ 0 h 6400800"/>
              <a:gd name="connsiteX2" fmla="*/ 647700 w 12192000"/>
              <a:gd name="connsiteY2" fmla="*/ 5943600 h 6400800"/>
              <a:gd name="connsiteX3" fmla="*/ 5873708 w 12192000"/>
              <a:gd name="connsiteY3" fmla="*/ 5943600 h 6400800"/>
              <a:gd name="connsiteX4" fmla="*/ 5873708 w 12192000"/>
              <a:gd name="connsiteY4" fmla="*/ 0 h 6400800"/>
              <a:gd name="connsiteX5" fmla="*/ 12192000 w 12192000"/>
              <a:gd name="connsiteY5" fmla="*/ 0 h 6400800"/>
              <a:gd name="connsiteX6" fmla="*/ 12192000 w 12192000"/>
              <a:gd name="connsiteY6" fmla="*/ 6400800 h 6400800"/>
              <a:gd name="connsiteX7" fmla="*/ 0 w 12192000"/>
              <a:gd name="connsiteY7" fmla="*/ 6400800 h 640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400800">
                <a:moveTo>
                  <a:pt x="0" y="0"/>
                </a:moveTo>
                <a:lnTo>
                  <a:pt x="647700" y="0"/>
                </a:lnTo>
                <a:lnTo>
                  <a:pt x="647700" y="5943600"/>
                </a:lnTo>
                <a:lnTo>
                  <a:pt x="5873708" y="5943600"/>
                </a:lnTo>
                <a:lnTo>
                  <a:pt x="5873708" y="0"/>
                </a:lnTo>
                <a:lnTo>
                  <a:pt x="12192000" y="0"/>
                </a:lnTo>
                <a:lnTo>
                  <a:pt x="12192000" y="6400800"/>
                </a:lnTo>
                <a:lnTo>
                  <a:pt x="0" y="6400800"/>
                </a:lnTo>
                <a:close/>
              </a:path>
            </a:pathLst>
          </a:custGeom>
          <a:solidFill>
            <a:schemeClr val="bg2"/>
          </a:solidFill>
        </p:spPr>
        <p:txBody>
          <a:bodyPr wrap="square">
            <a:noAutofit/>
          </a:bodyPr>
          <a:lstStyle>
            <a:lvl1pPr algn="r">
              <a:defRPr/>
            </a:lvl1pPr>
          </a:lstStyle>
          <a:p>
            <a:endParaRPr lang="en-US" dirty="0"/>
          </a:p>
        </p:txBody>
      </p:sp>
      <p:sp>
        <p:nvSpPr>
          <p:cNvPr id="2" name="Title 1">
            <a:extLst>
              <a:ext uri="{FF2B5EF4-FFF2-40B4-BE49-F238E27FC236}">
                <a16:creationId xmlns:a16="http://schemas.microsoft.com/office/drawing/2014/main" id="{7CCBDF45-5062-4444-A0CE-24D3BCBA6953}"/>
              </a:ext>
            </a:extLst>
          </p:cNvPr>
          <p:cNvSpPr>
            <a:spLocks noGrp="1"/>
          </p:cNvSpPr>
          <p:nvPr>
            <p:ph type="title" hasCustomPrompt="1"/>
          </p:nvPr>
        </p:nvSpPr>
        <p:spPr>
          <a:xfrm>
            <a:off x="1072856" y="342901"/>
            <a:ext cx="4375696" cy="1219200"/>
          </a:xfrm>
        </p:spPr>
        <p:txBody>
          <a:bodyPr/>
          <a:lstStyle>
            <a:lvl1pPr>
              <a:defRPr>
                <a:solidFill>
                  <a:schemeClr val="tx1"/>
                </a:solidFill>
              </a:defRPr>
            </a:lvl1pPr>
          </a:lstStyle>
          <a:p>
            <a:r>
              <a:rPr lang="en-US" dirty="0"/>
              <a:t>Your Slide’s Title Goes Over Here</a:t>
            </a:r>
          </a:p>
        </p:txBody>
      </p:sp>
      <p:cxnSp>
        <p:nvCxnSpPr>
          <p:cNvPr id="193" name="Straight Connector 192">
            <a:extLst>
              <a:ext uri="{FF2B5EF4-FFF2-40B4-BE49-F238E27FC236}">
                <a16:creationId xmlns:a16="http://schemas.microsoft.com/office/drawing/2014/main" id="{6A850CEE-42D7-4707-A519-9FBC8C99AABA}"/>
              </a:ext>
            </a:extLst>
          </p:cNvPr>
          <p:cNvCxnSpPr>
            <a:cxnSpLocks/>
          </p:cNvCxnSpPr>
          <p:nvPr userDrawn="1"/>
        </p:nvCxnSpPr>
        <p:spPr>
          <a:xfrm flipH="1">
            <a:off x="1175658" y="1743608"/>
            <a:ext cx="415308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F96331D-5354-4A7C-9EC2-033B108280AA}"/>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Graphic 20">
            <a:extLst>
              <a:ext uri="{FF2B5EF4-FFF2-40B4-BE49-F238E27FC236}">
                <a16:creationId xmlns:a16="http://schemas.microsoft.com/office/drawing/2014/main" id="{B4F01D59-6C30-4226-B14E-B737AE57B68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8933" t="23765" r="11354" b="68041"/>
          <a:stretch/>
        </p:blipFill>
        <p:spPr>
          <a:xfrm>
            <a:off x="0" y="6406676"/>
            <a:ext cx="12192000" cy="451323"/>
          </a:xfrm>
          <a:prstGeom prst="rect">
            <a:avLst/>
          </a:prstGeom>
        </p:spPr>
      </p:pic>
      <p:sp>
        <p:nvSpPr>
          <p:cNvPr id="23" name="Rectangle 22">
            <a:extLst>
              <a:ext uri="{FF2B5EF4-FFF2-40B4-BE49-F238E27FC236}">
                <a16:creationId xmlns:a16="http://schemas.microsoft.com/office/drawing/2014/main" id="{9B043E5E-0670-4523-A908-3938CB4AEFEA}"/>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ooter Placeholder 4">
            <a:extLst>
              <a:ext uri="{FF2B5EF4-FFF2-40B4-BE49-F238E27FC236}">
                <a16:creationId xmlns:a16="http://schemas.microsoft.com/office/drawing/2014/main" id="{8E8BC563-36D7-4A05-A3DB-31528E1D20B7}"/>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25" name="Slide Number Placeholder 5">
            <a:extLst>
              <a:ext uri="{FF2B5EF4-FFF2-40B4-BE49-F238E27FC236}">
                <a16:creationId xmlns:a16="http://schemas.microsoft.com/office/drawing/2014/main" id="{4D89ADE0-A4E7-4747-A6D6-E52BA0D15D49}"/>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26" name="Graphic 25">
            <a:extLst>
              <a:ext uri="{FF2B5EF4-FFF2-40B4-BE49-F238E27FC236}">
                <a16:creationId xmlns:a16="http://schemas.microsoft.com/office/drawing/2014/main" id="{2D408207-C679-496F-9D9C-25687350D28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39942" y="6532189"/>
            <a:ext cx="1196516" cy="200298"/>
          </a:xfrm>
          <a:prstGeom prst="rect">
            <a:avLst/>
          </a:prstGeom>
        </p:spPr>
      </p:pic>
      <p:sp>
        <p:nvSpPr>
          <p:cNvPr id="16" name="Text Placeholder 4">
            <a:extLst>
              <a:ext uri="{FF2B5EF4-FFF2-40B4-BE49-F238E27FC236}">
                <a16:creationId xmlns:a16="http://schemas.microsoft.com/office/drawing/2014/main" id="{DE2985AF-13E8-4EBD-BAC6-316E6716F915}"/>
              </a:ext>
            </a:extLst>
          </p:cNvPr>
          <p:cNvSpPr>
            <a:spLocks noGrp="1"/>
          </p:cNvSpPr>
          <p:nvPr>
            <p:ph type="body" sz="quarter" idx="10"/>
          </p:nvPr>
        </p:nvSpPr>
        <p:spPr>
          <a:xfrm>
            <a:off x="1068416" y="2495580"/>
            <a:ext cx="4384577" cy="315552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4">
            <a:extLst>
              <a:ext uri="{FF2B5EF4-FFF2-40B4-BE49-F238E27FC236}">
                <a16:creationId xmlns:a16="http://schemas.microsoft.com/office/drawing/2014/main" id="{5E05D589-E10B-4F14-9157-4C269D04374E}"/>
              </a:ext>
            </a:extLst>
          </p:cNvPr>
          <p:cNvSpPr>
            <a:spLocks noGrp="1"/>
          </p:cNvSpPr>
          <p:nvPr>
            <p:ph type="body" sz="quarter" idx="16" hasCustomPrompt="1"/>
          </p:nvPr>
        </p:nvSpPr>
        <p:spPr>
          <a:xfrm>
            <a:off x="1068416" y="1924997"/>
            <a:ext cx="4384577" cy="374847"/>
          </a:xfrm>
        </p:spPr>
        <p:txBody>
          <a:bodyPr anchor="ctr">
            <a:normAutofit/>
          </a:bodyPr>
          <a:lstStyle>
            <a:lvl1pPr marL="0" indent="0">
              <a:buNone/>
              <a:defRPr sz="1800" b="1"/>
            </a:lvl1pPr>
          </a:lstStyle>
          <a:p>
            <a:pPr lvl="0"/>
            <a:r>
              <a:rPr lang="en-US" dirty="0"/>
              <a:t>Your Sub-Title Can Go Over Here</a:t>
            </a:r>
          </a:p>
        </p:txBody>
      </p:sp>
    </p:spTree>
    <p:extLst>
      <p:ext uri="{BB962C8B-B14F-4D97-AF65-F5344CB8AC3E}">
        <p14:creationId xmlns:p14="http://schemas.microsoft.com/office/powerpoint/2010/main" val="24210348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Text and Media">
    <p:spTree>
      <p:nvGrpSpPr>
        <p:cNvPr id="1" name=""/>
        <p:cNvGrpSpPr/>
        <p:nvPr/>
      </p:nvGrpSpPr>
      <p:grpSpPr>
        <a:xfrm>
          <a:off x="0" y="0"/>
          <a:ext cx="0" cy="0"/>
          <a:chOff x="0" y="0"/>
          <a:chExt cx="0" cy="0"/>
        </a:xfrm>
      </p:grpSpPr>
      <p:pic>
        <p:nvPicPr>
          <p:cNvPr id="11" name="Picture 10" descr="A picture containing outdoor, night sky&#10;&#10;Description automatically generated">
            <a:extLst>
              <a:ext uri="{FF2B5EF4-FFF2-40B4-BE49-F238E27FC236}">
                <a16:creationId xmlns:a16="http://schemas.microsoft.com/office/drawing/2014/main" id="{9E84C258-CB22-470E-BF65-3E139A7F970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2471" r="21098" b="232"/>
          <a:stretch/>
        </p:blipFill>
        <p:spPr>
          <a:xfrm rot="16200000">
            <a:off x="-155337" y="155336"/>
            <a:ext cx="6406676" cy="6096000"/>
          </a:xfrm>
          <a:prstGeom prst="rect">
            <a:avLst/>
          </a:prstGeom>
          <a:ln>
            <a:noFill/>
          </a:ln>
        </p:spPr>
      </p:pic>
      <p:pic>
        <p:nvPicPr>
          <p:cNvPr id="13" name="Graphic 12">
            <a:extLst>
              <a:ext uri="{FF2B5EF4-FFF2-40B4-BE49-F238E27FC236}">
                <a16:creationId xmlns:a16="http://schemas.microsoft.com/office/drawing/2014/main" id="{C43E1403-ED19-4843-83E3-6F94D1F942F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5230" t="32901" r="35095" b="21225"/>
          <a:stretch/>
        </p:blipFill>
        <p:spPr>
          <a:xfrm flipH="1">
            <a:off x="0" y="-1"/>
            <a:ext cx="4052982" cy="4950373"/>
          </a:xfrm>
          <a:prstGeom prst="rect">
            <a:avLst/>
          </a:prstGeom>
        </p:spPr>
      </p:pic>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40442" y="1240972"/>
            <a:ext cx="4882243" cy="1416958"/>
          </a:xfrm>
        </p:spPr>
        <p:txBody>
          <a:bodyPr/>
          <a:lstStyle>
            <a:lvl1pPr>
              <a:defRPr>
                <a:solidFill>
                  <a:schemeClr val="bg1"/>
                </a:solidFill>
              </a:defRPr>
            </a:lvl1pPr>
          </a:lstStyle>
          <a:p>
            <a:r>
              <a:rPr lang="en-US" dirty="0"/>
              <a:t>Your Slide’s Title Goes Over Here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AFD92D1D-B2E6-44B4-9BB7-BCB4148532A7}"/>
              </a:ext>
            </a:extLst>
          </p:cNvPr>
          <p:cNvSpPr>
            <a:spLocks noGrp="1"/>
          </p:cNvSpPr>
          <p:nvPr>
            <p:ph type="body" sz="quarter" idx="10"/>
          </p:nvPr>
        </p:nvSpPr>
        <p:spPr>
          <a:xfrm>
            <a:off x="647699" y="2887396"/>
            <a:ext cx="4882243" cy="256997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B4CB9ED4-67AA-44B3-9E9C-78992A1B3CCB}"/>
              </a:ext>
            </a:extLst>
          </p:cNvPr>
          <p:cNvSpPr>
            <a:spLocks noGrp="1"/>
          </p:cNvSpPr>
          <p:nvPr>
            <p:ph sz="quarter" idx="11" hasCustomPrompt="1"/>
          </p:nvPr>
        </p:nvSpPr>
        <p:spPr>
          <a:xfrm>
            <a:off x="6679096" y="551543"/>
            <a:ext cx="4865204" cy="5392057"/>
          </a:xfrm>
          <a:solidFill>
            <a:schemeClr val="bg2"/>
          </a:solidFill>
        </p:spPr>
        <p:txBody>
          <a:bodyPr/>
          <a:lstStyle>
            <a:lvl1pPr>
              <a:defRPr/>
            </a:lvl1pPr>
          </a:lstStyle>
          <a:p>
            <a:pPr lvl="0"/>
            <a:r>
              <a:rPr lang="es-419" dirty="0" err="1"/>
              <a:t>Add</a:t>
            </a:r>
            <a:endParaRPr lang="en-US" dirty="0"/>
          </a:p>
        </p:txBody>
      </p:sp>
    </p:spTree>
    <p:extLst>
      <p:ext uri="{BB962C8B-B14F-4D97-AF65-F5344CB8AC3E}">
        <p14:creationId xmlns:p14="http://schemas.microsoft.com/office/powerpoint/2010/main" val="29075609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Text and Media - 2">
    <p:spTree>
      <p:nvGrpSpPr>
        <p:cNvPr id="1" name=""/>
        <p:cNvGrpSpPr/>
        <p:nvPr/>
      </p:nvGrpSpPr>
      <p:grpSpPr>
        <a:xfrm>
          <a:off x="0" y="0"/>
          <a:ext cx="0" cy="0"/>
          <a:chOff x="0" y="0"/>
          <a:chExt cx="0" cy="0"/>
        </a:xfrm>
      </p:grpSpPr>
      <p:pic>
        <p:nvPicPr>
          <p:cNvPr id="11" name="Picture 10" descr="A picture containing outdoor, night sky&#10;&#10;Description automatically generated">
            <a:extLst>
              <a:ext uri="{FF2B5EF4-FFF2-40B4-BE49-F238E27FC236}">
                <a16:creationId xmlns:a16="http://schemas.microsoft.com/office/drawing/2014/main" id="{9E84C258-CB22-470E-BF65-3E139A7F970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r="21098" b="237"/>
          <a:stretch/>
        </p:blipFill>
        <p:spPr>
          <a:xfrm rot="16200000">
            <a:off x="5940662" y="155336"/>
            <a:ext cx="6406676" cy="6096000"/>
          </a:xfrm>
          <a:prstGeom prst="rect">
            <a:avLst/>
          </a:prstGeom>
          <a:ln>
            <a:noFill/>
          </a:ln>
        </p:spPr>
      </p:pic>
      <p:pic>
        <p:nvPicPr>
          <p:cNvPr id="13" name="Graphic 12">
            <a:extLst>
              <a:ext uri="{FF2B5EF4-FFF2-40B4-BE49-F238E27FC236}">
                <a16:creationId xmlns:a16="http://schemas.microsoft.com/office/drawing/2014/main" id="{C43E1403-ED19-4843-83E3-6F94D1F942F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5230" t="32901" r="35095" b="21225"/>
          <a:stretch/>
        </p:blipFill>
        <p:spPr>
          <a:xfrm flipH="1">
            <a:off x="6103374" y="-1"/>
            <a:ext cx="4052982" cy="4950373"/>
          </a:xfrm>
          <a:prstGeom prst="rect">
            <a:avLst/>
          </a:prstGeom>
        </p:spPr>
      </p:pic>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736442" y="1240972"/>
            <a:ext cx="4882243" cy="1416958"/>
          </a:xfrm>
        </p:spPr>
        <p:txBody>
          <a:bodyPr/>
          <a:lstStyle>
            <a:lvl1pPr>
              <a:defRPr>
                <a:solidFill>
                  <a:schemeClr val="bg1"/>
                </a:solidFill>
              </a:defRPr>
            </a:lvl1pPr>
          </a:lstStyle>
          <a:p>
            <a:r>
              <a:rPr lang="en-US" dirty="0"/>
              <a:t>Your Slide’s Title Goes Over Here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AFD92D1D-B2E6-44B4-9BB7-BCB4148532A7}"/>
              </a:ext>
            </a:extLst>
          </p:cNvPr>
          <p:cNvSpPr>
            <a:spLocks noGrp="1"/>
          </p:cNvSpPr>
          <p:nvPr>
            <p:ph type="body" sz="quarter" idx="10"/>
          </p:nvPr>
        </p:nvSpPr>
        <p:spPr>
          <a:xfrm>
            <a:off x="6743699" y="2887396"/>
            <a:ext cx="4882243" cy="256997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9">
            <a:extLst>
              <a:ext uri="{FF2B5EF4-FFF2-40B4-BE49-F238E27FC236}">
                <a16:creationId xmlns:a16="http://schemas.microsoft.com/office/drawing/2014/main" id="{37AE9F95-348A-46A4-8804-F5238271C18B}"/>
              </a:ext>
            </a:extLst>
          </p:cNvPr>
          <p:cNvSpPr>
            <a:spLocks noGrp="1"/>
          </p:cNvSpPr>
          <p:nvPr>
            <p:ph sz="quarter" idx="11" hasCustomPrompt="1"/>
          </p:nvPr>
        </p:nvSpPr>
        <p:spPr>
          <a:xfrm>
            <a:off x="647700" y="551543"/>
            <a:ext cx="4865204" cy="5392057"/>
          </a:xfrm>
          <a:solidFill>
            <a:schemeClr val="bg2"/>
          </a:solidFill>
        </p:spPr>
        <p:txBody>
          <a:bodyPr/>
          <a:lstStyle>
            <a:lvl1pPr>
              <a:defRPr/>
            </a:lvl1pPr>
          </a:lstStyle>
          <a:p>
            <a:pPr lvl="0"/>
            <a:r>
              <a:rPr lang="es-419" dirty="0" err="1"/>
              <a:t>Add</a:t>
            </a:r>
            <a:endParaRPr lang="en-US" dirty="0"/>
          </a:p>
        </p:txBody>
      </p:sp>
    </p:spTree>
    <p:extLst>
      <p:ext uri="{BB962C8B-B14F-4D97-AF65-F5344CB8AC3E}">
        <p14:creationId xmlns:p14="http://schemas.microsoft.com/office/powerpoint/2010/main" val="10970493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Text and Media - 3">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7170FCB-C409-40AE-9083-1E13A59FBF4B}"/>
              </a:ext>
            </a:extLst>
          </p:cNvPr>
          <p:cNvSpPr/>
          <p:nvPr userDrawn="1"/>
        </p:nvSpPr>
        <p:spPr>
          <a:xfrm>
            <a:off x="0" y="3549689"/>
            <a:ext cx="12192000" cy="285679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AFD92D1D-B2E6-44B4-9BB7-BCB4148532A7}"/>
              </a:ext>
            </a:extLst>
          </p:cNvPr>
          <p:cNvSpPr>
            <a:spLocks noGrp="1"/>
          </p:cNvSpPr>
          <p:nvPr>
            <p:ph type="body" sz="quarter" idx="10" hasCustomPrompt="1"/>
          </p:nvPr>
        </p:nvSpPr>
        <p:spPr>
          <a:xfrm>
            <a:off x="647700" y="5458002"/>
            <a:ext cx="10896599" cy="485598"/>
          </a:xfrm>
        </p:spPr>
        <p:txBody>
          <a:bodyPr anchor="ctr"/>
          <a:lstStyle>
            <a:lvl1pPr marL="0" indent="0" algn="ctr">
              <a:buNone/>
              <a:defRPr>
                <a:solidFill>
                  <a:schemeClr val="tx1"/>
                </a:solidFill>
              </a:defRPr>
            </a:lvl1pPr>
            <a:lvl2pPr marL="457200" indent="0" algn="ctr">
              <a:buNone/>
              <a:defRPr>
                <a:solidFill>
                  <a:schemeClr val="tx1"/>
                </a:solidFill>
              </a:defRPr>
            </a:lvl2pPr>
            <a:lvl3pPr marL="914400" indent="0" algn="ctr">
              <a:buNone/>
              <a:defRPr>
                <a:solidFill>
                  <a:schemeClr val="tx1"/>
                </a:solidFill>
              </a:defRPr>
            </a:lvl3pPr>
            <a:lvl4pPr marL="1371600" indent="0" algn="ctr">
              <a:buNone/>
              <a:defRPr>
                <a:solidFill>
                  <a:schemeClr val="tx1"/>
                </a:solidFill>
              </a:defRPr>
            </a:lvl4pPr>
            <a:lvl5pPr marL="1828800" indent="0" algn="ctr">
              <a:buNone/>
              <a:defRPr>
                <a:solidFill>
                  <a:schemeClr val="tx1"/>
                </a:solidFill>
              </a:defRPr>
            </a:lvl5pPr>
          </a:lstStyle>
          <a:p>
            <a:pPr lvl="0"/>
            <a:r>
              <a:rPr lang="en-US" dirty="0"/>
              <a:t>Type your copy in this box</a:t>
            </a:r>
          </a:p>
        </p:txBody>
      </p:sp>
      <p:sp>
        <p:nvSpPr>
          <p:cNvPr id="10" name="Content Placeholder 9">
            <a:extLst>
              <a:ext uri="{FF2B5EF4-FFF2-40B4-BE49-F238E27FC236}">
                <a16:creationId xmlns:a16="http://schemas.microsoft.com/office/drawing/2014/main" id="{B4CB9ED4-67AA-44B3-9E9C-78992A1B3CCB}"/>
              </a:ext>
            </a:extLst>
          </p:cNvPr>
          <p:cNvSpPr>
            <a:spLocks noGrp="1"/>
          </p:cNvSpPr>
          <p:nvPr>
            <p:ph sz="quarter" idx="11" hasCustomPrompt="1"/>
          </p:nvPr>
        </p:nvSpPr>
        <p:spPr>
          <a:xfrm>
            <a:off x="647701" y="1828798"/>
            <a:ext cx="10896600" cy="3430421"/>
          </a:xfrm>
          <a:solidFill>
            <a:schemeClr val="bg2"/>
          </a:solidFill>
        </p:spPr>
        <p:txBody>
          <a:bodyPr/>
          <a:lstStyle>
            <a:lvl1pPr>
              <a:defRPr/>
            </a:lvl1pPr>
          </a:lstStyle>
          <a:p>
            <a:pPr lvl="0"/>
            <a:r>
              <a:rPr lang="es-419" dirty="0" err="1"/>
              <a:t>Add</a:t>
            </a:r>
            <a:endParaRPr lang="en-US" dirty="0"/>
          </a:p>
        </p:txBody>
      </p:sp>
      <p:sp>
        <p:nvSpPr>
          <p:cNvPr id="8" name="Title 1">
            <a:extLst>
              <a:ext uri="{FF2B5EF4-FFF2-40B4-BE49-F238E27FC236}">
                <a16:creationId xmlns:a16="http://schemas.microsoft.com/office/drawing/2014/main" id="{E827F9C3-833D-48B0-9886-4EDD6675BE05}"/>
              </a:ext>
            </a:extLst>
          </p:cNvPr>
          <p:cNvSpPr>
            <a:spLocks noGrp="1"/>
          </p:cNvSpPr>
          <p:nvPr>
            <p:ph type="title" hasCustomPrompt="1"/>
          </p:nvPr>
        </p:nvSpPr>
        <p:spPr>
          <a:xfrm>
            <a:off x="652462" y="346076"/>
            <a:ext cx="10887076" cy="568324"/>
          </a:xfrm>
        </p:spPr>
        <p:txBody>
          <a:bodyPr/>
          <a:lstStyle>
            <a:lvl1pPr algn="ctr">
              <a:defRPr/>
            </a:lvl1pPr>
          </a:lstStyle>
          <a:p>
            <a:r>
              <a:rPr lang="en-US" dirty="0"/>
              <a:t>Your Slide’s Title Goes Over Here</a:t>
            </a:r>
          </a:p>
        </p:txBody>
      </p:sp>
      <p:sp>
        <p:nvSpPr>
          <p:cNvPr id="9" name="Text Placeholder 4">
            <a:extLst>
              <a:ext uri="{FF2B5EF4-FFF2-40B4-BE49-F238E27FC236}">
                <a16:creationId xmlns:a16="http://schemas.microsoft.com/office/drawing/2014/main" id="{D037E592-62B7-42C6-A411-39B6B64FCA29}"/>
              </a:ext>
            </a:extLst>
          </p:cNvPr>
          <p:cNvSpPr>
            <a:spLocks noGrp="1"/>
          </p:cNvSpPr>
          <p:nvPr>
            <p:ph type="body" sz="quarter" idx="21" hasCustomPrompt="1"/>
          </p:nvPr>
        </p:nvSpPr>
        <p:spPr>
          <a:xfrm>
            <a:off x="652462" y="914400"/>
            <a:ext cx="10887076" cy="647700"/>
          </a:xfrm>
        </p:spPr>
        <p:txBody>
          <a:bodyPr vert="horz" lIns="91440" tIns="45720" rIns="91440" bIns="45720" rtlCol="0" anchor="t">
            <a:normAutofit/>
          </a:bodyPr>
          <a:lstStyle>
            <a:lvl1pPr marL="0" indent="0" algn="ctr">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7802209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Text and Media - 4">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616BFE6-CBF0-47DC-BCD2-44B6F6611F53}"/>
              </a:ext>
            </a:extLst>
          </p:cNvPr>
          <p:cNvSpPr/>
          <p:nvPr userDrawn="1"/>
        </p:nvSpPr>
        <p:spPr>
          <a:xfrm>
            <a:off x="9374966" y="2976060"/>
            <a:ext cx="2817034" cy="34304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E7170FCB-C409-40AE-9083-1E13A59FBF4B}"/>
              </a:ext>
            </a:extLst>
          </p:cNvPr>
          <p:cNvSpPr/>
          <p:nvPr userDrawn="1"/>
        </p:nvSpPr>
        <p:spPr>
          <a:xfrm>
            <a:off x="0" y="2976060"/>
            <a:ext cx="2817034" cy="343042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AFD92D1D-B2E6-44B4-9BB7-BCB4148532A7}"/>
              </a:ext>
            </a:extLst>
          </p:cNvPr>
          <p:cNvSpPr>
            <a:spLocks noGrp="1"/>
          </p:cNvSpPr>
          <p:nvPr>
            <p:ph type="body" sz="quarter" idx="10" hasCustomPrompt="1"/>
          </p:nvPr>
        </p:nvSpPr>
        <p:spPr>
          <a:xfrm>
            <a:off x="647700" y="1828800"/>
            <a:ext cx="5128355" cy="485598"/>
          </a:xfrm>
        </p:spPr>
        <p:txBody>
          <a:bodyPr anchor="ctr">
            <a:normAutofit/>
          </a:bodyPr>
          <a:lstStyle>
            <a:lvl1pPr marL="0" indent="0" algn="ctr">
              <a:buNone/>
              <a:defRPr sz="1600" b="1">
                <a:solidFill>
                  <a:schemeClr val="tx1"/>
                </a:solidFill>
              </a:defRPr>
            </a:lvl1pPr>
            <a:lvl2pPr marL="457200" indent="0" algn="ctr">
              <a:buNone/>
              <a:defRPr>
                <a:solidFill>
                  <a:schemeClr val="tx1"/>
                </a:solidFill>
              </a:defRPr>
            </a:lvl2pPr>
            <a:lvl3pPr marL="914400" indent="0" algn="ctr">
              <a:buNone/>
              <a:defRPr>
                <a:solidFill>
                  <a:schemeClr val="tx1"/>
                </a:solidFill>
              </a:defRPr>
            </a:lvl3pPr>
            <a:lvl4pPr marL="1371600" indent="0" algn="ctr">
              <a:buNone/>
              <a:defRPr>
                <a:solidFill>
                  <a:schemeClr val="tx1"/>
                </a:solidFill>
              </a:defRPr>
            </a:lvl4pPr>
            <a:lvl5pPr marL="1828800" indent="0" algn="ctr">
              <a:buNone/>
              <a:defRPr>
                <a:solidFill>
                  <a:schemeClr val="tx1"/>
                </a:solidFill>
              </a:defRPr>
            </a:lvl5pPr>
          </a:lstStyle>
          <a:p>
            <a:pPr marL="0" marR="0" lvl="0" indent="0" algn="ctr"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lang="en-US" dirty="0"/>
              <a:t>A Sub-Title Here</a:t>
            </a:r>
          </a:p>
        </p:txBody>
      </p:sp>
      <p:sp>
        <p:nvSpPr>
          <p:cNvPr id="10" name="Content Placeholder 9">
            <a:extLst>
              <a:ext uri="{FF2B5EF4-FFF2-40B4-BE49-F238E27FC236}">
                <a16:creationId xmlns:a16="http://schemas.microsoft.com/office/drawing/2014/main" id="{B4CB9ED4-67AA-44B3-9E9C-78992A1B3CCB}"/>
              </a:ext>
            </a:extLst>
          </p:cNvPr>
          <p:cNvSpPr>
            <a:spLocks noGrp="1"/>
          </p:cNvSpPr>
          <p:nvPr>
            <p:ph sz="quarter" idx="11" hasCustomPrompt="1"/>
          </p:nvPr>
        </p:nvSpPr>
        <p:spPr>
          <a:xfrm>
            <a:off x="647701" y="2513179"/>
            <a:ext cx="5130483" cy="3430421"/>
          </a:xfrm>
          <a:solidFill>
            <a:schemeClr val="bg2"/>
          </a:solidFill>
        </p:spPr>
        <p:txBody>
          <a:bodyPr/>
          <a:lstStyle>
            <a:lvl1pPr>
              <a:defRPr/>
            </a:lvl1pPr>
          </a:lstStyle>
          <a:p>
            <a:pPr lvl="0"/>
            <a:r>
              <a:rPr lang="es-419" dirty="0" err="1"/>
              <a:t>Add</a:t>
            </a:r>
            <a:endParaRPr lang="en-US" dirty="0"/>
          </a:p>
        </p:txBody>
      </p:sp>
      <p:sp>
        <p:nvSpPr>
          <p:cNvPr id="8" name="Content Placeholder 9">
            <a:extLst>
              <a:ext uri="{FF2B5EF4-FFF2-40B4-BE49-F238E27FC236}">
                <a16:creationId xmlns:a16="http://schemas.microsoft.com/office/drawing/2014/main" id="{BFB12E77-174E-4451-910B-D894995A68FB}"/>
              </a:ext>
            </a:extLst>
          </p:cNvPr>
          <p:cNvSpPr>
            <a:spLocks noGrp="1"/>
          </p:cNvSpPr>
          <p:nvPr>
            <p:ph sz="quarter" idx="12" hasCustomPrompt="1"/>
          </p:nvPr>
        </p:nvSpPr>
        <p:spPr>
          <a:xfrm>
            <a:off x="6413817" y="2513179"/>
            <a:ext cx="5130483" cy="3430421"/>
          </a:xfrm>
          <a:solidFill>
            <a:schemeClr val="bg2"/>
          </a:solidFill>
        </p:spPr>
        <p:txBody>
          <a:bodyPr/>
          <a:lstStyle>
            <a:lvl1pPr>
              <a:defRPr/>
            </a:lvl1pPr>
          </a:lstStyle>
          <a:p>
            <a:pPr lvl="0"/>
            <a:r>
              <a:rPr lang="es-419" dirty="0" err="1"/>
              <a:t>Add</a:t>
            </a:r>
            <a:endParaRPr lang="en-US" dirty="0"/>
          </a:p>
        </p:txBody>
      </p:sp>
      <p:sp>
        <p:nvSpPr>
          <p:cNvPr id="12" name="Text Placeholder 3">
            <a:extLst>
              <a:ext uri="{FF2B5EF4-FFF2-40B4-BE49-F238E27FC236}">
                <a16:creationId xmlns:a16="http://schemas.microsoft.com/office/drawing/2014/main" id="{F3817582-F2F3-4888-B918-6449ED2A2426}"/>
              </a:ext>
            </a:extLst>
          </p:cNvPr>
          <p:cNvSpPr>
            <a:spLocks noGrp="1"/>
          </p:cNvSpPr>
          <p:nvPr>
            <p:ph type="body" sz="quarter" idx="13" hasCustomPrompt="1"/>
          </p:nvPr>
        </p:nvSpPr>
        <p:spPr>
          <a:xfrm>
            <a:off x="6415945" y="1828800"/>
            <a:ext cx="5128355" cy="485598"/>
          </a:xfrm>
        </p:spPr>
        <p:txBody>
          <a:bodyPr anchor="ctr">
            <a:normAutofit/>
          </a:bodyPr>
          <a:lstStyle>
            <a:lvl1pPr marL="0" indent="0" algn="ctr">
              <a:buNone/>
              <a:defRPr sz="1600" b="1">
                <a:solidFill>
                  <a:schemeClr val="tx1"/>
                </a:solidFill>
              </a:defRPr>
            </a:lvl1pPr>
            <a:lvl2pPr marL="457200" indent="0" algn="ctr">
              <a:buNone/>
              <a:defRPr>
                <a:solidFill>
                  <a:schemeClr val="tx1"/>
                </a:solidFill>
              </a:defRPr>
            </a:lvl2pPr>
            <a:lvl3pPr marL="914400" indent="0" algn="ctr">
              <a:buNone/>
              <a:defRPr>
                <a:solidFill>
                  <a:schemeClr val="tx1"/>
                </a:solidFill>
              </a:defRPr>
            </a:lvl3pPr>
            <a:lvl4pPr marL="1371600" indent="0" algn="ctr">
              <a:buNone/>
              <a:defRPr>
                <a:solidFill>
                  <a:schemeClr val="tx1"/>
                </a:solidFill>
              </a:defRPr>
            </a:lvl4pPr>
            <a:lvl5pPr marL="1828800" indent="0" algn="ctr">
              <a:buNone/>
              <a:defRPr>
                <a:solidFill>
                  <a:schemeClr val="tx1"/>
                </a:solidFill>
              </a:defRPr>
            </a:lvl5pPr>
          </a:lstStyle>
          <a:p>
            <a:pPr marL="0" marR="0" lvl="0" indent="0" algn="ctr"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lang="en-US" dirty="0"/>
              <a:t>A Sub-Title Here</a:t>
            </a:r>
          </a:p>
        </p:txBody>
      </p:sp>
      <p:sp>
        <p:nvSpPr>
          <p:cNvPr id="15" name="Title 1">
            <a:extLst>
              <a:ext uri="{FF2B5EF4-FFF2-40B4-BE49-F238E27FC236}">
                <a16:creationId xmlns:a16="http://schemas.microsoft.com/office/drawing/2014/main" id="{13058BC6-A5DD-4A51-95A0-E83B94D83939}"/>
              </a:ext>
            </a:extLst>
          </p:cNvPr>
          <p:cNvSpPr>
            <a:spLocks noGrp="1"/>
          </p:cNvSpPr>
          <p:nvPr>
            <p:ph type="title" hasCustomPrompt="1"/>
          </p:nvPr>
        </p:nvSpPr>
        <p:spPr>
          <a:xfrm>
            <a:off x="652462" y="346076"/>
            <a:ext cx="10887076" cy="568324"/>
          </a:xfrm>
        </p:spPr>
        <p:txBody>
          <a:bodyPr/>
          <a:lstStyle>
            <a:lvl1pPr algn="ctr">
              <a:defRPr/>
            </a:lvl1pPr>
          </a:lstStyle>
          <a:p>
            <a:r>
              <a:rPr lang="en-US" dirty="0"/>
              <a:t>Your Slide’s Title Goes Over Here</a:t>
            </a:r>
          </a:p>
        </p:txBody>
      </p:sp>
      <p:sp>
        <p:nvSpPr>
          <p:cNvPr id="16" name="Text Placeholder 4">
            <a:extLst>
              <a:ext uri="{FF2B5EF4-FFF2-40B4-BE49-F238E27FC236}">
                <a16:creationId xmlns:a16="http://schemas.microsoft.com/office/drawing/2014/main" id="{61475132-00ED-4C79-84ED-CC21D0EC41C8}"/>
              </a:ext>
            </a:extLst>
          </p:cNvPr>
          <p:cNvSpPr>
            <a:spLocks noGrp="1"/>
          </p:cNvSpPr>
          <p:nvPr>
            <p:ph type="body" sz="quarter" idx="21" hasCustomPrompt="1"/>
          </p:nvPr>
        </p:nvSpPr>
        <p:spPr>
          <a:xfrm>
            <a:off x="652462" y="914400"/>
            <a:ext cx="10887076" cy="647700"/>
          </a:xfrm>
        </p:spPr>
        <p:txBody>
          <a:bodyPr vert="horz" lIns="91440" tIns="45720" rIns="91440" bIns="45720" rtlCol="0" anchor="t">
            <a:normAutofit/>
          </a:bodyPr>
          <a:lstStyle>
            <a:lvl1pPr marL="0" indent="0" algn="ctr">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14310261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Text and Media -  5">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0" name="Content Placeholder 9">
            <a:extLst>
              <a:ext uri="{FF2B5EF4-FFF2-40B4-BE49-F238E27FC236}">
                <a16:creationId xmlns:a16="http://schemas.microsoft.com/office/drawing/2014/main" id="{B4CB9ED4-67AA-44B3-9E9C-78992A1B3CCB}"/>
              </a:ext>
            </a:extLst>
          </p:cNvPr>
          <p:cNvSpPr>
            <a:spLocks noGrp="1"/>
          </p:cNvSpPr>
          <p:nvPr>
            <p:ph sz="quarter" idx="11" hasCustomPrompt="1"/>
          </p:nvPr>
        </p:nvSpPr>
        <p:spPr>
          <a:xfrm>
            <a:off x="5083155" y="342900"/>
            <a:ext cx="6461145" cy="2661557"/>
          </a:xfrm>
          <a:solidFill>
            <a:schemeClr val="bg2"/>
          </a:solidFill>
        </p:spPr>
        <p:txBody>
          <a:bodyPr/>
          <a:lstStyle>
            <a:lvl1pPr>
              <a:defRPr/>
            </a:lvl1pPr>
          </a:lstStyle>
          <a:p>
            <a:pPr lvl="0"/>
            <a:r>
              <a:rPr lang="es-419" dirty="0" err="1"/>
              <a:t>Add</a:t>
            </a:r>
            <a:endParaRPr lang="en-US" dirty="0"/>
          </a:p>
        </p:txBody>
      </p:sp>
      <p:sp>
        <p:nvSpPr>
          <p:cNvPr id="2" name="Title 1">
            <a:extLst>
              <a:ext uri="{FF2B5EF4-FFF2-40B4-BE49-F238E27FC236}">
                <a16:creationId xmlns:a16="http://schemas.microsoft.com/office/drawing/2014/main" id="{AD8AFAA8-A656-4815-93F5-D80A95CE5E1D}"/>
              </a:ext>
            </a:extLst>
          </p:cNvPr>
          <p:cNvSpPr>
            <a:spLocks noGrp="1"/>
          </p:cNvSpPr>
          <p:nvPr>
            <p:ph type="title" hasCustomPrompt="1"/>
          </p:nvPr>
        </p:nvSpPr>
        <p:spPr>
          <a:xfrm>
            <a:off x="647700" y="365125"/>
            <a:ext cx="4094685" cy="1196975"/>
          </a:xfrm>
        </p:spPr>
        <p:txBody>
          <a:bodyPr/>
          <a:lstStyle/>
          <a:p>
            <a:r>
              <a:rPr lang="en-US" dirty="0"/>
              <a:t>Your Slide’s Title Goes Over Here</a:t>
            </a:r>
          </a:p>
        </p:txBody>
      </p:sp>
      <p:sp>
        <p:nvSpPr>
          <p:cNvPr id="9" name="Content Placeholder 9">
            <a:extLst>
              <a:ext uri="{FF2B5EF4-FFF2-40B4-BE49-F238E27FC236}">
                <a16:creationId xmlns:a16="http://schemas.microsoft.com/office/drawing/2014/main" id="{EC79136A-9508-494C-8F21-F33A9EEA0D39}"/>
              </a:ext>
            </a:extLst>
          </p:cNvPr>
          <p:cNvSpPr>
            <a:spLocks noGrp="1"/>
          </p:cNvSpPr>
          <p:nvPr>
            <p:ph sz="quarter" idx="12" hasCustomPrompt="1"/>
          </p:nvPr>
        </p:nvSpPr>
        <p:spPr>
          <a:xfrm>
            <a:off x="5083155" y="3282043"/>
            <a:ext cx="6461145" cy="2661557"/>
          </a:xfrm>
          <a:solidFill>
            <a:schemeClr val="bg2"/>
          </a:solidFill>
        </p:spPr>
        <p:txBody>
          <a:bodyPr/>
          <a:lstStyle>
            <a:lvl1pPr>
              <a:defRPr/>
            </a:lvl1pPr>
          </a:lstStyle>
          <a:p>
            <a:pPr lvl="0"/>
            <a:r>
              <a:rPr lang="es-419" dirty="0" err="1"/>
              <a:t>Add</a:t>
            </a:r>
            <a:endParaRPr lang="en-US" dirty="0"/>
          </a:p>
        </p:txBody>
      </p:sp>
      <p:sp>
        <p:nvSpPr>
          <p:cNvPr id="8" name="Text Placeholder 4">
            <a:extLst>
              <a:ext uri="{FF2B5EF4-FFF2-40B4-BE49-F238E27FC236}">
                <a16:creationId xmlns:a16="http://schemas.microsoft.com/office/drawing/2014/main" id="{C6FAD771-7725-4F85-BAE0-79432CC2964C}"/>
              </a:ext>
            </a:extLst>
          </p:cNvPr>
          <p:cNvSpPr>
            <a:spLocks noGrp="1"/>
          </p:cNvSpPr>
          <p:nvPr>
            <p:ph type="body" sz="quarter" idx="13"/>
          </p:nvPr>
        </p:nvSpPr>
        <p:spPr>
          <a:xfrm>
            <a:off x="647701" y="1828801"/>
            <a:ext cx="4083326"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896920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rofile">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490537F4-1A0D-4368-83C8-C75C2524B2D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47700" y="365125"/>
            <a:ext cx="5508881" cy="549275"/>
          </a:xfrm>
        </p:spPr>
        <p:txBody>
          <a:bodyPr/>
          <a:lstStyle>
            <a:lvl1pPr>
              <a:defRPr/>
            </a:lvl1pPr>
          </a:lstStyle>
          <a:p>
            <a:r>
              <a:rPr lang="en-US" dirty="0"/>
              <a:t>Name and Last Name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9" name="Text Placeholder 4">
            <a:extLst>
              <a:ext uri="{FF2B5EF4-FFF2-40B4-BE49-F238E27FC236}">
                <a16:creationId xmlns:a16="http://schemas.microsoft.com/office/drawing/2014/main" id="{A1DE8CFF-35AF-4F26-BE9E-9C01C2E5C5F9}"/>
              </a:ext>
            </a:extLst>
          </p:cNvPr>
          <p:cNvSpPr>
            <a:spLocks noGrp="1"/>
          </p:cNvSpPr>
          <p:nvPr>
            <p:ph type="body" sz="quarter" idx="19" hasCustomPrompt="1"/>
          </p:nvPr>
        </p:nvSpPr>
        <p:spPr>
          <a:xfrm>
            <a:off x="647700" y="914401"/>
            <a:ext cx="5508881"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Position Within The Company</a:t>
            </a:r>
          </a:p>
        </p:txBody>
      </p:sp>
      <p:sp>
        <p:nvSpPr>
          <p:cNvPr id="5" name="Rectangle 4">
            <a:extLst>
              <a:ext uri="{FF2B5EF4-FFF2-40B4-BE49-F238E27FC236}">
                <a16:creationId xmlns:a16="http://schemas.microsoft.com/office/drawing/2014/main" id="{9804A51C-FD7F-47E9-8E67-47F43C2B59DC}"/>
              </a:ext>
            </a:extLst>
          </p:cNvPr>
          <p:cNvSpPr/>
          <p:nvPr userDrawn="1"/>
        </p:nvSpPr>
        <p:spPr>
          <a:xfrm>
            <a:off x="0" y="4572000"/>
            <a:ext cx="12192000" cy="18344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icture Placeholder 3">
            <a:extLst>
              <a:ext uri="{FF2B5EF4-FFF2-40B4-BE49-F238E27FC236}">
                <a16:creationId xmlns:a16="http://schemas.microsoft.com/office/drawing/2014/main" id="{D7BA2436-64DA-4838-9E56-473E2039980A}"/>
              </a:ext>
            </a:extLst>
          </p:cNvPr>
          <p:cNvSpPr>
            <a:spLocks noGrp="1"/>
          </p:cNvSpPr>
          <p:nvPr>
            <p:ph type="pic" sz="quarter" idx="10"/>
          </p:nvPr>
        </p:nvSpPr>
        <p:spPr>
          <a:xfrm>
            <a:off x="6946033" y="342900"/>
            <a:ext cx="4598268" cy="5600700"/>
          </a:xfrm>
          <a:solidFill>
            <a:schemeClr val="bg2"/>
          </a:solidFill>
        </p:spPr>
        <p:txBody>
          <a:bodyPr/>
          <a:lstStyle/>
          <a:p>
            <a:endParaRPr lang="en-US" dirty="0"/>
          </a:p>
        </p:txBody>
      </p:sp>
      <p:sp>
        <p:nvSpPr>
          <p:cNvPr id="12" name="Text Placeholder 4">
            <a:extLst>
              <a:ext uri="{FF2B5EF4-FFF2-40B4-BE49-F238E27FC236}">
                <a16:creationId xmlns:a16="http://schemas.microsoft.com/office/drawing/2014/main" id="{89940990-F99B-4063-AA81-269062B85275}"/>
              </a:ext>
            </a:extLst>
          </p:cNvPr>
          <p:cNvSpPr>
            <a:spLocks noGrp="1"/>
          </p:cNvSpPr>
          <p:nvPr>
            <p:ph type="body" sz="quarter" idx="13"/>
          </p:nvPr>
        </p:nvSpPr>
        <p:spPr>
          <a:xfrm>
            <a:off x="647700" y="1828800"/>
            <a:ext cx="5494915" cy="239674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83000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ransition Yellow">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9673E9E-2DD5-446F-8A51-F8B9C75B514B}"/>
              </a:ext>
            </a:extLst>
          </p:cNvPr>
          <p:cNvSpPr/>
          <p:nvPr userDrawn="1"/>
        </p:nvSpPr>
        <p:spPr>
          <a:xfrm>
            <a:off x="0" y="4069976"/>
            <a:ext cx="12192000" cy="2788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8723E3F-4C8D-4F48-8F99-5C8D909DB035}"/>
              </a:ext>
            </a:extLst>
          </p:cNvPr>
          <p:cNvSpPr/>
          <p:nvPr/>
        </p:nvSpPr>
        <p:spPr>
          <a:xfrm>
            <a:off x="651434" y="0"/>
            <a:ext cx="5450541" cy="685800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C3AF0BE8-B7E9-4580-AD39-7E0A9438C29F}"/>
              </a:ext>
            </a:extLst>
          </p:cNvPr>
          <p:cNvCxnSpPr>
            <a:cxnSpLocks/>
          </p:cNvCxnSpPr>
          <p:nvPr/>
        </p:nvCxnSpPr>
        <p:spPr>
          <a:xfrm>
            <a:off x="1485153" y="5199529"/>
            <a:ext cx="380402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Text Placeholder 79">
            <a:extLst>
              <a:ext uri="{FF2B5EF4-FFF2-40B4-BE49-F238E27FC236}">
                <a16:creationId xmlns:a16="http://schemas.microsoft.com/office/drawing/2014/main" id="{8A62EA68-D2C8-4403-8BC4-6A22B21D5326}"/>
              </a:ext>
            </a:extLst>
          </p:cNvPr>
          <p:cNvSpPr>
            <a:spLocks noGrp="1"/>
          </p:cNvSpPr>
          <p:nvPr>
            <p:ph type="body" sz="quarter" idx="10" hasCustomPrompt="1"/>
          </p:nvPr>
        </p:nvSpPr>
        <p:spPr>
          <a:xfrm>
            <a:off x="3280756" y="309563"/>
            <a:ext cx="2377094" cy="2600325"/>
          </a:xfrm>
        </p:spPr>
        <p:txBody>
          <a:bodyPr>
            <a:noAutofit/>
          </a:bodyPr>
          <a:lstStyle>
            <a:lvl1pPr marL="0" indent="0" algn="r">
              <a:lnSpc>
                <a:spcPct val="90000"/>
              </a:lnSpc>
              <a:buNone/>
              <a:defRPr sz="20000">
                <a:solidFill>
                  <a:schemeClr val="accent4"/>
                </a:solidFill>
                <a:latin typeface="+mj-lt"/>
              </a:defRPr>
            </a:lvl1pPr>
          </a:lstStyle>
          <a:p>
            <a:pPr lvl="0"/>
            <a:r>
              <a:rPr lang="en-US" dirty="0"/>
              <a:t>#</a:t>
            </a:r>
          </a:p>
        </p:txBody>
      </p:sp>
      <p:pic>
        <p:nvPicPr>
          <p:cNvPr id="12" name="Picture 11">
            <a:extLst>
              <a:ext uri="{FF2B5EF4-FFF2-40B4-BE49-F238E27FC236}">
                <a16:creationId xmlns:a16="http://schemas.microsoft.com/office/drawing/2014/main" id="{BEA552B2-63C6-4733-BA7D-BEBA0CF7603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9484769" y="309563"/>
            <a:ext cx="2111175" cy="411679"/>
          </a:xfrm>
          <a:prstGeom prst="rect">
            <a:avLst/>
          </a:prstGeom>
        </p:spPr>
      </p:pic>
      <p:sp>
        <p:nvSpPr>
          <p:cNvPr id="2" name="Title 1">
            <a:extLst>
              <a:ext uri="{FF2B5EF4-FFF2-40B4-BE49-F238E27FC236}">
                <a16:creationId xmlns:a16="http://schemas.microsoft.com/office/drawing/2014/main" id="{88450C5A-670C-489B-BA6F-B90AFAA7C80B}"/>
              </a:ext>
            </a:extLst>
          </p:cNvPr>
          <p:cNvSpPr>
            <a:spLocks noGrp="1"/>
          </p:cNvSpPr>
          <p:nvPr>
            <p:ph type="ctrTitle" hasCustomPrompt="1"/>
          </p:nvPr>
        </p:nvSpPr>
        <p:spPr>
          <a:xfrm>
            <a:off x="1387813" y="1476188"/>
            <a:ext cx="3937874" cy="3439389"/>
          </a:xfrm>
        </p:spPr>
        <p:txBody>
          <a:bodyPr anchor="b">
            <a:normAutofit/>
          </a:bodyPr>
          <a:lstStyle>
            <a:lvl1pPr algn="l">
              <a:defRPr sz="4000">
                <a:solidFill>
                  <a:schemeClr val="tx1"/>
                </a:solidFill>
              </a:defRPr>
            </a:lvl1pPr>
          </a:lstStyle>
          <a:p>
            <a:r>
              <a:rPr lang="en-US" dirty="0"/>
              <a:t>Your Transition’s Title Goes Here</a:t>
            </a:r>
          </a:p>
        </p:txBody>
      </p:sp>
      <p:sp>
        <p:nvSpPr>
          <p:cNvPr id="14" name="Subtitle 2">
            <a:extLst>
              <a:ext uri="{FF2B5EF4-FFF2-40B4-BE49-F238E27FC236}">
                <a16:creationId xmlns:a16="http://schemas.microsoft.com/office/drawing/2014/main" id="{3BF5DB33-DB03-464A-B627-9630482B5ADA}"/>
              </a:ext>
            </a:extLst>
          </p:cNvPr>
          <p:cNvSpPr>
            <a:spLocks noGrp="1"/>
          </p:cNvSpPr>
          <p:nvPr>
            <p:ph type="subTitle" idx="1" hasCustomPrompt="1"/>
          </p:nvPr>
        </p:nvSpPr>
        <p:spPr>
          <a:xfrm>
            <a:off x="1387813" y="5432612"/>
            <a:ext cx="3937874" cy="649590"/>
          </a:xfrm>
        </p:spPr>
        <p:txBody>
          <a:bodyPr>
            <a:normAutofit/>
          </a:bodyPr>
          <a:lstStyle>
            <a:lvl1pPr marL="0" indent="0" algn="l">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Your Transition’s Sub-Title Goes Over Here</a:t>
            </a:r>
          </a:p>
        </p:txBody>
      </p:sp>
      <p:pic>
        <p:nvPicPr>
          <p:cNvPr id="55" name="Graphic 54">
            <a:extLst>
              <a:ext uri="{FF2B5EF4-FFF2-40B4-BE49-F238E27FC236}">
                <a16:creationId xmlns:a16="http://schemas.microsoft.com/office/drawing/2014/main" id="{3BA4AF4A-78E7-4051-9342-AA088A8155A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34720" r="38611" b="21640"/>
          <a:stretch/>
        </p:blipFill>
        <p:spPr>
          <a:xfrm>
            <a:off x="5302047" y="4077929"/>
            <a:ext cx="6889954" cy="2780072"/>
          </a:xfrm>
          <a:prstGeom prst="rect">
            <a:avLst/>
          </a:prstGeom>
        </p:spPr>
      </p:pic>
      <p:pic>
        <p:nvPicPr>
          <p:cNvPr id="59" name="Graphic 58">
            <a:extLst>
              <a:ext uri="{FF2B5EF4-FFF2-40B4-BE49-F238E27FC236}">
                <a16:creationId xmlns:a16="http://schemas.microsoft.com/office/drawing/2014/main" id="{7C6E8014-D431-42A0-9FCC-95725030C7F2}"/>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25230" t="32901" r="35095" b="21225"/>
          <a:stretch/>
        </p:blipFill>
        <p:spPr>
          <a:xfrm flipH="1">
            <a:off x="0" y="-1"/>
            <a:ext cx="4052982" cy="4950373"/>
          </a:xfrm>
          <a:prstGeom prst="rect">
            <a:avLst/>
          </a:prstGeom>
        </p:spPr>
      </p:pic>
    </p:spTree>
    <p:extLst>
      <p:ext uri="{BB962C8B-B14F-4D97-AF65-F5344CB8AC3E}">
        <p14:creationId xmlns:p14="http://schemas.microsoft.com/office/powerpoint/2010/main" val="21141274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am Layout">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490537F4-1A0D-4368-83C8-C75C2524B2D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Picture Placeholder 3">
            <a:extLst>
              <a:ext uri="{FF2B5EF4-FFF2-40B4-BE49-F238E27FC236}">
                <a16:creationId xmlns:a16="http://schemas.microsoft.com/office/drawing/2014/main" id="{D7BA2436-64DA-4838-9E56-473E2039980A}"/>
              </a:ext>
            </a:extLst>
          </p:cNvPr>
          <p:cNvSpPr>
            <a:spLocks noGrp="1"/>
          </p:cNvSpPr>
          <p:nvPr>
            <p:ph type="pic" sz="quarter" idx="10"/>
          </p:nvPr>
        </p:nvSpPr>
        <p:spPr>
          <a:xfrm>
            <a:off x="647700" y="1828800"/>
            <a:ext cx="2101417" cy="2103049"/>
          </a:xfrm>
          <a:solidFill>
            <a:schemeClr val="bg2"/>
          </a:solidFill>
        </p:spPr>
        <p:txBody>
          <a:bodyPr/>
          <a:lstStyle/>
          <a:p>
            <a:endParaRPr lang="en-US" dirty="0"/>
          </a:p>
        </p:txBody>
      </p:sp>
      <p:sp>
        <p:nvSpPr>
          <p:cNvPr id="8" name="Text Placeholder 4">
            <a:extLst>
              <a:ext uri="{FF2B5EF4-FFF2-40B4-BE49-F238E27FC236}">
                <a16:creationId xmlns:a16="http://schemas.microsoft.com/office/drawing/2014/main" id="{391CCC28-9750-4E81-BD2F-AC5A067ABAA0}"/>
              </a:ext>
            </a:extLst>
          </p:cNvPr>
          <p:cNvSpPr>
            <a:spLocks noGrp="1"/>
          </p:cNvSpPr>
          <p:nvPr>
            <p:ph type="body" sz="quarter" idx="18"/>
          </p:nvPr>
        </p:nvSpPr>
        <p:spPr>
          <a:xfrm>
            <a:off x="647700" y="4574839"/>
            <a:ext cx="2112539" cy="1368761"/>
          </a:xfrm>
        </p:spPr>
        <p:txBody>
          <a:bodyPr/>
          <a:lstStyle>
            <a:lvl1pPr marL="0" indent="0" algn="l">
              <a:buNone/>
              <a:defRPr sz="1100"/>
            </a:lvl1pPr>
            <a:lvl2pPr marL="457200" indent="0" algn="l">
              <a:buNone/>
              <a:defRPr sz="1050"/>
            </a:lvl2pPr>
            <a:lvl3pPr marL="914400" indent="0" algn="l">
              <a:buNone/>
              <a:defRPr sz="1000"/>
            </a:lvl3pPr>
            <a:lvl4pPr marL="1371600" indent="0" algn="l">
              <a:buNone/>
              <a:defRPr sz="900"/>
            </a:lvl4pPr>
            <a:lvl5pPr marL="1828800" indent="0" algn="l">
              <a:buNone/>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a:extLst>
              <a:ext uri="{FF2B5EF4-FFF2-40B4-BE49-F238E27FC236}">
                <a16:creationId xmlns:a16="http://schemas.microsoft.com/office/drawing/2014/main" id="{A1DE8CFF-35AF-4F26-BE9E-9C01C2E5C5F9}"/>
              </a:ext>
            </a:extLst>
          </p:cNvPr>
          <p:cNvSpPr>
            <a:spLocks noGrp="1"/>
          </p:cNvSpPr>
          <p:nvPr>
            <p:ph type="body" sz="quarter" idx="19" hasCustomPrompt="1"/>
          </p:nvPr>
        </p:nvSpPr>
        <p:spPr>
          <a:xfrm>
            <a:off x="647700" y="4072204"/>
            <a:ext cx="2112539" cy="374847"/>
          </a:xfrm>
        </p:spPr>
        <p:txBody>
          <a:bodyPr anchor="ctr">
            <a:normAutofit/>
          </a:bodyPr>
          <a:lstStyle>
            <a:lvl1pPr marL="0" indent="0" algn="l">
              <a:buFont typeface="Arial" panose="020B0604020202020204" pitchFamily="34" charset="0"/>
              <a:buNone/>
              <a:defRPr sz="1400" b="1"/>
            </a:lvl1pPr>
          </a:lstStyle>
          <a:p>
            <a:pPr lvl="0"/>
            <a:r>
              <a:rPr lang="en-US" dirty="0"/>
              <a:t>Subtitle</a:t>
            </a:r>
          </a:p>
        </p:txBody>
      </p:sp>
      <p:sp>
        <p:nvSpPr>
          <p:cNvPr id="12" name="Picture Placeholder 3">
            <a:extLst>
              <a:ext uri="{FF2B5EF4-FFF2-40B4-BE49-F238E27FC236}">
                <a16:creationId xmlns:a16="http://schemas.microsoft.com/office/drawing/2014/main" id="{23396870-290E-4DB5-921A-C8814822E657}"/>
              </a:ext>
            </a:extLst>
          </p:cNvPr>
          <p:cNvSpPr>
            <a:spLocks noGrp="1"/>
          </p:cNvSpPr>
          <p:nvPr>
            <p:ph type="pic" sz="quarter" idx="21"/>
          </p:nvPr>
        </p:nvSpPr>
        <p:spPr>
          <a:xfrm>
            <a:off x="3579428" y="1828800"/>
            <a:ext cx="2101417" cy="2103049"/>
          </a:xfrm>
          <a:solidFill>
            <a:schemeClr val="bg2"/>
          </a:solidFill>
        </p:spPr>
        <p:txBody>
          <a:bodyPr/>
          <a:lstStyle/>
          <a:p>
            <a:endParaRPr lang="en-US" dirty="0"/>
          </a:p>
        </p:txBody>
      </p:sp>
      <p:sp>
        <p:nvSpPr>
          <p:cNvPr id="13" name="Picture Placeholder 3">
            <a:extLst>
              <a:ext uri="{FF2B5EF4-FFF2-40B4-BE49-F238E27FC236}">
                <a16:creationId xmlns:a16="http://schemas.microsoft.com/office/drawing/2014/main" id="{35051877-CA28-4B2A-90EB-D46CC182D8E7}"/>
              </a:ext>
            </a:extLst>
          </p:cNvPr>
          <p:cNvSpPr>
            <a:spLocks noGrp="1"/>
          </p:cNvSpPr>
          <p:nvPr>
            <p:ph type="pic" sz="quarter" idx="22"/>
          </p:nvPr>
        </p:nvSpPr>
        <p:spPr>
          <a:xfrm>
            <a:off x="6511156" y="1828800"/>
            <a:ext cx="2101417" cy="2103049"/>
          </a:xfrm>
          <a:solidFill>
            <a:schemeClr val="bg2"/>
          </a:solidFill>
        </p:spPr>
        <p:txBody>
          <a:bodyPr/>
          <a:lstStyle/>
          <a:p>
            <a:endParaRPr lang="en-US" dirty="0"/>
          </a:p>
        </p:txBody>
      </p:sp>
      <p:sp>
        <p:nvSpPr>
          <p:cNvPr id="14" name="Picture Placeholder 3">
            <a:extLst>
              <a:ext uri="{FF2B5EF4-FFF2-40B4-BE49-F238E27FC236}">
                <a16:creationId xmlns:a16="http://schemas.microsoft.com/office/drawing/2014/main" id="{655BF87D-8B74-47DD-836E-432A13F072CF}"/>
              </a:ext>
            </a:extLst>
          </p:cNvPr>
          <p:cNvSpPr>
            <a:spLocks noGrp="1"/>
          </p:cNvSpPr>
          <p:nvPr>
            <p:ph type="pic" sz="quarter" idx="23"/>
          </p:nvPr>
        </p:nvSpPr>
        <p:spPr>
          <a:xfrm>
            <a:off x="9442883" y="1828800"/>
            <a:ext cx="2101417" cy="2103049"/>
          </a:xfrm>
          <a:solidFill>
            <a:schemeClr val="bg2"/>
          </a:solidFill>
        </p:spPr>
        <p:txBody>
          <a:bodyPr/>
          <a:lstStyle/>
          <a:p>
            <a:endParaRPr lang="en-US" dirty="0"/>
          </a:p>
        </p:txBody>
      </p:sp>
      <p:sp>
        <p:nvSpPr>
          <p:cNvPr id="15" name="Text Placeholder 4">
            <a:extLst>
              <a:ext uri="{FF2B5EF4-FFF2-40B4-BE49-F238E27FC236}">
                <a16:creationId xmlns:a16="http://schemas.microsoft.com/office/drawing/2014/main" id="{B89EB0BB-F7A4-4CFA-90FF-29A494B6EC46}"/>
              </a:ext>
            </a:extLst>
          </p:cNvPr>
          <p:cNvSpPr>
            <a:spLocks noGrp="1"/>
          </p:cNvSpPr>
          <p:nvPr>
            <p:ph type="body" sz="quarter" idx="24"/>
          </p:nvPr>
        </p:nvSpPr>
        <p:spPr>
          <a:xfrm>
            <a:off x="3572644" y="4574839"/>
            <a:ext cx="2112539" cy="1368761"/>
          </a:xfrm>
        </p:spPr>
        <p:txBody>
          <a:bodyPr/>
          <a:lstStyle>
            <a:lvl1pPr marL="0" indent="0" algn="l">
              <a:buNone/>
              <a:defRPr sz="1100"/>
            </a:lvl1pPr>
            <a:lvl2pPr marL="457200" indent="0" algn="l">
              <a:buNone/>
              <a:defRPr sz="1050"/>
            </a:lvl2pPr>
            <a:lvl3pPr marL="914400" indent="0" algn="l">
              <a:buNone/>
              <a:defRPr sz="1000"/>
            </a:lvl3pPr>
            <a:lvl4pPr marL="1371600" indent="0" algn="l">
              <a:buNone/>
              <a:defRPr sz="900"/>
            </a:lvl4pPr>
            <a:lvl5pPr marL="1828800" indent="0" algn="l">
              <a:buNone/>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4">
            <a:extLst>
              <a:ext uri="{FF2B5EF4-FFF2-40B4-BE49-F238E27FC236}">
                <a16:creationId xmlns:a16="http://schemas.microsoft.com/office/drawing/2014/main" id="{A5A87C28-EC12-41F9-AB2F-019E6466B437}"/>
              </a:ext>
            </a:extLst>
          </p:cNvPr>
          <p:cNvSpPr>
            <a:spLocks noGrp="1"/>
          </p:cNvSpPr>
          <p:nvPr>
            <p:ph type="body" sz="quarter" idx="25" hasCustomPrompt="1"/>
          </p:nvPr>
        </p:nvSpPr>
        <p:spPr>
          <a:xfrm>
            <a:off x="3572644" y="4072204"/>
            <a:ext cx="2112539" cy="374847"/>
          </a:xfrm>
        </p:spPr>
        <p:txBody>
          <a:bodyPr anchor="ctr">
            <a:normAutofit/>
          </a:bodyPr>
          <a:lstStyle>
            <a:lvl1pPr marL="0" indent="0" algn="l">
              <a:buFont typeface="Arial" panose="020B0604020202020204" pitchFamily="34" charset="0"/>
              <a:buNone/>
              <a:defRPr sz="1400" b="1"/>
            </a:lvl1pPr>
          </a:lstStyle>
          <a:p>
            <a:pPr lvl="0"/>
            <a:r>
              <a:rPr lang="en-US" dirty="0"/>
              <a:t>Subtitle</a:t>
            </a:r>
          </a:p>
        </p:txBody>
      </p:sp>
      <p:sp>
        <p:nvSpPr>
          <p:cNvPr id="17" name="Text Placeholder 4">
            <a:extLst>
              <a:ext uri="{FF2B5EF4-FFF2-40B4-BE49-F238E27FC236}">
                <a16:creationId xmlns:a16="http://schemas.microsoft.com/office/drawing/2014/main" id="{D9CFC437-B25D-4DF9-8EB3-0E6205EA365C}"/>
              </a:ext>
            </a:extLst>
          </p:cNvPr>
          <p:cNvSpPr>
            <a:spLocks noGrp="1"/>
          </p:cNvSpPr>
          <p:nvPr>
            <p:ph type="body" sz="quarter" idx="26"/>
          </p:nvPr>
        </p:nvSpPr>
        <p:spPr>
          <a:xfrm>
            <a:off x="6497588" y="4574839"/>
            <a:ext cx="2112539" cy="1368761"/>
          </a:xfrm>
        </p:spPr>
        <p:txBody>
          <a:bodyPr/>
          <a:lstStyle>
            <a:lvl1pPr marL="0" indent="0" algn="l">
              <a:buNone/>
              <a:defRPr sz="1100"/>
            </a:lvl1pPr>
            <a:lvl2pPr marL="457200" indent="0" algn="l">
              <a:buNone/>
              <a:defRPr sz="1050"/>
            </a:lvl2pPr>
            <a:lvl3pPr marL="914400" indent="0" algn="l">
              <a:buNone/>
              <a:defRPr sz="1000"/>
            </a:lvl3pPr>
            <a:lvl4pPr marL="1371600" indent="0" algn="l">
              <a:buNone/>
              <a:defRPr sz="900"/>
            </a:lvl4pPr>
            <a:lvl5pPr marL="1828800" indent="0" algn="l">
              <a:buNone/>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4">
            <a:extLst>
              <a:ext uri="{FF2B5EF4-FFF2-40B4-BE49-F238E27FC236}">
                <a16:creationId xmlns:a16="http://schemas.microsoft.com/office/drawing/2014/main" id="{E4CDD697-8FFD-4229-A9BE-438F225587F3}"/>
              </a:ext>
            </a:extLst>
          </p:cNvPr>
          <p:cNvSpPr>
            <a:spLocks noGrp="1"/>
          </p:cNvSpPr>
          <p:nvPr>
            <p:ph type="body" sz="quarter" idx="27" hasCustomPrompt="1"/>
          </p:nvPr>
        </p:nvSpPr>
        <p:spPr>
          <a:xfrm>
            <a:off x="6497588" y="4072204"/>
            <a:ext cx="2112539" cy="374847"/>
          </a:xfrm>
        </p:spPr>
        <p:txBody>
          <a:bodyPr anchor="ctr">
            <a:normAutofit/>
          </a:bodyPr>
          <a:lstStyle>
            <a:lvl1pPr marL="0" indent="0" algn="l">
              <a:buFont typeface="Arial" panose="020B0604020202020204" pitchFamily="34" charset="0"/>
              <a:buNone/>
              <a:defRPr sz="1400" b="1"/>
            </a:lvl1pPr>
          </a:lstStyle>
          <a:p>
            <a:pPr lvl="0"/>
            <a:r>
              <a:rPr lang="en-US" dirty="0"/>
              <a:t>Subtitle</a:t>
            </a:r>
          </a:p>
        </p:txBody>
      </p:sp>
      <p:sp>
        <p:nvSpPr>
          <p:cNvPr id="19" name="Text Placeholder 4">
            <a:extLst>
              <a:ext uri="{FF2B5EF4-FFF2-40B4-BE49-F238E27FC236}">
                <a16:creationId xmlns:a16="http://schemas.microsoft.com/office/drawing/2014/main" id="{98560D77-F22C-4AC9-B231-F2FA13CD3CF5}"/>
              </a:ext>
            </a:extLst>
          </p:cNvPr>
          <p:cNvSpPr>
            <a:spLocks noGrp="1"/>
          </p:cNvSpPr>
          <p:nvPr>
            <p:ph type="body" sz="quarter" idx="28"/>
          </p:nvPr>
        </p:nvSpPr>
        <p:spPr>
          <a:xfrm>
            <a:off x="9431761" y="4574839"/>
            <a:ext cx="2112539" cy="1368761"/>
          </a:xfrm>
        </p:spPr>
        <p:txBody>
          <a:bodyPr/>
          <a:lstStyle>
            <a:lvl1pPr marL="0" indent="0" algn="l">
              <a:buNone/>
              <a:defRPr sz="1100"/>
            </a:lvl1pPr>
            <a:lvl2pPr marL="457200" indent="0" algn="l">
              <a:buNone/>
              <a:defRPr sz="1050"/>
            </a:lvl2pPr>
            <a:lvl3pPr marL="914400" indent="0" algn="l">
              <a:buNone/>
              <a:defRPr sz="1000"/>
            </a:lvl3pPr>
            <a:lvl4pPr marL="1371600" indent="0" algn="l">
              <a:buNone/>
              <a:defRPr sz="900"/>
            </a:lvl4pPr>
            <a:lvl5pPr marL="1828800" indent="0" algn="l">
              <a:buNone/>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4">
            <a:extLst>
              <a:ext uri="{FF2B5EF4-FFF2-40B4-BE49-F238E27FC236}">
                <a16:creationId xmlns:a16="http://schemas.microsoft.com/office/drawing/2014/main" id="{D284111F-1444-4027-91EB-C8248DDA8964}"/>
              </a:ext>
            </a:extLst>
          </p:cNvPr>
          <p:cNvSpPr>
            <a:spLocks noGrp="1"/>
          </p:cNvSpPr>
          <p:nvPr>
            <p:ph type="body" sz="quarter" idx="29" hasCustomPrompt="1"/>
          </p:nvPr>
        </p:nvSpPr>
        <p:spPr>
          <a:xfrm>
            <a:off x="9431761" y="4072204"/>
            <a:ext cx="2112539" cy="374847"/>
          </a:xfrm>
        </p:spPr>
        <p:txBody>
          <a:bodyPr anchor="ctr">
            <a:normAutofit/>
          </a:bodyPr>
          <a:lstStyle>
            <a:lvl1pPr marL="0" indent="0" algn="l">
              <a:buFont typeface="Arial" panose="020B0604020202020204" pitchFamily="34" charset="0"/>
              <a:buNone/>
              <a:defRPr sz="1400" b="1"/>
            </a:lvl1pPr>
          </a:lstStyle>
          <a:p>
            <a:pPr lvl="0"/>
            <a:r>
              <a:rPr lang="en-US" dirty="0"/>
              <a:t>Subtitle</a:t>
            </a:r>
          </a:p>
        </p:txBody>
      </p:sp>
      <p:sp>
        <p:nvSpPr>
          <p:cNvPr id="3" name="Rectangle 2">
            <a:extLst>
              <a:ext uri="{FF2B5EF4-FFF2-40B4-BE49-F238E27FC236}">
                <a16:creationId xmlns:a16="http://schemas.microsoft.com/office/drawing/2014/main" id="{16494B91-EBC8-4EB5-B120-5D627A6C6724}"/>
              </a:ext>
            </a:extLst>
          </p:cNvPr>
          <p:cNvSpPr/>
          <p:nvPr userDrawn="1"/>
        </p:nvSpPr>
        <p:spPr>
          <a:xfrm>
            <a:off x="2300199" y="1754965"/>
            <a:ext cx="590668" cy="5906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4625482E-DBEC-4A8E-8AB0-E24629BFF7E0}"/>
              </a:ext>
            </a:extLst>
          </p:cNvPr>
          <p:cNvSpPr/>
          <p:nvPr userDrawn="1"/>
        </p:nvSpPr>
        <p:spPr>
          <a:xfrm>
            <a:off x="5215677" y="1754965"/>
            <a:ext cx="590668" cy="5906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49E4828A-79F6-461F-8A06-D938894CBF13}"/>
              </a:ext>
            </a:extLst>
          </p:cNvPr>
          <p:cNvSpPr/>
          <p:nvPr userDrawn="1"/>
        </p:nvSpPr>
        <p:spPr>
          <a:xfrm>
            <a:off x="8131155" y="1754965"/>
            <a:ext cx="590668" cy="5906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3F7B09BE-02DC-40BF-881D-60342EB3DA70}"/>
              </a:ext>
            </a:extLst>
          </p:cNvPr>
          <p:cNvSpPr/>
          <p:nvPr userDrawn="1"/>
        </p:nvSpPr>
        <p:spPr>
          <a:xfrm>
            <a:off x="11046633" y="1754965"/>
            <a:ext cx="590668" cy="5906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itle 1">
            <a:extLst>
              <a:ext uri="{FF2B5EF4-FFF2-40B4-BE49-F238E27FC236}">
                <a16:creationId xmlns:a16="http://schemas.microsoft.com/office/drawing/2014/main" id="{34D72A89-9820-49BE-98E2-326B298E7293}"/>
              </a:ext>
            </a:extLst>
          </p:cNvPr>
          <p:cNvSpPr>
            <a:spLocks noGrp="1"/>
          </p:cNvSpPr>
          <p:nvPr>
            <p:ph type="title" hasCustomPrompt="1"/>
          </p:nvPr>
        </p:nvSpPr>
        <p:spPr>
          <a:xfrm>
            <a:off x="652463" y="346076"/>
            <a:ext cx="8796338" cy="568324"/>
          </a:xfrm>
        </p:spPr>
        <p:txBody>
          <a:bodyPr/>
          <a:lstStyle>
            <a:lvl1pPr>
              <a:defRPr/>
            </a:lvl1pPr>
          </a:lstStyle>
          <a:p>
            <a:r>
              <a:rPr lang="en-US" dirty="0"/>
              <a:t>Your Slide’s Title Goes Here</a:t>
            </a:r>
          </a:p>
        </p:txBody>
      </p:sp>
      <p:sp>
        <p:nvSpPr>
          <p:cNvPr id="26" name="Text Placeholder 4">
            <a:extLst>
              <a:ext uri="{FF2B5EF4-FFF2-40B4-BE49-F238E27FC236}">
                <a16:creationId xmlns:a16="http://schemas.microsoft.com/office/drawing/2014/main" id="{207ED980-8182-4A5E-9C74-6CD9C5136CED}"/>
              </a:ext>
            </a:extLst>
          </p:cNvPr>
          <p:cNvSpPr>
            <a:spLocks noGrp="1"/>
          </p:cNvSpPr>
          <p:nvPr>
            <p:ph type="body" sz="quarter" idx="20" hasCustomPrompt="1"/>
          </p:nvPr>
        </p:nvSpPr>
        <p:spPr>
          <a:xfrm>
            <a:off x="652463" y="914400"/>
            <a:ext cx="8796338"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6869339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Quote w/ BG Imag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5F5BF60-4B06-4124-95FD-9E09C63EADE2}"/>
              </a:ext>
            </a:extLst>
          </p:cNvPr>
          <p:cNvSpPr/>
          <p:nvPr userDrawn="1"/>
        </p:nvSpPr>
        <p:spPr>
          <a:xfrm>
            <a:off x="6821083" y="0"/>
            <a:ext cx="4723217"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icture Placeholder 10">
            <a:extLst>
              <a:ext uri="{FF2B5EF4-FFF2-40B4-BE49-F238E27FC236}">
                <a16:creationId xmlns:a16="http://schemas.microsoft.com/office/drawing/2014/main" id="{050F7605-B32E-4FE4-A129-2B47C6617F94}"/>
              </a:ext>
            </a:extLst>
          </p:cNvPr>
          <p:cNvSpPr>
            <a:spLocks noGrp="1"/>
          </p:cNvSpPr>
          <p:nvPr>
            <p:ph type="pic" sz="quarter" idx="10"/>
          </p:nvPr>
        </p:nvSpPr>
        <p:spPr>
          <a:xfrm>
            <a:off x="0" y="0"/>
            <a:ext cx="12192000" cy="6407150"/>
          </a:xfrm>
          <a:custGeom>
            <a:avLst/>
            <a:gdLst>
              <a:gd name="connsiteX0" fmla="*/ 0 w 12192000"/>
              <a:gd name="connsiteY0" fmla="*/ 0 h 6407150"/>
              <a:gd name="connsiteX1" fmla="*/ 6821083 w 12192000"/>
              <a:gd name="connsiteY1" fmla="*/ 0 h 6407150"/>
              <a:gd name="connsiteX2" fmla="*/ 6821083 w 12192000"/>
              <a:gd name="connsiteY2" fmla="*/ 5943600 h 6407150"/>
              <a:gd name="connsiteX3" fmla="*/ 11544300 w 12192000"/>
              <a:gd name="connsiteY3" fmla="*/ 5943600 h 6407150"/>
              <a:gd name="connsiteX4" fmla="*/ 11544300 w 12192000"/>
              <a:gd name="connsiteY4" fmla="*/ 0 h 6407150"/>
              <a:gd name="connsiteX5" fmla="*/ 12192000 w 12192000"/>
              <a:gd name="connsiteY5" fmla="*/ 0 h 6407150"/>
              <a:gd name="connsiteX6" fmla="*/ 12192000 w 12192000"/>
              <a:gd name="connsiteY6" fmla="*/ 6407150 h 6407150"/>
              <a:gd name="connsiteX7" fmla="*/ 0 w 12192000"/>
              <a:gd name="connsiteY7" fmla="*/ 6407150 h 640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407150">
                <a:moveTo>
                  <a:pt x="0" y="0"/>
                </a:moveTo>
                <a:lnTo>
                  <a:pt x="6821083" y="0"/>
                </a:lnTo>
                <a:lnTo>
                  <a:pt x="6821083" y="5943600"/>
                </a:lnTo>
                <a:lnTo>
                  <a:pt x="11544300" y="5943600"/>
                </a:lnTo>
                <a:lnTo>
                  <a:pt x="11544300" y="0"/>
                </a:lnTo>
                <a:lnTo>
                  <a:pt x="12192000" y="0"/>
                </a:lnTo>
                <a:lnTo>
                  <a:pt x="12192000" y="6407150"/>
                </a:lnTo>
                <a:lnTo>
                  <a:pt x="0" y="6407150"/>
                </a:lnTo>
                <a:close/>
              </a:path>
            </a:pathLst>
          </a:custGeom>
          <a:solidFill>
            <a:schemeClr val="bg2"/>
          </a:solidFill>
          <a:ln>
            <a:noFill/>
          </a:ln>
        </p:spPr>
        <p:txBody>
          <a:bodyPr wrap="square">
            <a:noAutofit/>
          </a:bodyPr>
          <a:lstStyle/>
          <a:p>
            <a:endParaRPr lang="en-US"/>
          </a:p>
        </p:txBody>
      </p:sp>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832442" y="0"/>
            <a:ext cx="4711858" cy="5943600"/>
          </a:xfrm>
          <a:noFill/>
        </p:spPr>
        <p:txBody>
          <a:bodyPr lIns="457200" tIns="274320" rIns="457200" bIns="274320"/>
          <a:lstStyle>
            <a:lvl1pPr>
              <a:defRPr>
                <a:solidFill>
                  <a:schemeClr val="bg1"/>
                </a:solidFill>
              </a:defRPr>
            </a:lvl1pPr>
          </a:lstStyle>
          <a:p>
            <a:r>
              <a:rPr lang="en-US" dirty="0"/>
              <a:t>Your Slide’s Title Goes Over Here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9" name="Text Placeholder 8">
            <a:extLst>
              <a:ext uri="{FF2B5EF4-FFF2-40B4-BE49-F238E27FC236}">
                <a16:creationId xmlns:a16="http://schemas.microsoft.com/office/drawing/2014/main" id="{B8C5FA54-ED5F-4FA6-A375-FDD6633B20E2}"/>
              </a:ext>
            </a:extLst>
          </p:cNvPr>
          <p:cNvSpPr>
            <a:spLocks noGrp="1"/>
          </p:cNvSpPr>
          <p:nvPr>
            <p:ph type="body" sz="quarter" idx="11" hasCustomPrompt="1"/>
          </p:nvPr>
        </p:nvSpPr>
        <p:spPr>
          <a:xfrm>
            <a:off x="7343598" y="4992688"/>
            <a:ext cx="3918127" cy="352425"/>
          </a:xfrm>
        </p:spPr>
        <p:txBody>
          <a:bodyPr/>
          <a:lstStyle>
            <a:lvl1pPr marL="0" indent="0" algn="r">
              <a:buNone/>
              <a:defRPr b="1">
                <a:solidFill>
                  <a:schemeClr val="bg1"/>
                </a:solidFill>
              </a:defRPr>
            </a:lvl1pPr>
            <a:lvl2pPr marL="457200" indent="0">
              <a:buNone/>
              <a:defRPr b="1">
                <a:solidFill>
                  <a:schemeClr val="bg1"/>
                </a:solidFill>
              </a:defRPr>
            </a:lvl2pPr>
            <a:lvl3pPr marL="914400" indent="0">
              <a:buNone/>
              <a:defRPr b="1">
                <a:solidFill>
                  <a:schemeClr val="bg1"/>
                </a:solidFill>
              </a:defRPr>
            </a:lvl3pPr>
            <a:lvl4pPr marL="1371600" indent="0">
              <a:buNone/>
              <a:defRPr b="1">
                <a:solidFill>
                  <a:schemeClr val="bg1"/>
                </a:solidFill>
              </a:defRPr>
            </a:lvl4pPr>
            <a:lvl5pPr marL="1828800" indent="0">
              <a:buNone/>
              <a:defRPr b="1">
                <a:solidFill>
                  <a:schemeClr val="bg1"/>
                </a:solidFill>
              </a:defRPr>
            </a:lvl5pPr>
          </a:lstStyle>
          <a:p>
            <a:pPr lvl="0"/>
            <a:r>
              <a:rPr lang="en-US" dirty="0"/>
              <a:t>Author</a:t>
            </a:r>
          </a:p>
        </p:txBody>
      </p:sp>
      <p:sp>
        <p:nvSpPr>
          <p:cNvPr id="13" name="Freeform: Shape 12">
            <a:extLst>
              <a:ext uri="{FF2B5EF4-FFF2-40B4-BE49-F238E27FC236}">
                <a16:creationId xmlns:a16="http://schemas.microsoft.com/office/drawing/2014/main" id="{5F220071-3DC0-44E8-9AF2-F11DEA86FB82}"/>
              </a:ext>
            </a:extLst>
          </p:cNvPr>
          <p:cNvSpPr/>
          <p:nvPr userDrawn="1"/>
        </p:nvSpPr>
        <p:spPr>
          <a:xfrm>
            <a:off x="7292516" y="342900"/>
            <a:ext cx="607674" cy="506662"/>
          </a:xfrm>
          <a:custGeom>
            <a:avLst/>
            <a:gdLst/>
            <a:ahLst/>
            <a:cxnLst/>
            <a:rect l="l" t="t" r="r" b="b"/>
            <a:pathLst>
              <a:path w="72275" h="60261">
                <a:moveTo>
                  <a:pt x="72275" y="0"/>
                </a:moveTo>
                <a:lnTo>
                  <a:pt x="72275" y="10841"/>
                </a:lnTo>
                <a:cubicBezTo>
                  <a:pt x="68368" y="11948"/>
                  <a:pt x="65585" y="14194"/>
                  <a:pt x="63924" y="17580"/>
                </a:cubicBezTo>
                <a:cubicBezTo>
                  <a:pt x="62264" y="20966"/>
                  <a:pt x="61434" y="24514"/>
                  <a:pt x="61434" y="28226"/>
                </a:cubicBezTo>
                <a:lnTo>
                  <a:pt x="61434" y="31351"/>
                </a:lnTo>
                <a:lnTo>
                  <a:pt x="72275" y="31351"/>
                </a:lnTo>
                <a:lnTo>
                  <a:pt x="72275" y="60261"/>
                </a:lnTo>
                <a:lnTo>
                  <a:pt x="43365" y="60261"/>
                </a:lnTo>
                <a:lnTo>
                  <a:pt x="43365" y="38383"/>
                </a:lnTo>
                <a:cubicBezTo>
                  <a:pt x="43365" y="29919"/>
                  <a:pt x="44277" y="23407"/>
                  <a:pt x="46100" y="18850"/>
                </a:cubicBezTo>
                <a:cubicBezTo>
                  <a:pt x="47923" y="14292"/>
                  <a:pt x="51130" y="10157"/>
                  <a:pt x="55720" y="6446"/>
                </a:cubicBezTo>
                <a:cubicBezTo>
                  <a:pt x="60310" y="2734"/>
                  <a:pt x="65829" y="586"/>
                  <a:pt x="72275" y="0"/>
                </a:cubicBezTo>
                <a:close/>
                <a:moveTo>
                  <a:pt x="28910" y="0"/>
                </a:moveTo>
                <a:lnTo>
                  <a:pt x="28910" y="10841"/>
                </a:lnTo>
                <a:cubicBezTo>
                  <a:pt x="25003" y="11948"/>
                  <a:pt x="22220" y="14194"/>
                  <a:pt x="20559" y="17580"/>
                </a:cubicBezTo>
                <a:cubicBezTo>
                  <a:pt x="18899" y="20966"/>
                  <a:pt x="18069" y="24514"/>
                  <a:pt x="18069" y="28226"/>
                </a:cubicBezTo>
                <a:lnTo>
                  <a:pt x="18069" y="31351"/>
                </a:lnTo>
                <a:lnTo>
                  <a:pt x="28910" y="31351"/>
                </a:lnTo>
                <a:lnTo>
                  <a:pt x="28910" y="60261"/>
                </a:lnTo>
                <a:lnTo>
                  <a:pt x="0" y="60261"/>
                </a:lnTo>
                <a:lnTo>
                  <a:pt x="0" y="38383"/>
                </a:lnTo>
                <a:cubicBezTo>
                  <a:pt x="0" y="29919"/>
                  <a:pt x="912" y="23407"/>
                  <a:pt x="2735" y="18850"/>
                </a:cubicBezTo>
                <a:cubicBezTo>
                  <a:pt x="4558" y="14292"/>
                  <a:pt x="7765" y="10157"/>
                  <a:pt x="12355" y="6446"/>
                </a:cubicBezTo>
                <a:cubicBezTo>
                  <a:pt x="16946" y="2734"/>
                  <a:pt x="22464" y="586"/>
                  <a:pt x="28910"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US" sz="1600" b="1" i="0" u="none" strike="noStrike" kern="1200" cap="none" spc="0" normalizeH="0" baseline="0" noProof="0">
              <a:ln>
                <a:noFill/>
              </a:ln>
              <a:solidFill>
                <a:srgbClr val="F36413"/>
              </a:solidFill>
              <a:effectLst/>
              <a:uLnTx/>
              <a:uFillTx/>
              <a:latin typeface="Lucida Sans" panose="020B0602030504020204" pitchFamily="34" charset="0"/>
              <a:ea typeface="+mn-ea"/>
              <a:cs typeface="Lucida Sans"/>
            </a:endParaRPr>
          </a:p>
        </p:txBody>
      </p:sp>
    </p:spTree>
    <p:extLst>
      <p:ext uri="{BB962C8B-B14F-4D97-AF65-F5344CB8AC3E}">
        <p14:creationId xmlns:p14="http://schemas.microsoft.com/office/powerpoint/2010/main" val="37343717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Quote Side Image">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3A137E60-69CD-47D3-BD4E-53701E0DFC19}"/>
              </a:ext>
            </a:extLst>
          </p:cNvPr>
          <p:cNvSpPr/>
          <p:nvPr userDrawn="1"/>
        </p:nvSpPr>
        <p:spPr>
          <a:xfrm>
            <a:off x="4992282" y="755374"/>
            <a:ext cx="6552018" cy="483893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9" name="Picture Placeholder 18">
            <a:extLst>
              <a:ext uri="{FF2B5EF4-FFF2-40B4-BE49-F238E27FC236}">
                <a16:creationId xmlns:a16="http://schemas.microsoft.com/office/drawing/2014/main" id="{582ABD1D-60BF-49C2-9F68-028F76B630BB}"/>
              </a:ext>
            </a:extLst>
          </p:cNvPr>
          <p:cNvSpPr>
            <a:spLocks noGrp="1"/>
          </p:cNvSpPr>
          <p:nvPr>
            <p:ph type="pic" sz="quarter" idx="12"/>
          </p:nvPr>
        </p:nvSpPr>
        <p:spPr>
          <a:xfrm>
            <a:off x="647700" y="0"/>
            <a:ext cx="4816475" cy="5943600"/>
          </a:xfrm>
          <a:custGeom>
            <a:avLst/>
            <a:gdLst>
              <a:gd name="connsiteX0" fmla="*/ 0 w 4816475"/>
              <a:gd name="connsiteY0" fmla="*/ 0 h 5943600"/>
              <a:gd name="connsiteX1" fmla="*/ 4816475 w 4816475"/>
              <a:gd name="connsiteY1" fmla="*/ 0 h 5943600"/>
              <a:gd name="connsiteX2" fmla="*/ 4816475 w 4816475"/>
              <a:gd name="connsiteY2" fmla="*/ 755374 h 5943600"/>
              <a:gd name="connsiteX3" fmla="*/ 4344582 w 4816475"/>
              <a:gd name="connsiteY3" fmla="*/ 755374 h 5943600"/>
              <a:gd name="connsiteX4" fmla="*/ 4344582 w 4816475"/>
              <a:gd name="connsiteY4" fmla="*/ 921500 h 5943600"/>
              <a:gd name="connsiteX5" fmla="*/ 4344582 w 4816475"/>
              <a:gd name="connsiteY5" fmla="*/ 5582952 h 5943600"/>
              <a:gd name="connsiteX6" fmla="*/ 4344582 w 4816475"/>
              <a:gd name="connsiteY6" fmla="*/ 5594312 h 5943600"/>
              <a:gd name="connsiteX7" fmla="*/ 4816475 w 4816475"/>
              <a:gd name="connsiteY7" fmla="*/ 5594312 h 5943600"/>
              <a:gd name="connsiteX8" fmla="*/ 4816475 w 4816475"/>
              <a:gd name="connsiteY8" fmla="*/ 5943600 h 5943600"/>
              <a:gd name="connsiteX9" fmla="*/ 0 w 4816475"/>
              <a:gd name="connsiteY9" fmla="*/ 5943600 h 594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16475" h="5943600">
                <a:moveTo>
                  <a:pt x="0" y="0"/>
                </a:moveTo>
                <a:lnTo>
                  <a:pt x="4816475" y="0"/>
                </a:lnTo>
                <a:lnTo>
                  <a:pt x="4816475" y="755374"/>
                </a:lnTo>
                <a:lnTo>
                  <a:pt x="4344582" y="755374"/>
                </a:lnTo>
                <a:lnTo>
                  <a:pt x="4344582" y="921500"/>
                </a:lnTo>
                <a:lnTo>
                  <a:pt x="4344582" y="5582952"/>
                </a:lnTo>
                <a:lnTo>
                  <a:pt x="4344582" y="5594312"/>
                </a:lnTo>
                <a:lnTo>
                  <a:pt x="4816475" y="5594312"/>
                </a:lnTo>
                <a:lnTo>
                  <a:pt x="4816475" y="5943600"/>
                </a:lnTo>
                <a:lnTo>
                  <a:pt x="0" y="5943600"/>
                </a:lnTo>
                <a:close/>
              </a:path>
            </a:pathLst>
          </a:custGeom>
        </p:spPr>
        <p:txBody>
          <a:bodyPr wrap="square">
            <a:noAutofit/>
          </a:bodyPr>
          <a:lstStyle/>
          <a:p>
            <a:endParaRPr lang="en-US"/>
          </a:p>
        </p:txBody>
      </p:sp>
      <p:pic>
        <p:nvPicPr>
          <p:cNvPr id="14" name="Graphic 13">
            <a:extLst>
              <a:ext uri="{FF2B5EF4-FFF2-40B4-BE49-F238E27FC236}">
                <a16:creationId xmlns:a16="http://schemas.microsoft.com/office/drawing/2014/main" id="{E8D611D0-E861-4BB4-AF24-A404E1DD731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5475041" y="1562100"/>
            <a:ext cx="5548875" cy="3078054"/>
          </a:xfrm>
          <a:noFill/>
        </p:spPr>
        <p:txBody>
          <a:bodyPr lIns="0" tIns="274320" rIns="457200" bIns="274320"/>
          <a:lstStyle>
            <a:lvl1pPr>
              <a:defRPr>
                <a:solidFill>
                  <a:schemeClr val="tx1"/>
                </a:solidFill>
              </a:defRPr>
            </a:lvl1pPr>
          </a:lstStyle>
          <a:p>
            <a:r>
              <a:rPr lang="en-US" dirty="0"/>
              <a:t>Your Slide’s Title Goes Over Here</a:t>
            </a:r>
          </a:p>
        </p:txBody>
      </p:sp>
      <p:sp>
        <p:nvSpPr>
          <p:cNvPr id="9" name="Text Placeholder 8">
            <a:extLst>
              <a:ext uri="{FF2B5EF4-FFF2-40B4-BE49-F238E27FC236}">
                <a16:creationId xmlns:a16="http://schemas.microsoft.com/office/drawing/2014/main" id="{B8C5FA54-ED5F-4FA6-A375-FDD6633B20E2}"/>
              </a:ext>
            </a:extLst>
          </p:cNvPr>
          <p:cNvSpPr>
            <a:spLocks noGrp="1"/>
          </p:cNvSpPr>
          <p:nvPr>
            <p:ph type="body" sz="quarter" idx="11" hasCustomPrompt="1"/>
          </p:nvPr>
        </p:nvSpPr>
        <p:spPr>
          <a:xfrm>
            <a:off x="5475041" y="4767647"/>
            <a:ext cx="5554554" cy="352425"/>
          </a:xfrm>
        </p:spPr>
        <p:txBody>
          <a:bodyPr/>
          <a:lstStyle>
            <a:lvl1pPr marL="0" indent="0" algn="r">
              <a:buNone/>
              <a:defRPr b="1">
                <a:solidFill>
                  <a:schemeClr val="tx1"/>
                </a:solidFill>
              </a:defRPr>
            </a:lvl1pPr>
            <a:lvl2pPr marL="457200" indent="0">
              <a:buNone/>
              <a:defRPr b="1">
                <a:solidFill>
                  <a:schemeClr val="bg1"/>
                </a:solidFill>
              </a:defRPr>
            </a:lvl2pPr>
            <a:lvl3pPr marL="914400" indent="0">
              <a:buNone/>
              <a:defRPr b="1">
                <a:solidFill>
                  <a:schemeClr val="bg1"/>
                </a:solidFill>
              </a:defRPr>
            </a:lvl3pPr>
            <a:lvl4pPr marL="1371600" indent="0">
              <a:buNone/>
              <a:defRPr b="1">
                <a:solidFill>
                  <a:schemeClr val="bg1"/>
                </a:solidFill>
              </a:defRPr>
            </a:lvl4pPr>
            <a:lvl5pPr marL="1828800" indent="0">
              <a:buNone/>
              <a:defRPr b="1">
                <a:solidFill>
                  <a:schemeClr val="bg1"/>
                </a:solidFill>
              </a:defRPr>
            </a:lvl5pPr>
          </a:lstStyle>
          <a:p>
            <a:pPr lvl="0"/>
            <a:r>
              <a:rPr lang="en-US" dirty="0"/>
              <a:t>Author</a:t>
            </a:r>
          </a:p>
        </p:txBody>
      </p:sp>
    </p:spTree>
    <p:extLst>
      <p:ext uri="{BB962C8B-B14F-4D97-AF65-F5344CB8AC3E}">
        <p14:creationId xmlns:p14="http://schemas.microsoft.com/office/powerpoint/2010/main" val="18724445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hart Slide 1">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Chart Placeholder 3">
            <a:extLst>
              <a:ext uri="{FF2B5EF4-FFF2-40B4-BE49-F238E27FC236}">
                <a16:creationId xmlns:a16="http://schemas.microsoft.com/office/drawing/2014/main" id="{6BF89D67-6428-4FF4-9D90-6F9F65A13F25}"/>
              </a:ext>
            </a:extLst>
          </p:cNvPr>
          <p:cNvSpPr>
            <a:spLocks noGrp="1"/>
          </p:cNvSpPr>
          <p:nvPr>
            <p:ph type="chart" sz="quarter" idx="20"/>
          </p:nvPr>
        </p:nvSpPr>
        <p:spPr>
          <a:xfrm>
            <a:off x="647700" y="1828801"/>
            <a:ext cx="10896600" cy="4114800"/>
          </a:xfrm>
          <a:solidFill>
            <a:schemeClr val="bg2"/>
          </a:solidFill>
        </p:spPr>
        <p:txBody>
          <a:bodyPr/>
          <a:lstStyle/>
          <a:p>
            <a:endParaRPr lang="en-US"/>
          </a:p>
        </p:txBody>
      </p:sp>
      <p:sp>
        <p:nvSpPr>
          <p:cNvPr id="8" name="Title 2">
            <a:extLst>
              <a:ext uri="{FF2B5EF4-FFF2-40B4-BE49-F238E27FC236}">
                <a16:creationId xmlns:a16="http://schemas.microsoft.com/office/drawing/2014/main" id="{A6837CCE-1CE3-4C5E-843A-431D37676DE8}"/>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9" name="Text Placeholder 4">
            <a:extLst>
              <a:ext uri="{FF2B5EF4-FFF2-40B4-BE49-F238E27FC236}">
                <a16:creationId xmlns:a16="http://schemas.microsoft.com/office/drawing/2014/main" id="{94D20DB8-58ED-49BD-B2BC-89E83CE2F834}"/>
              </a:ext>
            </a:extLst>
          </p:cNvPr>
          <p:cNvSpPr>
            <a:spLocks noGrp="1"/>
          </p:cNvSpPr>
          <p:nvPr>
            <p:ph type="body" sz="quarter" idx="16" hasCustomPrompt="1"/>
          </p:nvPr>
        </p:nvSpPr>
        <p:spPr>
          <a:xfrm>
            <a:off x="652462" y="914400"/>
            <a:ext cx="1088707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14104974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hart Slide 2">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Chart Placeholder 3">
            <a:extLst>
              <a:ext uri="{FF2B5EF4-FFF2-40B4-BE49-F238E27FC236}">
                <a16:creationId xmlns:a16="http://schemas.microsoft.com/office/drawing/2014/main" id="{90843243-2B7D-432B-8740-145A410425B3}"/>
              </a:ext>
            </a:extLst>
          </p:cNvPr>
          <p:cNvSpPr>
            <a:spLocks noGrp="1"/>
          </p:cNvSpPr>
          <p:nvPr>
            <p:ph type="chart" sz="quarter" idx="20"/>
          </p:nvPr>
        </p:nvSpPr>
        <p:spPr>
          <a:xfrm>
            <a:off x="647700" y="2441575"/>
            <a:ext cx="5543550" cy="3502025"/>
          </a:xfrm>
          <a:solidFill>
            <a:schemeClr val="bg2"/>
          </a:solidFill>
        </p:spPr>
        <p:txBody>
          <a:bodyPr/>
          <a:lstStyle/>
          <a:p>
            <a:endParaRPr lang="en-US"/>
          </a:p>
        </p:txBody>
      </p:sp>
      <p:sp>
        <p:nvSpPr>
          <p:cNvPr id="9" name="Text Placeholder 8">
            <a:extLst>
              <a:ext uri="{FF2B5EF4-FFF2-40B4-BE49-F238E27FC236}">
                <a16:creationId xmlns:a16="http://schemas.microsoft.com/office/drawing/2014/main" id="{F86C0A54-5118-40F3-9AA5-78E29764233A}"/>
              </a:ext>
            </a:extLst>
          </p:cNvPr>
          <p:cNvSpPr>
            <a:spLocks noGrp="1"/>
          </p:cNvSpPr>
          <p:nvPr>
            <p:ph type="body" sz="quarter" idx="21"/>
          </p:nvPr>
        </p:nvSpPr>
        <p:spPr>
          <a:xfrm>
            <a:off x="6645275" y="2447925"/>
            <a:ext cx="4899025" cy="896938"/>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8">
            <a:extLst>
              <a:ext uri="{FF2B5EF4-FFF2-40B4-BE49-F238E27FC236}">
                <a16:creationId xmlns:a16="http://schemas.microsoft.com/office/drawing/2014/main" id="{E9C7A840-ED42-4459-9444-1A3FED91A844}"/>
              </a:ext>
            </a:extLst>
          </p:cNvPr>
          <p:cNvSpPr>
            <a:spLocks noGrp="1"/>
          </p:cNvSpPr>
          <p:nvPr>
            <p:ph type="body" sz="quarter" idx="22"/>
          </p:nvPr>
        </p:nvSpPr>
        <p:spPr>
          <a:xfrm>
            <a:off x="6645275" y="3747294"/>
            <a:ext cx="4899025" cy="896938"/>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8">
            <a:extLst>
              <a:ext uri="{FF2B5EF4-FFF2-40B4-BE49-F238E27FC236}">
                <a16:creationId xmlns:a16="http://schemas.microsoft.com/office/drawing/2014/main" id="{996791C4-9BC4-4421-8C01-E73F18770DAC}"/>
              </a:ext>
            </a:extLst>
          </p:cNvPr>
          <p:cNvSpPr>
            <a:spLocks noGrp="1"/>
          </p:cNvSpPr>
          <p:nvPr>
            <p:ph type="body" sz="quarter" idx="23"/>
          </p:nvPr>
        </p:nvSpPr>
        <p:spPr>
          <a:xfrm>
            <a:off x="6645275" y="5046662"/>
            <a:ext cx="4899025" cy="896938"/>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itle 2">
            <a:extLst>
              <a:ext uri="{FF2B5EF4-FFF2-40B4-BE49-F238E27FC236}">
                <a16:creationId xmlns:a16="http://schemas.microsoft.com/office/drawing/2014/main" id="{812D48C7-408B-43F6-878C-98EE4A798BBF}"/>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17" name="Text Placeholder 4">
            <a:extLst>
              <a:ext uri="{FF2B5EF4-FFF2-40B4-BE49-F238E27FC236}">
                <a16:creationId xmlns:a16="http://schemas.microsoft.com/office/drawing/2014/main" id="{3B041AA0-87B5-46D0-960F-B00320DC16B8}"/>
              </a:ext>
            </a:extLst>
          </p:cNvPr>
          <p:cNvSpPr>
            <a:spLocks noGrp="1"/>
          </p:cNvSpPr>
          <p:nvPr>
            <p:ph type="body" sz="quarter" idx="16" hasCustomPrompt="1"/>
          </p:nvPr>
        </p:nvSpPr>
        <p:spPr>
          <a:xfrm>
            <a:off x="652462" y="914400"/>
            <a:ext cx="10887076" cy="647700"/>
          </a:xfrm>
        </p:spPr>
        <p:txBody>
          <a:bodyPr anchor="ctr">
            <a:normAutofit/>
          </a:bodyPr>
          <a:lstStyle>
            <a:lvl1pPr marL="0" indent="0">
              <a:buNone/>
              <a:defRPr sz="1800" b="1"/>
            </a:lvl1pPr>
          </a:lstStyle>
          <a:p>
            <a:pPr lvl="0"/>
            <a:r>
              <a:rPr lang="en-US" dirty="0"/>
              <a:t>Your Slide’s Sub-Title Goes Over Here.</a:t>
            </a:r>
          </a:p>
        </p:txBody>
      </p:sp>
    </p:spTree>
    <p:extLst>
      <p:ext uri="{BB962C8B-B14F-4D97-AF65-F5344CB8AC3E}">
        <p14:creationId xmlns:p14="http://schemas.microsoft.com/office/powerpoint/2010/main" val="169031525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hart Slide 3">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Chart Placeholder 3">
            <a:extLst>
              <a:ext uri="{FF2B5EF4-FFF2-40B4-BE49-F238E27FC236}">
                <a16:creationId xmlns:a16="http://schemas.microsoft.com/office/drawing/2014/main" id="{D1CB9D9C-3A43-4651-8691-1A94BF9C400A}"/>
              </a:ext>
            </a:extLst>
          </p:cNvPr>
          <p:cNvSpPr>
            <a:spLocks noGrp="1"/>
          </p:cNvSpPr>
          <p:nvPr>
            <p:ph type="chart" sz="quarter" idx="20"/>
          </p:nvPr>
        </p:nvSpPr>
        <p:spPr>
          <a:xfrm>
            <a:off x="647700" y="1828800"/>
            <a:ext cx="3418824" cy="2510340"/>
          </a:xfrm>
          <a:solidFill>
            <a:schemeClr val="bg2"/>
          </a:solidFill>
        </p:spPr>
        <p:txBody>
          <a:bodyPr/>
          <a:lstStyle/>
          <a:p>
            <a:endParaRPr lang="en-US" dirty="0"/>
          </a:p>
        </p:txBody>
      </p:sp>
      <p:sp>
        <p:nvSpPr>
          <p:cNvPr id="8" name="Chart Placeholder 3">
            <a:extLst>
              <a:ext uri="{FF2B5EF4-FFF2-40B4-BE49-F238E27FC236}">
                <a16:creationId xmlns:a16="http://schemas.microsoft.com/office/drawing/2014/main" id="{167A5698-CF49-4BA5-9434-47CB94834359}"/>
              </a:ext>
            </a:extLst>
          </p:cNvPr>
          <p:cNvSpPr>
            <a:spLocks noGrp="1"/>
          </p:cNvSpPr>
          <p:nvPr>
            <p:ph type="chart" sz="quarter" idx="21"/>
          </p:nvPr>
        </p:nvSpPr>
        <p:spPr>
          <a:xfrm>
            <a:off x="4386588" y="1828800"/>
            <a:ext cx="3418824" cy="2510340"/>
          </a:xfrm>
          <a:solidFill>
            <a:schemeClr val="bg2"/>
          </a:solidFill>
        </p:spPr>
        <p:txBody>
          <a:bodyPr/>
          <a:lstStyle/>
          <a:p>
            <a:endParaRPr lang="en-US" dirty="0"/>
          </a:p>
        </p:txBody>
      </p:sp>
      <p:sp>
        <p:nvSpPr>
          <p:cNvPr id="9" name="Chart Placeholder 3">
            <a:extLst>
              <a:ext uri="{FF2B5EF4-FFF2-40B4-BE49-F238E27FC236}">
                <a16:creationId xmlns:a16="http://schemas.microsoft.com/office/drawing/2014/main" id="{72FD1F3D-62B4-49DA-8C93-718BE2D55D96}"/>
              </a:ext>
            </a:extLst>
          </p:cNvPr>
          <p:cNvSpPr>
            <a:spLocks noGrp="1"/>
          </p:cNvSpPr>
          <p:nvPr>
            <p:ph type="chart" sz="quarter" idx="22"/>
          </p:nvPr>
        </p:nvSpPr>
        <p:spPr>
          <a:xfrm>
            <a:off x="8125476" y="1828800"/>
            <a:ext cx="3418824" cy="2510340"/>
          </a:xfrm>
          <a:solidFill>
            <a:schemeClr val="bg2"/>
          </a:solidFill>
        </p:spPr>
        <p:txBody>
          <a:bodyPr/>
          <a:lstStyle/>
          <a:p>
            <a:endParaRPr lang="en-US" dirty="0"/>
          </a:p>
        </p:txBody>
      </p:sp>
      <p:sp>
        <p:nvSpPr>
          <p:cNvPr id="10" name="Text Placeholder 4">
            <a:extLst>
              <a:ext uri="{FF2B5EF4-FFF2-40B4-BE49-F238E27FC236}">
                <a16:creationId xmlns:a16="http://schemas.microsoft.com/office/drawing/2014/main" id="{1DD87D91-7EE6-4276-ACD9-A278048D8043}"/>
              </a:ext>
            </a:extLst>
          </p:cNvPr>
          <p:cNvSpPr>
            <a:spLocks noGrp="1"/>
          </p:cNvSpPr>
          <p:nvPr>
            <p:ph type="body" sz="quarter" idx="18"/>
          </p:nvPr>
        </p:nvSpPr>
        <p:spPr>
          <a:xfrm>
            <a:off x="647701"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4">
            <a:extLst>
              <a:ext uri="{FF2B5EF4-FFF2-40B4-BE49-F238E27FC236}">
                <a16:creationId xmlns:a16="http://schemas.microsoft.com/office/drawing/2014/main" id="{04DB3039-4342-4B76-A74B-D34F4860F6D4}"/>
              </a:ext>
            </a:extLst>
          </p:cNvPr>
          <p:cNvSpPr>
            <a:spLocks noGrp="1"/>
          </p:cNvSpPr>
          <p:nvPr>
            <p:ph type="body" sz="quarter" idx="19" hasCustomPrompt="1"/>
          </p:nvPr>
        </p:nvSpPr>
        <p:spPr>
          <a:xfrm>
            <a:off x="647701"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Subtitle</a:t>
            </a:r>
          </a:p>
        </p:txBody>
      </p:sp>
      <p:sp>
        <p:nvSpPr>
          <p:cNvPr id="12" name="Text Placeholder 4">
            <a:extLst>
              <a:ext uri="{FF2B5EF4-FFF2-40B4-BE49-F238E27FC236}">
                <a16:creationId xmlns:a16="http://schemas.microsoft.com/office/drawing/2014/main" id="{D931B3E7-20CD-4BAD-AF8B-418EB63662A8}"/>
              </a:ext>
            </a:extLst>
          </p:cNvPr>
          <p:cNvSpPr>
            <a:spLocks noGrp="1"/>
          </p:cNvSpPr>
          <p:nvPr>
            <p:ph type="body" sz="quarter" idx="23"/>
          </p:nvPr>
        </p:nvSpPr>
        <p:spPr>
          <a:xfrm>
            <a:off x="4384814"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4">
            <a:extLst>
              <a:ext uri="{FF2B5EF4-FFF2-40B4-BE49-F238E27FC236}">
                <a16:creationId xmlns:a16="http://schemas.microsoft.com/office/drawing/2014/main" id="{E69E3A2E-50A2-42CE-999F-021E2FA2AB68}"/>
              </a:ext>
            </a:extLst>
          </p:cNvPr>
          <p:cNvSpPr>
            <a:spLocks noGrp="1"/>
          </p:cNvSpPr>
          <p:nvPr>
            <p:ph type="body" sz="quarter" idx="24" hasCustomPrompt="1"/>
          </p:nvPr>
        </p:nvSpPr>
        <p:spPr>
          <a:xfrm>
            <a:off x="4384814"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Subtitle</a:t>
            </a:r>
          </a:p>
        </p:txBody>
      </p:sp>
      <p:sp>
        <p:nvSpPr>
          <p:cNvPr id="14" name="Text Placeholder 4">
            <a:extLst>
              <a:ext uri="{FF2B5EF4-FFF2-40B4-BE49-F238E27FC236}">
                <a16:creationId xmlns:a16="http://schemas.microsoft.com/office/drawing/2014/main" id="{55E0511F-8110-4C48-95BE-B683759B08CE}"/>
              </a:ext>
            </a:extLst>
          </p:cNvPr>
          <p:cNvSpPr>
            <a:spLocks noGrp="1"/>
          </p:cNvSpPr>
          <p:nvPr>
            <p:ph type="body" sz="quarter" idx="25"/>
          </p:nvPr>
        </p:nvSpPr>
        <p:spPr>
          <a:xfrm>
            <a:off x="8142514"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4">
            <a:extLst>
              <a:ext uri="{FF2B5EF4-FFF2-40B4-BE49-F238E27FC236}">
                <a16:creationId xmlns:a16="http://schemas.microsoft.com/office/drawing/2014/main" id="{D978FE31-720A-49A0-BAFE-2A60542A2D9A}"/>
              </a:ext>
            </a:extLst>
          </p:cNvPr>
          <p:cNvSpPr>
            <a:spLocks noGrp="1"/>
          </p:cNvSpPr>
          <p:nvPr>
            <p:ph type="body" sz="quarter" idx="26" hasCustomPrompt="1"/>
          </p:nvPr>
        </p:nvSpPr>
        <p:spPr>
          <a:xfrm>
            <a:off x="8142514"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Subtitle</a:t>
            </a:r>
          </a:p>
        </p:txBody>
      </p:sp>
      <p:sp>
        <p:nvSpPr>
          <p:cNvPr id="16" name="Title 2">
            <a:extLst>
              <a:ext uri="{FF2B5EF4-FFF2-40B4-BE49-F238E27FC236}">
                <a16:creationId xmlns:a16="http://schemas.microsoft.com/office/drawing/2014/main" id="{F4BF3CC2-B20D-40EE-82C9-9A85CB3795A3}"/>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17" name="Text Placeholder 4">
            <a:extLst>
              <a:ext uri="{FF2B5EF4-FFF2-40B4-BE49-F238E27FC236}">
                <a16:creationId xmlns:a16="http://schemas.microsoft.com/office/drawing/2014/main" id="{72213205-13B9-4301-83B2-0B1825E26B98}"/>
              </a:ext>
            </a:extLst>
          </p:cNvPr>
          <p:cNvSpPr>
            <a:spLocks noGrp="1"/>
          </p:cNvSpPr>
          <p:nvPr>
            <p:ph type="body" sz="quarter" idx="16" hasCustomPrompt="1"/>
          </p:nvPr>
        </p:nvSpPr>
        <p:spPr>
          <a:xfrm>
            <a:off x="652462" y="914400"/>
            <a:ext cx="10887076" cy="647700"/>
          </a:xfrm>
        </p:spPr>
        <p:txBody>
          <a:bodyPr anchor="ctr">
            <a:normAutofit/>
          </a:bodyPr>
          <a:lstStyle>
            <a:lvl1pPr marL="0" indent="0">
              <a:buNone/>
              <a:defRPr sz="1800" b="1"/>
            </a:lvl1pPr>
          </a:lstStyle>
          <a:p>
            <a:pPr lvl="0"/>
            <a:r>
              <a:rPr lang="en-US" dirty="0"/>
              <a:t>Your Slide’s Sub-Title Goes Over Here.</a:t>
            </a:r>
          </a:p>
        </p:txBody>
      </p:sp>
    </p:spTree>
    <p:extLst>
      <p:ext uri="{BB962C8B-B14F-4D97-AF65-F5344CB8AC3E}">
        <p14:creationId xmlns:p14="http://schemas.microsoft.com/office/powerpoint/2010/main" val="808653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hart Slide 4">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Chart Placeholder 3">
            <a:extLst>
              <a:ext uri="{FF2B5EF4-FFF2-40B4-BE49-F238E27FC236}">
                <a16:creationId xmlns:a16="http://schemas.microsoft.com/office/drawing/2014/main" id="{90843243-2B7D-432B-8740-145A410425B3}"/>
              </a:ext>
            </a:extLst>
          </p:cNvPr>
          <p:cNvSpPr>
            <a:spLocks noGrp="1"/>
          </p:cNvSpPr>
          <p:nvPr>
            <p:ph type="chart" sz="quarter" idx="20"/>
          </p:nvPr>
        </p:nvSpPr>
        <p:spPr>
          <a:xfrm>
            <a:off x="4321274" y="2441575"/>
            <a:ext cx="3549453" cy="3502025"/>
          </a:xfrm>
          <a:solidFill>
            <a:schemeClr val="bg2"/>
          </a:solidFill>
        </p:spPr>
        <p:txBody>
          <a:bodyPr/>
          <a:lstStyle/>
          <a:p>
            <a:endParaRPr lang="en-US"/>
          </a:p>
        </p:txBody>
      </p:sp>
      <p:sp>
        <p:nvSpPr>
          <p:cNvPr id="12" name="Title 2">
            <a:extLst>
              <a:ext uri="{FF2B5EF4-FFF2-40B4-BE49-F238E27FC236}">
                <a16:creationId xmlns:a16="http://schemas.microsoft.com/office/drawing/2014/main" id="{4FD2989E-7AD6-47AF-9DF6-588353403E8A}"/>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13" name="Text Placeholder 4">
            <a:extLst>
              <a:ext uri="{FF2B5EF4-FFF2-40B4-BE49-F238E27FC236}">
                <a16:creationId xmlns:a16="http://schemas.microsoft.com/office/drawing/2014/main" id="{F63F7D8B-C644-4297-AF68-52415175B6FE}"/>
              </a:ext>
            </a:extLst>
          </p:cNvPr>
          <p:cNvSpPr>
            <a:spLocks noGrp="1"/>
          </p:cNvSpPr>
          <p:nvPr>
            <p:ph type="body" sz="quarter" idx="16" hasCustomPrompt="1"/>
          </p:nvPr>
        </p:nvSpPr>
        <p:spPr>
          <a:xfrm>
            <a:off x="652462" y="914400"/>
            <a:ext cx="1088707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9119398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able 1">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able Placeholder 3">
            <a:extLst>
              <a:ext uri="{FF2B5EF4-FFF2-40B4-BE49-F238E27FC236}">
                <a16:creationId xmlns:a16="http://schemas.microsoft.com/office/drawing/2014/main" id="{22C59D99-1058-4C68-A2EC-C86B0CAE88CA}"/>
              </a:ext>
            </a:extLst>
          </p:cNvPr>
          <p:cNvSpPr>
            <a:spLocks noGrp="1"/>
          </p:cNvSpPr>
          <p:nvPr>
            <p:ph type="tbl" sz="quarter" idx="20"/>
          </p:nvPr>
        </p:nvSpPr>
        <p:spPr>
          <a:xfrm>
            <a:off x="647700" y="1828800"/>
            <a:ext cx="10896600" cy="4114800"/>
          </a:xfrm>
        </p:spPr>
        <p:txBody>
          <a:bodyPr/>
          <a:lstStyle/>
          <a:p>
            <a:endParaRPr lang="en-US"/>
          </a:p>
        </p:txBody>
      </p:sp>
      <p:sp>
        <p:nvSpPr>
          <p:cNvPr id="8" name="Title 2">
            <a:extLst>
              <a:ext uri="{FF2B5EF4-FFF2-40B4-BE49-F238E27FC236}">
                <a16:creationId xmlns:a16="http://schemas.microsoft.com/office/drawing/2014/main" id="{709FD611-BA69-4C67-9CCA-524222D76BAC}"/>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9" name="Text Placeholder 4">
            <a:extLst>
              <a:ext uri="{FF2B5EF4-FFF2-40B4-BE49-F238E27FC236}">
                <a16:creationId xmlns:a16="http://schemas.microsoft.com/office/drawing/2014/main" id="{39D9FDED-D231-4289-8A82-A1A0529B15A3}"/>
              </a:ext>
            </a:extLst>
          </p:cNvPr>
          <p:cNvSpPr>
            <a:spLocks noGrp="1"/>
          </p:cNvSpPr>
          <p:nvPr>
            <p:ph type="body" sz="quarter" idx="16" hasCustomPrompt="1"/>
          </p:nvPr>
        </p:nvSpPr>
        <p:spPr>
          <a:xfrm>
            <a:off x="652462" y="914400"/>
            <a:ext cx="1088707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1207692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able 2">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D4F51361-B27C-4A3E-B28D-8674A2BF6699}"/>
              </a:ext>
            </a:extLst>
          </p:cNvPr>
          <p:cNvSpPr>
            <a:spLocks noGrp="1"/>
          </p:cNvSpPr>
          <p:nvPr>
            <p:ph type="body" sz="quarter" idx="20"/>
          </p:nvPr>
        </p:nvSpPr>
        <p:spPr>
          <a:xfrm>
            <a:off x="647699" y="1828801"/>
            <a:ext cx="5274117"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able Placeholder 8">
            <a:extLst>
              <a:ext uri="{FF2B5EF4-FFF2-40B4-BE49-F238E27FC236}">
                <a16:creationId xmlns:a16="http://schemas.microsoft.com/office/drawing/2014/main" id="{2EBD8E35-FCB2-428C-ADCA-EB13B94725C0}"/>
              </a:ext>
            </a:extLst>
          </p:cNvPr>
          <p:cNvSpPr>
            <a:spLocks noGrp="1"/>
          </p:cNvSpPr>
          <p:nvPr>
            <p:ph type="tbl" sz="quarter" idx="21"/>
          </p:nvPr>
        </p:nvSpPr>
        <p:spPr>
          <a:xfrm>
            <a:off x="6113038" y="342900"/>
            <a:ext cx="5431261" cy="5600700"/>
          </a:xfrm>
        </p:spPr>
        <p:txBody>
          <a:bodyPr/>
          <a:lstStyle/>
          <a:p>
            <a:endParaRPr lang="en-US" dirty="0"/>
          </a:p>
        </p:txBody>
      </p:sp>
      <p:sp>
        <p:nvSpPr>
          <p:cNvPr id="8" name="Title 1">
            <a:extLst>
              <a:ext uri="{FF2B5EF4-FFF2-40B4-BE49-F238E27FC236}">
                <a16:creationId xmlns:a16="http://schemas.microsoft.com/office/drawing/2014/main" id="{07B1EB60-932B-42C8-80EB-BB6B7FA7A2B6}"/>
              </a:ext>
            </a:extLst>
          </p:cNvPr>
          <p:cNvSpPr>
            <a:spLocks noGrp="1"/>
          </p:cNvSpPr>
          <p:nvPr>
            <p:ph type="title" hasCustomPrompt="1"/>
          </p:nvPr>
        </p:nvSpPr>
        <p:spPr>
          <a:xfrm>
            <a:off x="652463" y="346076"/>
            <a:ext cx="5269353" cy="568324"/>
          </a:xfrm>
        </p:spPr>
        <p:txBody>
          <a:bodyPr/>
          <a:lstStyle>
            <a:lvl1pPr>
              <a:defRPr/>
            </a:lvl1pPr>
          </a:lstStyle>
          <a:p>
            <a:r>
              <a:rPr lang="en-US" dirty="0"/>
              <a:t>Your Slide’s Title Goes Here</a:t>
            </a:r>
          </a:p>
        </p:txBody>
      </p:sp>
      <p:sp>
        <p:nvSpPr>
          <p:cNvPr id="10" name="Text Placeholder 4">
            <a:extLst>
              <a:ext uri="{FF2B5EF4-FFF2-40B4-BE49-F238E27FC236}">
                <a16:creationId xmlns:a16="http://schemas.microsoft.com/office/drawing/2014/main" id="{E54A8DBA-F36D-48ED-9CA5-ACC5B9BA84D2}"/>
              </a:ext>
            </a:extLst>
          </p:cNvPr>
          <p:cNvSpPr>
            <a:spLocks noGrp="1"/>
          </p:cNvSpPr>
          <p:nvPr>
            <p:ph type="body" sz="quarter" idx="22" hasCustomPrompt="1"/>
          </p:nvPr>
        </p:nvSpPr>
        <p:spPr>
          <a:xfrm>
            <a:off x="652463" y="914400"/>
            <a:ext cx="5269353"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26565338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Laptop Slide">
    <p:spTree>
      <p:nvGrpSpPr>
        <p:cNvPr id="1" name=""/>
        <p:cNvGrpSpPr/>
        <p:nvPr/>
      </p:nvGrpSpPr>
      <p:grpSpPr>
        <a:xfrm>
          <a:off x="0" y="0"/>
          <a:ext cx="0" cy="0"/>
          <a:chOff x="0" y="0"/>
          <a:chExt cx="0" cy="0"/>
        </a:xfrm>
      </p:grpSpPr>
      <p:pic>
        <p:nvPicPr>
          <p:cNvPr id="13" name="Picture 12" descr="A picture containing outdoor, night sky&#10;&#10;Description automatically generated">
            <a:extLst>
              <a:ext uri="{FF2B5EF4-FFF2-40B4-BE49-F238E27FC236}">
                <a16:creationId xmlns:a16="http://schemas.microsoft.com/office/drawing/2014/main" id="{FFF8A608-D8D8-4415-BC0F-586D7F45EA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864" r="21098" b="985"/>
          <a:stretch/>
        </p:blipFill>
        <p:spPr>
          <a:xfrm rot="16200000">
            <a:off x="6542642" y="757316"/>
            <a:ext cx="6406676" cy="4892040"/>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4" name="Picture Placeholder 13">
            <a:extLst>
              <a:ext uri="{FF2B5EF4-FFF2-40B4-BE49-F238E27FC236}">
                <a16:creationId xmlns:a16="http://schemas.microsoft.com/office/drawing/2014/main" id="{54E0CE34-E7E7-420C-8004-031C084CC111}"/>
              </a:ext>
            </a:extLst>
          </p:cNvPr>
          <p:cNvSpPr>
            <a:spLocks noGrp="1"/>
          </p:cNvSpPr>
          <p:nvPr>
            <p:ph type="pic" sz="quarter" idx="13"/>
          </p:nvPr>
        </p:nvSpPr>
        <p:spPr>
          <a:xfrm>
            <a:off x="6611916" y="2504660"/>
            <a:ext cx="4568896" cy="2799995"/>
          </a:xfrm>
          <a:custGeom>
            <a:avLst/>
            <a:gdLst>
              <a:gd name="connsiteX0" fmla="*/ 0 w 4743133"/>
              <a:gd name="connsiteY0" fmla="*/ 0 h 4598348"/>
              <a:gd name="connsiteX1" fmla="*/ 4743133 w 4743133"/>
              <a:gd name="connsiteY1" fmla="*/ 0 h 4598348"/>
              <a:gd name="connsiteX2" fmla="*/ 4743133 w 4743133"/>
              <a:gd name="connsiteY2" fmla="*/ 4598348 h 4598348"/>
              <a:gd name="connsiteX3" fmla="*/ 0 w 4743133"/>
              <a:gd name="connsiteY3" fmla="*/ 4598348 h 4598348"/>
            </a:gdLst>
            <a:ahLst/>
            <a:cxnLst>
              <a:cxn ang="0">
                <a:pos x="connsiteX0" y="connsiteY0"/>
              </a:cxn>
              <a:cxn ang="0">
                <a:pos x="connsiteX1" y="connsiteY1"/>
              </a:cxn>
              <a:cxn ang="0">
                <a:pos x="connsiteX2" y="connsiteY2"/>
              </a:cxn>
              <a:cxn ang="0">
                <a:pos x="connsiteX3" y="connsiteY3"/>
              </a:cxn>
            </a:cxnLst>
            <a:rect l="l" t="t" r="r" b="b"/>
            <a:pathLst>
              <a:path w="4743133" h="4598348">
                <a:moveTo>
                  <a:pt x="0" y="0"/>
                </a:moveTo>
                <a:lnTo>
                  <a:pt x="4743133" y="0"/>
                </a:lnTo>
                <a:lnTo>
                  <a:pt x="4743133" y="4598348"/>
                </a:lnTo>
                <a:lnTo>
                  <a:pt x="0" y="4598348"/>
                </a:lnTo>
                <a:close/>
              </a:path>
            </a:pathLst>
          </a:custGeom>
          <a:solidFill>
            <a:schemeClr val="bg2"/>
          </a:solidFill>
        </p:spPr>
        <p:txBody>
          <a:bodyPr wrap="square">
            <a:noAutofit/>
          </a:bodyPr>
          <a:lstStyle/>
          <a:p>
            <a:endParaRPr lang="en-US"/>
          </a:p>
        </p:txBody>
      </p:sp>
      <p:sp>
        <p:nvSpPr>
          <p:cNvPr id="17" name="Rectangle 16">
            <a:extLst>
              <a:ext uri="{FF2B5EF4-FFF2-40B4-BE49-F238E27FC236}">
                <a16:creationId xmlns:a16="http://schemas.microsoft.com/office/drawing/2014/main" id="{FA4FCE23-8BCE-479C-ABA1-34910643E6BD}"/>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Graphic 17">
            <a:extLst>
              <a:ext uri="{FF2B5EF4-FFF2-40B4-BE49-F238E27FC236}">
                <a16:creationId xmlns:a16="http://schemas.microsoft.com/office/drawing/2014/main" id="{A70D77D7-1556-4506-964C-D95947B18500}"/>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8933" t="23765" r="11354" b="68041"/>
          <a:stretch/>
        </p:blipFill>
        <p:spPr>
          <a:xfrm>
            <a:off x="0" y="6406676"/>
            <a:ext cx="12192000" cy="451323"/>
          </a:xfrm>
          <a:prstGeom prst="rect">
            <a:avLst/>
          </a:prstGeom>
        </p:spPr>
      </p:pic>
      <p:sp>
        <p:nvSpPr>
          <p:cNvPr id="19" name="Rectangle 18">
            <a:extLst>
              <a:ext uri="{FF2B5EF4-FFF2-40B4-BE49-F238E27FC236}">
                <a16:creationId xmlns:a16="http://schemas.microsoft.com/office/drawing/2014/main" id="{F0CBF680-8BB4-48B4-93D1-2D2524A3CA9D}"/>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ooter Placeholder 4">
            <a:extLst>
              <a:ext uri="{FF2B5EF4-FFF2-40B4-BE49-F238E27FC236}">
                <a16:creationId xmlns:a16="http://schemas.microsoft.com/office/drawing/2014/main" id="{6AD896C4-6F59-498E-8241-9190A7A4D6E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21" name="Slide Number Placeholder 5">
            <a:extLst>
              <a:ext uri="{FF2B5EF4-FFF2-40B4-BE49-F238E27FC236}">
                <a16:creationId xmlns:a16="http://schemas.microsoft.com/office/drawing/2014/main" id="{2F9BCDF0-32DB-4FE5-82DA-E1A0707D3BF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22" name="Graphic 21">
            <a:extLst>
              <a:ext uri="{FF2B5EF4-FFF2-40B4-BE49-F238E27FC236}">
                <a16:creationId xmlns:a16="http://schemas.microsoft.com/office/drawing/2014/main" id="{38093D8D-AEC5-4CF1-BFB3-0714069D545A}"/>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239942" y="6532189"/>
            <a:ext cx="1196516" cy="200298"/>
          </a:xfrm>
          <a:prstGeom prst="rect">
            <a:avLst/>
          </a:prstGeom>
        </p:spPr>
      </p:pic>
      <p:sp>
        <p:nvSpPr>
          <p:cNvPr id="15" name="Text Placeholder 4">
            <a:extLst>
              <a:ext uri="{FF2B5EF4-FFF2-40B4-BE49-F238E27FC236}">
                <a16:creationId xmlns:a16="http://schemas.microsoft.com/office/drawing/2014/main" id="{8C7FC60C-FB58-421D-B698-65FDEDA1DB77}"/>
              </a:ext>
            </a:extLst>
          </p:cNvPr>
          <p:cNvSpPr>
            <a:spLocks noGrp="1"/>
          </p:cNvSpPr>
          <p:nvPr>
            <p:ph type="body" sz="quarter" idx="10"/>
          </p:nvPr>
        </p:nvSpPr>
        <p:spPr>
          <a:xfrm>
            <a:off x="647700" y="1828800"/>
            <a:ext cx="5269353"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
            <a:extLst>
              <a:ext uri="{FF2B5EF4-FFF2-40B4-BE49-F238E27FC236}">
                <a16:creationId xmlns:a16="http://schemas.microsoft.com/office/drawing/2014/main" id="{5FAA5A1C-A4D8-4174-823F-07FCCE0243EB}"/>
              </a:ext>
            </a:extLst>
          </p:cNvPr>
          <p:cNvSpPr>
            <a:spLocks noGrp="1"/>
          </p:cNvSpPr>
          <p:nvPr>
            <p:ph type="title" hasCustomPrompt="1"/>
          </p:nvPr>
        </p:nvSpPr>
        <p:spPr>
          <a:xfrm>
            <a:off x="652463" y="346076"/>
            <a:ext cx="5269353" cy="568324"/>
          </a:xfrm>
        </p:spPr>
        <p:txBody>
          <a:bodyPr/>
          <a:lstStyle>
            <a:lvl1pPr>
              <a:defRPr/>
            </a:lvl1pPr>
          </a:lstStyle>
          <a:p>
            <a:r>
              <a:rPr lang="en-US" dirty="0"/>
              <a:t>Your Slide’s Title Goes Here</a:t>
            </a:r>
          </a:p>
        </p:txBody>
      </p:sp>
      <p:sp>
        <p:nvSpPr>
          <p:cNvPr id="23" name="Text Placeholder 4">
            <a:extLst>
              <a:ext uri="{FF2B5EF4-FFF2-40B4-BE49-F238E27FC236}">
                <a16:creationId xmlns:a16="http://schemas.microsoft.com/office/drawing/2014/main" id="{9DB3DADC-FC16-4D8C-A48F-BDA566E11A4B}"/>
              </a:ext>
            </a:extLst>
          </p:cNvPr>
          <p:cNvSpPr>
            <a:spLocks noGrp="1"/>
          </p:cNvSpPr>
          <p:nvPr>
            <p:ph type="body" sz="quarter" idx="22" hasCustomPrompt="1"/>
          </p:nvPr>
        </p:nvSpPr>
        <p:spPr>
          <a:xfrm>
            <a:off x="652463" y="914400"/>
            <a:ext cx="5269353"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948175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ransition Green">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9673E9E-2DD5-446F-8A51-F8B9C75B514B}"/>
              </a:ext>
            </a:extLst>
          </p:cNvPr>
          <p:cNvSpPr/>
          <p:nvPr userDrawn="1"/>
        </p:nvSpPr>
        <p:spPr>
          <a:xfrm>
            <a:off x="0" y="4069976"/>
            <a:ext cx="12192000" cy="2788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8723E3F-4C8D-4F48-8F99-5C8D909DB035}"/>
              </a:ext>
            </a:extLst>
          </p:cNvPr>
          <p:cNvSpPr/>
          <p:nvPr/>
        </p:nvSpPr>
        <p:spPr>
          <a:xfrm>
            <a:off x="651434" y="0"/>
            <a:ext cx="5450541" cy="685800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8075A796-2042-41B2-9FD4-19A60450B791}"/>
              </a:ext>
            </a:extLst>
          </p:cNvPr>
          <p:cNvSpPr>
            <a:spLocks noGrp="1"/>
          </p:cNvSpPr>
          <p:nvPr>
            <p:ph type="subTitle" idx="1" hasCustomPrompt="1"/>
          </p:nvPr>
        </p:nvSpPr>
        <p:spPr>
          <a:xfrm>
            <a:off x="1387813" y="5432612"/>
            <a:ext cx="3937874" cy="649590"/>
          </a:xfrm>
        </p:spPr>
        <p:txBody>
          <a:bodyPr>
            <a:normAutofit/>
          </a:bodyPr>
          <a:lstStyle>
            <a:lvl1pPr marL="0" indent="0" algn="l">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Your Transition’s Sub-Title Goes Over Here</a:t>
            </a:r>
          </a:p>
        </p:txBody>
      </p:sp>
      <p:cxnSp>
        <p:nvCxnSpPr>
          <p:cNvPr id="11" name="Straight Connector 10">
            <a:extLst>
              <a:ext uri="{FF2B5EF4-FFF2-40B4-BE49-F238E27FC236}">
                <a16:creationId xmlns:a16="http://schemas.microsoft.com/office/drawing/2014/main" id="{C3AF0BE8-B7E9-4580-AD39-7E0A9438C29F}"/>
              </a:ext>
            </a:extLst>
          </p:cNvPr>
          <p:cNvCxnSpPr>
            <a:cxnSpLocks/>
          </p:cNvCxnSpPr>
          <p:nvPr/>
        </p:nvCxnSpPr>
        <p:spPr>
          <a:xfrm>
            <a:off x="1485153" y="5199529"/>
            <a:ext cx="380402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Text Placeholder 79">
            <a:extLst>
              <a:ext uri="{FF2B5EF4-FFF2-40B4-BE49-F238E27FC236}">
                <a16:creationId xmlns:a16="http://schemas.microsoft.com/office/drawing/2014/main" id="{E8A0FB13-98B4-4F52-92E3-48FAD7819F39}"/>
              </a:ext>
            </a:extLst>
          </p:cNvPr>
          <p:cNvSpPr>
            <a:spLocks noGrp="1"/>
          </p:cNvSpPr>
          <p:nvPr>
            <p:ph type="body" sz="quarter" idx="10" hasCustomPrompt="1"/>
          </p:nvPr>
        </p:nvSpPr>
        <p:spPr>
          <a:xfrm>
            <a:off x="3280756" y="309563"/>
            <a:ext cx="2377094" cy="2600325"/>
          </a:xfrm>
        </p:spPr>
        <p:txBody>
          <a:bodyPr>
            <a:noAutofit/>
          </a:bodyPr>
          <a:lstStyle>
            <a:lvl1pPr marL="0" indent="0" algn="r">
              <a:lnSpc>
                <a:spcPct val="90000"/>
              </a:lnSpc>
              <a:buNone/>
              <a:defRPr sz="20000">
                <a:solidFill>
                  <a:schemeClr val="accent6"/>
                </a:solidFill>
                <a:latin typeface="+mj-lt"/>
              </a:defRPr>
            </a:lvl1pPr>
          </a:lstStyle>
          <a:p>
            <a:pPr lvl="0"/>
            <a:r>
              <a:rPr lang="en-US" dirty="0"/>
              <a:t>#</a:t>
            </a:r>
          </a:p>
        </p:txBody>
      </p:sp>
      <p:sp>
        <p:nvSpPr>
          <p:cNvPr id="2" name="Title 1">
            <a:extLst>
              <a:ext uri="{FF2B5EF4-FFF2-40B4-BE49-F238E27FC236}">
                <a16:creationId xmlns:a16="http://schemas.microsoft.com/office/drawing/2014/main" id="{88450C5A-670C-489B-BA6F-B90AFAA7C80B}"/>
              </a:ext>
            </a:extLst>
          </p:cNvPr>
          <p:cNvSpPr>
            <a:spLocks noGrp="1"/>
          </p:cNvSpPr>
          <p:nvPr>
            <p:ph type="ctrTitle" hasCustomPrompt="1"/>
          </p:nvPr>
        </p:nvSpPr>
        <p:spPr>
          <a:xfrm>
            <a:off x="1387812" y="1476188"/>
            <a:ext cx="3921249" cy="3439389"/>
          </a:xfrm>
        </p:spPr>
        <p:txBody>
          <a:bodyPr anchor="b">
            <a:normAutofit/>
          </a:bodyPr>
          <a:lstStyle>
            <a:lvl1pPr algn="l">
              <a:defRPr sz="4000">
                <a:solidFill>
                  <a:schemeClr val="tx1"/>
                </a:solidFill>
              </a:defRPr>
            </a:lvl1pPr>
          </a:lstStyle>
          <a:p>
            <a:r>
              <a:rPr lang="en-US" dirty="0"/>
              <a:t>Your Transition’s Title Goes Here</a:t>
            </a:r>
          </a:p>
        </p:txBody>
      </p:sp>
      <p:pic>
        <p:nvPicPr>
          <p:cNvPr id="47" name="Graphic 46">
            <a:extLst>
              <a:ext uri="{FF2B5EF4-FFF2-40B4-BE49-F238E27FC236}">
                <a16:creationId xmlns:a16="http://schemas.microsoft.com/office/drawing/2014/main" id="{4D682B29-9625-4218-9FCA-D7BB9F3372C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34720" r="38611" b="21640"/>
          <a:stretch/>
        </p:blipFill>
        <p:spPr>
          <a:xfrm>
            <a:off x="5302047" y="4077929"/>
            <a:ext cx="6889954" cy="2780072"/>
          </a:xfrm>
          <a:prstGeom prst="rect">
            <a:avLst/>
          </a:prstGeom>
        </p:spPr>
      </p:pic>
      <p:pic>
        <p:nvPicPr>
          <p:cNvPr id="48" name="Graphic 47">
            <a:extLst>
              <a:ext uri="{FF2B5EF4-FFF2-40B4-BE49-F238E27FC236}">
                <a16:creationId xmlns:a16="http://schemas.microsoft.com/office/drawing/2014/main" id="{A7E6B9F6-3DB8-4392-ADBE-2AC02BC1B66B}"/>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5230" t="32901" r="35095" b="21225"/>
          <a:stretch/>
        </p:blipFill>
        <p:spPr>
          <a:xfrm flipH="1">
            <a:off x="0" y="-1"/>
            <a:ext cx="4052982" cy="4950373"/>
          </a:xfrm>
          <a:prstGeom prst="rect">
            <a:avLst/>
          </a:prstGeom>
        </p:spPr>
      </p:pic>
      <p:pic>
        <p:nvPicPr>
          <p:cNvPr id="14" name="Picture 13">
            <a:extLst>
              <a:ext uri="{FF2B5EF4-FFF2-40B4-BE49-F238E27FC236}">
                <a16:creationId xmlns:a16="http://schemas.microsoft.com/office/drawing/2014/main" id="{D4255C1B-DEA9-47F2-BD47-67501A43EC10}"/>
              </a:ext>
            </a:extLst>
          </p:cNvPr>
          <p:cNvPicPr>
            <a:picLocks noChangeAspect="1"/>
          </p:cNvPicPr>
          <p:nvPr userDrawn="1"/>
        </p:nvPicPr>
        <p:blipFill>
          <a:blip r:embed="rId6">
            <a:extLst>
              <a:ext uri="{28A0092B-C50C-407E-A947-70E740481C1C}">
                <a14:useLocalDpi xmlns:a14="http://schemas.microsoft.com/office/drawing/2010/main" val="0"/>
              </a:ext>
            </a:extLst>
          </a:blip>
          <a:srcRect/>
          <a:stretch/>
        </p:blipFill>
        <p:spPr>
          <a:xfrm>
            <a:off x="9484769" y="309563"/>
            <a:ext cx="2111175" cy="411679"/>
          </a:xfrm>
          <a:prstGeom prst="rect">
            <a:avLst/>
          </a:prstGeom>
        </p:spPr>
      </p:pic>
    </p:spTree>
    <p:extLst>
      <p:ext uri="{BB962C8B-B14F-4D97-AF65-F5344CB8AC3E}">
        <p14:creationId xmlns:p14="http://schemas.microsoft.com/office/powerpoint/2010/main" val="92519486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obile Slide">
    <p:spTree>
      <p:nvGrpSpPr>
        <p:cNvPr id="1" name=""/>
        <p:cNvGrpSpPr/>
        <p:nvPr/>
      </p:nvGrpSpPr>
      <p:grpSpPr>
        <a:xfrm>
          <a:off x="0" y="0"/>
          <a:ext cx="0" cy="0"/>
          <a:chOff x="0" y="0"/>
          <a:chExt cx="0" cy="0"/>
        </a:xfrm>
      </p:grpSpPr>
      <p:pic>
        <p:nvPicPr>
          <p:cNvPr id="13" name="Picture 12" descr="A picture containing outdoor, night sky&#10;&#10;Description automatically generated">
            <a:extLst>
              <a:ext uri="{FF2B5EF4-FFF2-40B4-BE49-F238E27FC236}">
                <a16:creationId xmlns:a16="http://schemas.microsoft.com/office/drawing/2014/main" id="{FFF8A608-D8D8-4415-BC0F-586D7F45EA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864" r="21098" b="985"/>
          <a:stretch/>
        </p:blipFill>
        <p:spPr>
          <a:xfrm rot="16200000">
            <a:off x="6542642" y="757316"/>
            <a:ext cx="6406676" cy="4892040"/>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25" name="Picture Placeholder 24">
            <a:extLst>
              <a:ext uri="{FF2B5EF4-FFF2-40B4-BE49-F238E27FC236}">
                <a16:creationId xmlns:a16="http://schemas.microsoft.com/office/drawing/2014/main" id="{E3D2DA1C-3B5A-4E2C-9DCE-B744ADE40EE8}"/>
              </a:ext>
            </a:extLst>
          </p:cNvPr>
          <p:cNvSpPr>
            <a:spLocks noGrp="1"/>
          </p:cNvSpPr>
          <p:nvPr>
            <p:ph type="pic" sz="quarter" idx="13"/>
          </p:nvPr>
        </p:nvSpPr>
        <p:spPr>
          <a:xfrm>
            <a:off x="8519160" y="746760"/>
            <a:ext cx="2300382" cy="4884420"/>
          </a:xfrm>
          <a:custGeom>
            <a:avLst/>
            <a:gdLst>
              <a:gd name="connsiteX0" fmla="*/ 383405 w 2300382"/>
              <a:gd name="connsiteY0" fmla="*/ 0 h 4884420"/>
              <a:gd name="connsiteX1" fmla="*/ 1916977 w 2300382"/>
              <a:gd name="connsiteY1" fmla="*/ 0 h 4884420"/>
              <a:gd name="connsiteX2" fmla="*/ 2300382 w 2300382"/>
              <a:gd name="connsiteY2" fmla="*/ 383405 h 4884420"/>
              <a:gd name="connsiteX3" fmla="*/ 2300382 w 2300382"/>
              <a:gd name="connsiteY3" fmla="*/ 4501015 h 4884420"/>
              <a:gd name="connsiteX4" fmla="*/ 1916977 w 2300382"/>
              <a:gd name="connsiteY4" fmla="*/ 4884420 h 4884420"/>
              <a:gd name="connsiteX5" fmla="*/ 383405 w 2300382"/>
              <a:gd name="connsiteY5" fmla="*/ 4884420 h 4884420"/>
              <a:gd name="connsiteX6" fmla="*/ 0 w 2300382"/>
              <a:gd name="connsiteY6" fmla="*/ 4501015 h 4884420"/>
              <a:gd name="connsiteX7" fmla="*/ 0 w 2300382"/>
              <a:gd name="connsiteY7" fmla="*/ 383405 h 4884420"/>
              <a:gd name="connsiteX8" fmla="*/ 383405 w 2300382"/>
              <a:gd name="connsiteY8" fmla="*/ 0 h 4884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00382" h="4884420">
                <a:moveTo>
                  <a:pt x="383405" y="0"/>
                </a:moveTo>
                <a:lnTo>
                  <a:pt x="1916977" y="0"/>
                </a:lnTo>
                <a:cubicBezTo>
                  <a:pt x="2128726" y="0"/>
                  <a:pt x="2300382" y="171656"/>
                  <a:pt x="2300382" y="383405"/>
                </a:cubicBezTo>
                <a:lnTo>
                  <a:pt x="2300382" y="4501015"/>
                </a:lnTo>
                <a:cubicBezTo>
                  <a:pt x="2300382" y="4712764"/>
                  <a:pt x="2128726" y="4884420"/>
                  <a:pt x="1916977" y="4884420"/>
                </a:cubicBezTo>
                <a:lnTo>
                  <a:pt x="383405" y="4884420"/>
                </a:lnTo>
                <a:cubicBezTo>
                  <a:pt x="171656" y="4884420"/>
                  <a:pt x="0" y="4712764"/>
                  <a:pt x="0" y="4501015"/>
                </a:cubicBezTo>
                <a:lnTo>
                  <a:pt x="0" y="383405"/>
                </a:lnTo>
                <a:cubicBezTo>
                  <a:pt x="0" y="171656"/>
                  <a:pt x="171656" y="0"/>
                  <a:pt x="383405" y="0"/>
                </a:cubicBezTo>
                <a:close/>
              </a:path>
            </a:pathLst>
          </a:custGeom>
          <a:solidFill>
            <a:schemeClr val="bg2"/>
          </a:solidFill>
        </p:spPr>
        <p:txBody>
          <a:bodyPr wrap="square" anchor="ctr">
            <a:noAutofit/>
          </a:bodyPr>
          <a:lstStyle>
            <a:lvl1pPr algn="ctr">
              <a:defRPr/>
            </a:lvl1pPr>
          </a:lstStyle>
          <a:p>
            <a:endParaRPr lang="en-US"/>
          </a:p>
        </p:txBody>
      </p:sp>
      <p:sp>
        <p:nvSpPr>
          <p:cNvPr id="17" name="Rectangle 16">
            <a:extLst>
              <a:ext uri="{FF2B5EF4-FFF2-40B4-BE49-F238E27FC236}">
                <a16:creationId xmlns:a16="http://schemas.microsoft.com/office/drawing/2014/main" id="{FA4FCE23-8BCE-479C-ABA1-34910643E6BD}"/>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Graphic 17">
            <a:extLst>
              <a:ext uri="{FF2B5EF4-FFF2-40B4-BE49-F238E27FC236}">
                <a16:creationId xmlns:a16="http://schemas.microsoft.com/office/drawing/2014/main" id="{A70D77D7-1556-4506-964C-D95947B18500}"/>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8933" t="23765" r="11354" b="68041"/>
          <a:stretch/>
        </p:blipFill>
        <p:spPr>
          <a:xfrm>
            <a:off x="0" y="6406676"/>
            <a:ext cx="12192000" cy="451323"/>
          </a:xfrm>
          <a:prstGeom prst="rect">
            <a:avLst/>
          </a:prstGeom>
        </p:spPr>
      </p:pic>
      <p:sp>
        <p:nvSpPr>
          <p:cNvPr id="19" name="Rectangle 18">
            <a:extLst>
              <a:ext uri="{FF2B5EF4-FFF2-40B4-BE49-F238E27FC236}">
                <a16:creationId xmlns:a16="http://schemas.microsoft.com/office/drawing/2014/main" id="{F0CBF680-8BB4-48B4-93D1-2D2524A3CA9D}"/>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ooter Placeholder 4">
            <a:extLst>
              <a:ext uri="{FF2B5EF4-FFF2-40B4-BE49-F238E27FC236}">
                <a16:creationId xmlns:a16="http://schemas.microsoft.com/office/drawing/2014/main" id="{6AD896C4-6F59-498E-8241-9190A7A4D6E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21" name="Slide Number Placeholder 5">
            <a:extLst>
              <a:ext uri="{FF2B5EF4-FFF2-40B4-BE49-F238E27FC236}">
                <a16:creationId xmlns:a16="http://schemas.microsoft.com/office/drawing/2014/main" id="{2F9BCDF0-32DB-4FE5-82DA-E1A0707D3BF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22" name="Graphic 21">
            <a:extLst>
              <a:ext uri="{FF2B5EF4-FFF2-40B4-BE49-F238E27FC236}">
                <a16:creationId xmlns:a16="http://schemas.microsoft.com/office/drawing/2014/main" id="{38093D8D-AEC5-4CF1-BFB3-0714069D545A}"/>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239942" y="6532189"/>
            <a:ext cx="1196516" cy="200298"/>
          </a:xfrm>
          <a:prstGeom prst="rect">
            <a:avLst/>
          </a:prstGeom>
        </p:spPr>
      </p:pic>
      <p:sp>
        <p:nvSpPr>
          <p:cNvPr id="15" name="Text Placeholder 4">
            <a:extLst>
              <a:ext uri="{FF2B5EF4-FFF2-40B4-BE49-F238E27FC236}">
                <a16:creationId xmlns:a16="http://schemas.microsoft.com/office/drawing/2014/main" id="{8C7FC60C-FB58-421D-B698-65FDEDA1DB77}"/>
              </a:ext>
            </a:extLst>
          </p:cNvPr>
          <p:cNvSpPr>
            <a:spLocks noGrp="1"/>
          </p:cNvSpPr>
          <p:nvPr>
            <p:ph type="body" sz="quarter" idx="10"/>
          </p:nvPr>
        </p:nvSpPr>
        <p:spPr>
          <a:xfrm>
            <a:off x="647700" y="1828800"/>
            <a:ext cx="5269353"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
            <a:extLst>
              <a:ext uri="{FF2B5EF4-FFF2-40B4-BE49-F238E27FC236}">
                <a16:creationId xmlns:a16="http://schemas.microsoft.com/office/drawing/2014/main" id="{CD1A5FE5-E605-42DB-9941-8DB20995203F}"/>
              </a:ext>
            </a:extLst>
          </p:cNvPr>
          <p:cNvSpPr>
            <a:spLocks noGrp="1"/>
          </p:cNvSpPr>
          <p:nvPr>
            <p:ph type="title" hasCustomPrompt="1"/>
          </p:nvPr>
        </p:nvSpPr>
        <p:spPr>
          <a:xfrm>
            <a:off x="652463" y="346076"/>
            <a:ext cx="5269353" cy="568324"/>
          </a:xfrm>
        </p:spPr>
        <p:txBody>
          <a:bodyPr/>
          <a:lstStyle>
            <a:lvl1pPr>
              <a:defRPr/>
            </a:lvl1pPr>
          </a:lstStyle>
          <a:p>
            <a:r>
              <a:rPr lang="en-US" dirty="0"/>
              <a:t>Your Slide’s Title Goes Here</a:t>
            </a:r>
          </a:p>
        </p:txBody>
      </p:sp>
      <p:sp>
        <p:nvSpPr>
          <p:cNvPr id="23" name="Text Placeholder 4">
            <a:extLst>
              <a:ext uri="{FF2B5EF4-FFF2-40B4-BE49-F238E27FC236}">
                <a16:creationId xmlns:a16="http://schemas.microsoft.com/office/drawing/2014/main" id="{6B41EB45-2E5B-497C-9F05-D88790F7644A}"/>
              </a:ext>
            </a:extLst>
          </p:cNvPr>
          <p:cNvSpPr>
            <a:spLocks noGrp="1"/>
          </p:cNvSpPr>
          <p:nvPr>
            <p:ph type="body" sz="quarter" idx="22" hasCustomPrompt="1"/>
          </p:nvPr>
        </p:nvSpPr>
        <p:spPr>
          <a:xfrm>
            <a:off x="652463" y="914400"/>
            <a:ext cx="5269353"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80789052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5" name="Title 2">
            <a:extLst>
              <a:ext uri="{FF2B5EF4-FFF2-40B4-BE49-F238E27FC236}">
                <a16:creationId xmlns:a16="http://schemas.microsoft.com/office/drawing/2014/main" id="{8841D4FC-A8F8-4FA8-8551-193387B6FD5F}"/>
              </a:ext>
            </a:extLst>
          </p:cNvPr>
          <p:cNvSpPr>
            <a:spLocks noGrp="1"/>
          </p:cNvSpPr>
          <p:nvPr>
            <p:ph type="title" hasCustomPrompt="1"/>
          </p:nvPr>
        </p:nvSpPr>
        <p:spPr>
          <a:xfrm>
            <a:off x="652463" y="346075"/>
            <a:ext cx="4725988" cy="568325"/>
          </a:xfrm>
        </p:spPr>
        <p:txBody>
          <a:bodyPr/>
          <a:lstStyle/>
          <a:p>
            <a:r>
              <a:rPr lang="en-US" dirty="0"/>
              <a:t>Your Slide’s Title Goes Over Here</a:t>
            </a:r>
          </a:p>
        </p:txBody>
      </p:sp>
      <p:sp>
        <p:nvSpPr>
          <p:cNvPr id="8" name="Text Placeholder 4">
            <a:extLst>
              <a:ext uri="{FF2B5EF4-FFF2-40B4-BE49-F238E27FC236}">
                <a16:creationId xmlns:a16="http://schemas.microsoft.com/office/drawing/2014/main" id="{74456497-3611-4399-97C0-82170F436F80}"/>
              </a:ext>
            </a:extLst>
          </p:cNvPr>
          <p:cNvSpPr>
            <a:spLocks noGrp="1"/>
          </p:cNvSpPr>
          <p:nvPr>
            <p:ph type="body" sz="quarter" idx="16" hasCustomPrompt="1"/>
          </p:nvPr>
        </p:nvSpPr>
        <p:spPr>
          <a:xfrm>
            <a:off x="652462" y="914400"/>
            <a:ext cx="4725988"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420527879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5" name="Title 2">
            <a:extLst>
              <a:ext uri="{FF2B5EF4-FFF2-40B4-BE49-F238E27FC236}">
                <a16:creationId xmlns:a16="http://schemas.microsoft.com/office/drawing/2014/main" id="{8841D4FC-A8F8-4FA8-8551-193387B6FD5F}"/>
              </a:ext>
            </a:extLst>
          </p:cNvPr>
          <p:cNvSpPr>
            <a:spLocks noGrp="1"/>
          </p:cNvSpPr>
          <p:nvPr>
            <p:ph type="title" hasCustomPrompt="1"/>
          </p:nvPr>
        </p:nvSpPr>
        <p:spPr>
          <a:xfrm>
            <a:off x="647700" y="1143472"/>
            <a:ext cx="4020852" cy="1642086"/>
          </a:xfrm>
        </p:spPr>
        <p:txBody>
          <a:bodyPr/>
          <a:lstStyle/>
          <a:p>
            <a:r>
              <a:rPr lang="en-US" dirty="0"/>
              <a:t>Your Slide’s Title Goes Over Here</a:t>
            </a:r>
          </a:p>
        </p:txBody>
      </p:sp>
      <p:sp>
        <p:nvSpPr>
          <p:cNvPr id="9" name="Rectangle 8">
            <a:extLst>
              <a:ext uri="{FF2B5EF4-FFF2-40B4-BE49-F238E27FC236}">
                <a16:creationId xmlns:a16="http://schemas.microsoft.com/office/drawing/2014/main" id="{8AABFF73-4807-4FAD-8211-9F4CF4628CC3}"/>
              </a:ext>
            </a:extLst>
          </p:cNvPr>
          <p:cNvSpPr/>
          <p:nvPr userDrawn="1"/>
        </p:nvSpPr>
        <p:spPr>
          <a:xfrm>
            <a:off x="6096000" y="0"/>
            <a:ext cx="6096000" cy="641215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Graphic 9">
            <a:extLst>
              <a:ext uri="{FF2B5EF4-FFF2-40B4-BE49-F238E27FC236}">
                <a16:creationId xmlns:a16="http://schemas.microsoft.com/office/drawing/2014/main" id="{43F2C92C-4BF7-4364-BFE4-D3A3463B7E8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34720" r="38611" b="28728"/>
          <a:stretch/>
        </p:blipFill>
        <p:spPr>
          <a:xfrm>
            <a:off x="-793954" y="4077929"/>
            <a:ext cx="6889954" cy="2328551"/>
          </a:xfrm>
          <a:prstGeom prst="rect">
            <a:avLst/>
          </a:prstGeom>
        </p:spPr>
      </p:pic>
      <p:pic>
        <p:nvPicPr>
          <p:cNvPr id="11" name="Graphic 10">
            <a:extLst>
              <a:ext uri="{FF2B5EF4-FFF2-40B4-BE49-F238E27FC236}">
                <a16:creationId xmlns:a16="http://schemas.microsoft.com/office/drawing/2014/main" id="{1481371F-2397-455B-A7B7-3FCB2CF30FD9}"/>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4104" t="21612" r="41653" b="27240"/>
          <a:stretch/>
        </p:blipFill>
        <p:spPr>
          <a:xfrm>
            <a:off x="8901841" y="0"/>
            <a:ext cx="3290159" cy="5191265"/>
          </a:xfrm>
          <a:prstGeom prst="rect">
            <a:avLst/>
          </a:prstGeom>
        </p:spPr>
      </p:pic>
      <p:sp>
        <p:nvSpPr>
          <p:cNvPr id="14" name="Text Placeholder 4">
            <a:extLst>
              <a:ext uri="{FF2B5EF4-FFF2-40B4-BE49-F238E27FC236}">
                <a16:creationId xmlns:a16="http://schemas.microsoft.com/office/drawing/2014/main" id="{C398A03C-F303-49E8-A8CC-129FA8BA02C2}"/>
              </a:ext>
            </a:extLst>
          </p:cNvPr>
          <p:cNvSpPr>
            <a:spLocks noGrp="1"/>
          </p:cNvSpPr>
          <p:nvPr>
            <p:ph type="body" sz="quarter" idx="10"/>
          </p:nvPr>
        </p:nvSpPr>
        <p:spPr>
          <a:xfrm>
            <a:off x="647701" y="2867025"/>
            <a:ext cx="4020852" cy="191452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8591161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w/ Graphic">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8" name="Graphic 7">
            <a:extLst>
              <a:ext uri="{FF2B5EF4-FFF2-40B4-BE49-F238E27FC236}">
                <a16:creationId xmlns:a16="http://schemas.microsoft.com/office/drawing/2014/main" id="{3EDA69EA-C13A-4190-8214-7C5F77F3E36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34720" r="38611" b="28728"/>
          <a:stretch/>
        </p:blipFill>
        <p:spPr>
          <a:xfrm>
            <a:off x="5302047" y="4077929"/>
            <a:ext cx="6889954" cy="2328551"/>
          </a:xfrm>
          <a:prstGeom prst="rect">
            <a:avLst/>
          </a:prstGeom>
        </p:spPr>
      </p:pic>
      <p:sp>
        <p:nvSpPr>
          <p:cNvPr id="9" name="Title 2">
            <a:extLst>
              <a:ext uri="{FF2B5EF4-FFF2-40B4-BE49-F238E27FC236}">
                <a16:creationId xmlns:a16="http://schemas.microsoft.com/office/drawing/2014/main" id="{2419D6B3-80B7-4F6E-B9C9-81A7A4E324CE}"/>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10" name="Text Placeholder 4">
            <a:extLst>
              <a:ext uri="{FF2B5EF4-FFF2-40B4-BE49-F238E27FC236}">
                <a16:creationId xmlns:a16="http://schemas.microsoft.com/office/drawing/2014/main" id="{32EFC698-DF2C-4FAE-B0BA-72B15E3F6242}"/>
              </a:ext>
            </a:extLst>
          </p:cNvPr>
          <p:cNvSpPr>
            <a:spLocks noGrp="1"/>
          </p:cNvSpPr>
          <p:nvPr>
            <p:ph type="body" sz="quarter" idx="16" hasCustomPrompt="1"/>
          </p:nvPr>
        </p:nvSpPr>
        <p:spPr>
          <a:xfrm>
            <a:off x="652462" y="914400"/>
            <a:ext cx="10887076" cy="647700"/>
          </a:xfrm>
        </p:spPr>
        <p:txBody>
          <a:bodyPr anchor="t">
            <a:normAutofit/>
          </a:bodyPr>
          <a:lstStyle>
            <a:lvl1pPr marL="0" indent="0">
              <a:buNone/>
              <a:defRPr sz="1800" b="1"/>
            </a:lvl1pPr>
          </a:lstStyle>
          <a:p>
            <a:pPr lvl="0"/>
            <a:r>
              <a:rPr lang="en-US" dirty="0"/>
              <a:t>Your Slide’s Sub-Title Goes Over Here.</a:t>
            </a:r>
          </a:p>
        </p:txBody>
      </p:sp>
    </p:spTree>
    <p:extLst>
      <p:ext uri="{BB962C8B-B14F-4D97-AF65-F5344CB8AC3E}">
        <p14:creationId xmlns:p14="http://schemas.microsoft.com/office/powerpoint/2010/main" val="262487173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47700" y="365125"/>
            <a:ext cx="4969329" cy="5578475"/>
          </a:xfrm>
        </p:spPr>
        <p:txBody>
          <a:bodyPr/>
          <a:lstStyle/>
          <a:p>
            <a:r>
              <a:rPr lang="en-US" dirty="0"/>
              <a:t>Your Slide’s Title Goes Over Here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Picture Placeholder 3">
            <a:extLst>
              <a:ext uri="{FF2B5EF4-FFF2-40B4-BE49-F238E27FC236}">
                <a16:creationId xmlns:a16="http://schemas.microsoft.com/office/drawing/2014/main" id="{60B18C2E-AB19-4647-82ED-A7AB5059DE46}"/>
              </a:ext>
            </a:extLst>
          </p:cNvPr>
          <p:cNvSpPr>
            <a:spLocks noGrp="1"/>
          </p:cNvSpPr>
          <p:nvPr>
            <p:ph type="pic" sz="quarter" idx="10"/>
          </p:nvPr>
        </p:nvSpPr>
        <p:spPr>
          <a:xfrm>
            <a:off x="6111875" y="0"/>
            <a:ext cx="6080125" cy="6407150"/>
          </a:xfrm>
          <a:solidFill>
            <a:schemeClr val="bg2"/>
          </a:solidFill>
        </p:spPr>
        <p:txBody>
          <a:bodyPr/>
          <a:lstStyle/>
          <a:p>
            <a:endParaRPr lang="en-US"/>
          </a:p>
        </p:txBody>
      </p:sp>
    </p:spTree>
    <p:extLst>
      <p:ext uri="{BB962C8B-B14F-4D97-AF65-F5344CB8AC3E}">
        <p14:creationId xmlns:p14="http://schemas.microsoft.com/office/powerpoint/2010/main" val="86375677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with Brand Bar - Right">
    <p:spTree>
      <p:nvGrpSpPr>
        <p:cNvPr id="1" name=""/>
        <p:cNvGrpSpPr/>
        <p:nvPr/>
      </p:nvGrpSpPr>
      <p:grpSpPr>
        <a:xfrm>
          <a:off x="0" y="0"/>
          <a:ext cx="0" cy="0"/>
          <a:chOff x="0" y="0"/>
          <a:chExt cx="0" cy="0"/>
        </a:xfrm>
      </p:grpSpPr>
      <p:pic>
        <p:nvPicPr>
          <p:cNvPr id="12" name="Picture 11" descr="A picture containing outdoor, night sky&#10;&#10;Description automatically generated">
            <a:extLst>
              <a:ext uri="{FF2B5EF4-FFF2-40B4-BE49-F238E27FC236}">
                <a16:creationId xmlns:a16="http://schemas.microsoft.com/office/drawing/2014/main" id="{BAEEF684-0D10-4BBF-87BD-ECEF705EDD9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20454" r="21098" b="986"/>
          <a:stretch/>
        </p:blipFill>
        <p:spPr>
          <a:xfrm rot="16200000">
            <a:off x="7030858" y="1245532"/>
            <a:ext cx="6406676" cy="3915608"/>
          </a:xfrm>
          <a:prstGeom prst="rect">
            <a:avLst/>
          </a:prstGeom>
          <a:ln>
            <a:noFill/>
          </a:ln>
        </p:spPr>
      </p:pic>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11" name="Graphic 10">
            <a:extLst>
              <a:ext uri="{FF2B5EF4-FFF2-40B4-BE49-F238E27FC236}">
                <a16:creationId xmlns:a16="http://schemas.microsoft.com/office/drawing/2014/main" id="{D3FC4CEE-7E9F-4DC5-A17F-42C2E1E638C0}"/>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37581" t="25341" r="30141" b="35938"/>
          <a:stretch/>
        </p:blipFill>
        <p:spPr>
          <a:xfrm>
            <a:off x="8276392" y="0"/>
            <a:ext cx="3915608" cy="4961744"/>
          </a:xfrm>
          <a:prstGeom prst="rect">
            <a:avLst/>
          </a:prstGeom>
        </p:spPr>
      </p:pic>
      <p:sp>
        <p:nvSpPr>
          <p:cNvPr id="14" name="Title 1">
            <a:extLst>
              <a:ext uri="{FF2B5EF4-FFF2-40B4-BE49-F238E27FC236}">
                <a16:creationId xmlns:a16="http://schemas.microsoft.com/office/drawing/2014/main" id="{BA32843F-401A-4A55-AEE1-4D4557B63DCE}"/>
              </a:ext>
            </a:extLst>
          </p:cNvPr>
          <p:cNvSpPr>
            <a:spLocks noGrp="1"/>
          </p:cNvSpPr>
          <p:nvPr>
            <p:ph type="title" hasCustomPrompt="1"/>
          </p:nvPr>
        </p:nvSpPr>
        <p:spPr>
          <a:xfrm>
            <a:off x="652463" y="346076"/>
            <a:ext cx="6582301" cy="568324"/>
          </a:xfrm>
        </p:spPr>
        <p:txBody>
          <a:bodyPr/>
          <a:lstStyle>
            <a:lvl1pPr>
              <a:defRPr/>
            </a:lvl1pPr>
          </a:lstStyle>
          <a:p>
            <a:r>
              <a:rPr lang="en-US" dirty="0"/>
              <a:t>Your Slide’s Title Goes Here</a:t>
            </a:r>
          </a:p>
        </p:txBody>
      </p:sp>
      <p:sp>
        <p:nvSpPr>
          <p:cNvPr id="15" name="Text Placeholder 4">
            <a:extLst>
              <a:ext uri="{FF2B5EF4-FFF2-40B4-BE49-F238E27FC236}">
                <a16:creationId xmlns:a16="http://schemas.microsoft.com/office/drawing/2014/main" id="{F4FAA6B1-7B25-4D4E-8508-98EEEA1578B5}"/>
              </a:ext>
            </a:extLst>
          </p:cNvPr>
          <p:cNvSpPr>
            <a:spLocks noGrp="1"/>
          </p:cNvSpPr>
          <p:nvPr>
            <p:ph type="body" sz="quarter" idx="22" hasCustomPrompt="1"/>
          </p:nvPr>
        </p:nvSpPr>
        <p:spPr>
          <a:xfrm>
            <a:off x="652463" y="914400"/>
            <a:ext cx="6582301" cy="647700"/>
          </a:xfrm>
        </p:spPr>
        <p:txBody>
          <a:bodyPr vert="horz" lIns="91440" tIns="45720" rIns="91440" bIns="45720" rtlCol="0" anchor="t">
            <a:normAutofit/>
          </a:bodyPr>
          <a:lstStyle>
            <a:lvl1pPr>
              <a:defRPr lang="en-US" sz="1800" b="1" dirty="0"/>
            </a:lvl1pPr>
          </a:lstStyle>
          <a:p>
            <a:pPr marL="0" lvl="0" indent="0">
              <a:buNone/>
            </a:pPr>
            <a:r>
              <a:rPr lang="en-US" dirty="0"/>
              <a:t>Your Slide’s Sub-Title Goes Over Here.</a:t>
            </a:r>
          </a:p>
        </p:txBody>
      </p:sp>
    </p:spTree>
    <p:extLst>
      <p:ext uri="{BB962C8B-B14F-4D97-AF65-F5344CB8AC3E}">
        <p14:creationId xmlns:p14="http://schemas.microsoft.com/office/powerpoint/2010/main" val="304628941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Layout">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87FBEE5-9152-46D1-9C42-2825E033256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6" name="Slide Number Placeholder 5">
            <a:extLst>
              <a:ext uri="{FF2B5EF4-FFF2-40B4-BE49-F238E27FC236}">
                <a16:creationId xmlns:a16="http://schemas.microsoft.com/office/drawing/2014/main" id="{D8B151F8-D60A-4C05-9A88-440822FBEE57}"/>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Tree>
    <p:extLst>
      <p:ext uri="{BB962C8B-B14F-4D97-AF65-F5344CB8AC3E}">
        <p14:creationId xmlns:p14="http://schemas.microsoft.com/office/powerpoint/2010/main" val="428999118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Layout w/ Graphic">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87FBEE5-9152-46D1-9C42-2825E033256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6" name="Slide Number Placeholder 5">
            <a:extLst>
              <a:ext uri="{FF2B5EF4-FFF2-40B4-BE49-F238E27FC236}">
                <a16:creationId xmlns:a16="http://schemas.microsoft.com/office/drawing/2014/main" id="{D8B151F8-D60A-4C05-9A88-440822FBEE57}"/>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4" name="Graphic 3">
            <a:extLst>
              <a:ext uri="{FF2B5EF4-FFF2-40B4-BE49-F238E27FC236}">
                <a16:creationId xmlns:a16="http://schemas.microsoft.com/office/drawing/2014/main" id="{8FA778D3-8282-48BD-9514-F6D86AF66A24}"/>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34720" r="38611" b="28728"/>
          <a:stretch/>
        </p:blipFill>
        <p:spPr>
          <a:xfrm>
            <a:off x="5302047" y="4077929"/>
            <a:ext cx="6889954" cy="2328551"/>
          </a:xfrm>
          <a:prstGeom prst="rect">
            <a:avLst/>
          </a:prstGeom>
        </p:spPr>
      </p:pic>
    </p:spTree>
    <p:extLst>
      <p:ext uri="{BB962C8B-B14F-4D97-AF65-F5344CB8AC3E}">
        <p14:creationId xmlns:p14="http://schemas.microsoft.com/office/powerpoint/2010/main" val="3924729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ransition Blu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9673E9E-2DD5-446F-8A51-F8B9C75B514B}"/>
              </a:ext>
            </a:extLst>
          </p:cNvPr>
          <p:cNvSpPr/>
          <p:nvPr userDrawn="1"/>
        </p:nvSpPr>
        <p:spPr>
          <a:xfrm>
            <a:off x="0" y="4069976"/>
            <a:ext cx="12192000" cy="2788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8723E3F-4C8D-4F48-8F99-5C8D909DB035}"/>
              </a:ext>
            </a:extLst>
          </p:cNvPr>
          <p:cNvSpPr/>
          <p:nvPr/>
        </p:nvSpPr>
        <p:spPr>
          <a:xfrm>
            <a:off x="651434" y="0"/>
            <a:ext cx="5450541"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C3AF0BE8-B7E9-4580-AD39-7E0A9438C29F}"/>
              </a:ext>
            </a:extLst>
          </p:cNvPr>
          <p:cNvCxnSpPr>
            <a:cxnSpLocks/>
          </p:cNvCxnSpPr>
          <p:nvPr/>
        </p:nvCxnSpPr>
        <p:spPr>
          <a:xfrm>
            <a:off x="1485153" y="5199529"/>
            <a:ext cx="380402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Text Placeholder 79">
            <a:extLst>
              <a:ext uri="{FF2B5EF4-FFF2-40B4-BE49-F238E27FC236}">
                <a16:creationId xmlns:a16="http://schemas.microsoft.com/office/drawing/2014/main" id="{E8A0FB13-98B4-4F52-92E3-48FAD7819F39}"/>
              </a:ext>
            </a:extLst>
          </p:cNvPr>
          <p:cNvSpPr>
            <a:spLocks noGrp="1"/>
          </p:cNvSpPr>
          <p:nvPr>
            <p:ph type="body" sz="quarter" idx="10" hasCustomPrompt="1"/>
          </p:nvPr>
        </p:nvSpPr>
        <p:spPr>
          <a:xfrm>
            <a:off x="3280756" y="309563"/>
            <a:ext cx="2377094" cy="2600325"/>
          </a:xfrm>
        </p:spPr>
        <p:txBody>
          <a:bodyPr>
            <a:noAutofit/>
          </a:bodyPr>
          <a:lstStyle>
            <a:lvl1pPr marL="0" indent="0" algn="r">
              <a:lnSpc>
                <a:spcPct val="90000"/>
              </a:lnSpc>
              <a:buNone/>
              <a:defRPr sz="20000">
                <a:solidFill>
                  <a:schemeClr val="tx2"/>
                </a:solidFill>
                <a:latin typeface="+mj-lt"/>
              </a:defRPr>
            </a:lvl1pPr>
          </a:lstStyle>
          <a:p>
            <a:pPr lvl="0"/>
            <a:r>
              <a:rPr lang="en-US" dirty="0"/>
              <a:t>#</a:t>
            </a:r>
          </a:p>
        </p:txBody>
      </p:sp>
      <p:pic>
        <p:nvPicPr>
          <p:cNvPr id="75" name="Graphic 74">
            <a:extLst>
              <a:ext uri="{FF2B5EF4-FFF2-40B4-BE49-F238E27FC236}">
                <a16:creationId xmlns:a16="http://schemas.microsoft.com/office/drawing/2014/main" id="{CAEFEFA3-9109-497A-BB7D-BC6FA8993BF4}"/>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5094" t="32894" r="35086" b="18903"/>
          <a:stretch/>
        </p:blipFill>
        <p:spPr>
          <a:xfrm flipH="1">
            <a:off x="0" y="0"/>
            <a:ext cx="4059836" cy="5191265"/>
          </a:xfrm>
          <a:prstGeom prst="rect">
            <a:avLst/>
          </a:prstGeom>
        </p:spPr>
      </p:pic>
      <p:sp>
        <p:nvSpPr>
          <p:cNvPr id="2" name="Title 1">
            <a:extLst>
              <a:ext uri="{FF2B5EF4-FFF2-40B4-BE49-F238E27FC236}">
                <a16:creationId xmlns:a16="http://schemas.microsoft.com/office/drawing/2014/main" id="{88450C5A-670C-489B-BA6F-B90AFAA7C80B}"/>
              </a:ext>
            </a:extLst>
          </p:cNvPr>
          <p:cNvSpPr>
            <a:spLocks noGrp="1"/>
          </p:cNvSpPr>
          <p:nvPr>
            <p:ph type="ctrTitle" hasCustomPrompt="1"/>
          </p:nvPr>
        </p:nvSpPr>
        <p:spPr>
          <a:xfrm>
            <a:off x="1387812" y="1476188"/>
            <a:ext cx="3921249" cy="3439389"/>
          </a:xfrm>
        </p:spPr>
        <p:txBody>
          <a:bodyPr anchor="b">
            <a:normAutofit/>
          </a:bodyPr>
          <a:lstStyle>
            <a:lvl1pPr algn="l">
              <a:defRPr sz="4000">
                <a:solidFill>
                  <a:schemeClr val="tx1"/>
                </a:solidFill>
              </a:defRPr>
            </a:lvl1pPr>
          </a:lstStyle>
          <a:p>
            <a:r>
              <a:rPr lang="en-US" dirty="0"/>
              <a:t>Your Transition’s Title Goes Here</a:t>
            </a:r>
          </a:p>
        </p:txBody>
      </p:sp>
      <p:sp>
        <p:nvSpPr>
          <p:cNvPr id="12" name="Subtitle 2">
            <a:extLst>
              <a:ext uri="{FF2B5EF4-FFF2-40B4-BE49-F238E27FC236}">
                <a16:creationId xmlns:a16="http://schemas.microsoft.com/office/drawing/2014/main" id="{22EAD3F4-901E-4BFA-9745-D004B2496AB3}"/>
              </a:ext>
            </a:extLst>
          </p:cNvPr>
          <p:cNvSpPr>
            <a:spLocks noGrp="1"/>
          </p:cNvSpPr>
          <p:nvPr>
            <p:ph type="subTitle" idx="1" hasCustomPrompt="1"/>
          </p:nvPr>
        </p:nvSpPr>
        <p:spPr>
          <a:xfrm>
            <a:off x="1387813" y="5432612"/>
            <a:ext cx="3937874" cy="649590"/>
          </a:xfrm>
        </p:spPr>
        <p:txBody>
          <a:bodyPr>
            <a:normAutofit/>
          </a:bodyPr>
          <a:lstStyle>
            <a:lvl1pPr marL="0" indent="0" algn="l">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Your Transition’s Sub-Title Goes Over Here</a:t>
            </a:r>
          </a:p>
        </p:txBody>
      </p:sp>
      <p:sp>
        <p:nvSpPr>
          <p:cNvPr id="18" name="Oval 17">
            <a:extLst>
              <a:ext uri="{FF2B5EF4-FFF2-40B4-BE49-F238E27FC236}">
                <a16:creationId xmlns:a16="http://schemas.microsoft.com/office/drawing/2014/main" id="{48657EE8-182B-4395-AA8F-C6F1FF84BE90}"/>
              </a:ext>
            </a:extLst>
          </p:cNvPr>
          <p:cNvSpPr/>
          <p:nvPr userDrawn="1"/>
        </p:nvSpPr>
        <p:spPr>
          <a:xfrm>
            <a:off x="505508" y="2824163"/>
            <a:ext cx="85725" cy="85725"/>
          </a:xfrm>
          <a:prstGeom prst="ellipse">
            <a:avLst/>
          </a:prstGeom>
          <a:solidFill>
            <a:srgbClr val="035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6D1453A1-D7E0-4478-8984-3E57F4B967A3}"/>
              </a:ext>
            </a:extLst>
          </p:cNvPr>
          <p:cNvSpPr/>
          <p:nvPr userDrawn="1"/>
        </p:nvSpPr>
        <p:spPr>
          <a:xfrm>
            <a:off x="1844947" y="1913840"/>
            <a:ext cx="70847" cy="70847"/>
          </a:xfrm>
          <a:prstGeom prst="ellipse">
            <a:avLst/>
          </a:prstGeom>
          <a:solidFill>
            <a:srgbClr val="035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C22FB3F0-0C42-47BD-AACD-D873AC070264}"/>
              </a:ext>
            </a:extLst>
          </p:cNvPr>
          <p:cNvSpPr/>
          <p:nvPr userDrawn="1"/>
        </p:nvSpPr>
        <p:spPr>
          <a:xfrm>
            <a:off x="2331942" y="723861"/>
            <a:ext cx="77932" cy="77932"/>
          </a:xfrm>
          <a:prstGeom prst="ellipse">
            <a:avLst/>
          </a:prstGeom>
          <a:solidFill>
            <a:srgbClr val="035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B7E71397-8468-4CDD-8725-00C82BEE7867}"/>
              </a:ext>
            </a:extLst>
          </p:cNvPr>
          <p:cNvSpPr/>
          <p:nvPr userDrawn="1"/>
        </p:nvSpPr>
        <p:spPr>
          <a:xfrm>
            <a:off x="925785" y="189815"/>
            <a:ext cx="70847" cy="70847"/>
          </a:xfrm>
          <a:prstGeom prst="ellipse">
            <a:avLst/>
          </a:prstGeom>
          <a:solidFill>
            <a:srgbClr val="035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Graphic 46">
            <a:extLst>
              <a:ext uri="{FF2B5EF4-FFF2-40B4-BE49-F238E27FC236}">
                <a16:creationId xmlns:a16="http://schemas.microsoft.com/office/drawing/2014/main" id="{B1150920-FC19-4DED-A60E-C5BC0796BD44}"/>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t="34720" r="38611" b="21640"/>
          <a:stretch/>
        </p:blipFill>
        <p:spPr>
          <a:xfrm>
            <a:off x="5302047" y="4077929"/>
            <a:ext cx="6889954" cy="2780072"/>
          </a:xfrm>
          <a:prstGeom prst="rect">
            <a:avLst/>
          </a:prstGeom>
        </p:spPr>
      </p:pic>
      <p:pic>
        <p:nvPicPr>
          <p:cNvPr id="16" name="Picture 15">
            <a:extLst>
              <a:ext uri="{FF2B5EF4-FFF2-40B4-BE49-F238E27FC236}">
                <a16:creationId xmlns:a16="http://schemas.microsoft.com/office/drawing/2014/main" id="{DF6BCF5D-91DA-47A1-8C56-D93162A2537E}"/>
              </a:ext>
            </a:extLst>
          </p:cNvPr>
          <p:cNvPicPr>
            <a:picLocks noChangeAspect="1"/>
          </p:cNvPicPr>
          <p:nvPr userDrawn="1"/>
        </p:nvPicPr>
        <p:blipFill>
          <a:blip r:embed="rId6">
            <a:extLst>
              <a:ext uri="{28A0092B-C50C-407E-A947-70E740481C1C}">
                <a14:useLocalDpi xmlns:a14="http://schemas.microsoft.com/office/drawing/2010/main" val="0"/>
              </a:ext>
            </a:extLst>
          </a:blip>
          <a:srcRect/>
          <a:stretch/>
        </p:blipFill>
        <p:spPr>
          <a:xfrm>
            <a:off x="9484769" y="309563"/>
            <a:ext cx="2111175" cy="411679"/>
          </a:xfrm>
          <a:prstGeom prst="rect">
            <a:avLst/>
          </a:prstGeom>
        </p:spPr>
      </p:pic>
    </p:spTree>
    <p:extLst>
      <p:ext uri="{BB962C8B-B14F-4D97-AF65-F5344CB8AC3E}">
        <p14:creationId xmlns:p14="http://schemas.microsoft.com/office/powerpoint/2010/main" val="127330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ext 1 Column">
    <p:spTree>
      <p:nvGrpSpPr>
        <p:cNvPr id="1" name=""/>
        <p:cNvGrpSpPr/>
        <p:nvPr/>
      </p:nvGrpSpPr>
      <p:grpSpPr>
        <a:xfrm>
          <a:off x="0" y="0"/>
          <a:ext cx="0" cy="0"/>
          <a:chOff x="0" y="0"/>
          <a:chExt cx="0" cy="0"/>
        </a:xfrm>
      </p:grpSpPr>
      <p:pic>
        <p:nvPicPr>
          <p:cNvPr id="9" name="Picture 8" descr="A picture containing outdoor, night sky&#10;&#10;Description automatically generated">
            <a:extLst>
              <a:ext uri="{FF2B5EF4-FFF2-40B4-BE49-F238E27FC236}">
                <a16:creationId xmlns:a16="http://schemas.microsoft.com/office/drawing/2014/main" id="{CDB510F9-FB05-4561-81B8-0861D32E0DE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9455" t="864" r="985" b="5495"/>
          <a:stretch/>
        </p:blipFill>
        <p:spPr>
          <a:xfrm rot="16200000">
            <a:off x="7543387" y="1758056"/>
            <a:ext cx="6406672" cy="2890555"/>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45992" t="25341" r="30140" b="35938"/>
          <a:stretch/>
        </p:blipFill>
        <p:spPr>
          <a:xfrm>
            <a:off x="9296682" y="0"/>
            <a:ext cx="2895318" cy="4961744"/>
          </a:xfrm>
          <a:prstGeom prst="rect">
            <a:avLst/>
          </a:prstGeom>
        </p:spPr>
      </p:pic>
      <p:sp>
        <p:nvSpPr>
          <p:cNvPr id="2" name="Title 1">
            <a:extLst>
              <a:ext uri="{FF2B5EF4-FFF2-40B4-BE49-F238E27FC236}">
                <a16:creationId xmlns:a16="http://schemas.microsoft.com/office/drawing/2014/main" id="{7CCBDF45-5062-4444-A0CE-24D3BCBA6953}"/>
              </a:ext>
            </a:extLst>
          </p:cNvPr>
          <p:cNvSpPr>
            <a:spLocks noGrp="1"/>
          </p:cNvSpPr>
          <p:nvPr>
            <p:ph type="title" hasCustomPrompt="1"/>
          </p:nvPr>
        </p:nvSpPr>
        <p:spPr>
          <a:xfrm>
            <a:off x="652462" y="346076"/>
            <a:ext cx="7577137" cy="568324"/>
          </a:xfrm>
        </p:spPr>
        <p:txBody>
          <a:bodyPr/>
          <a:lstStyle>
            <a:lvl1pPr>
              <a:defRPr/>
            </a:lvl1pPr>
          </a:lstStyle>
          <a:p>
            <a:r>
              <a:rPr lang="en-US" dirty="0"/>
              <a:t>Your Slide’s Title Goes Over Here</a:t>
            </a:r>
          </a:p>
        </p:txBody>
      </p:sp>
      <p:sp>
        <p:nvSpPr>
          <p:cNvPr id="14" name="Footer Placeholder 4">
            <a:extLst>
              <a:ext uri="{FF2B5EF4-FFF2-40B4-BE49-F238E27FC236}">
                <a16:creationId xmlns:a16="http://schemas.microsoft.com/office/drawing/2014/main" id="{F2E66214-CEC6-4398-A26E-9DADD4738D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5" name="Slide Number Placeholder 5">
            <a:extLst>
              <a:ext uri="{FF2B5EF4-FFF2-40B4-BE49-F238E27FC236}">
                <a16:creationId xmlns:a16="http://schemas.microsoft.com/office/drawing/2014/main" id="{B78CE9D4-F654-4339-B5BB-1A8F30D2C37A}"/>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5" name="Text Placeholder 4">
            <a:extLst>
              <a:ext uri="{FF2B5EF4-FFF2-40B4-BE49-F238E27FC236}">
                <a16:creationId xmlns:a16="http://schemas.microsoft.com/office/drawing/2014/main" id="{A52942FB-1695-4A3E-A0E5-22658DCD76CF}"/>
              </a:ext>
            </a:extLst>
          </p:cNvPr>
          <p:cNvSpPr>
            <a:spLocks noGrp="1"/>
          </p:cNvSpPr>
          <p:nvPr>
            <p:ph type="body" sz="quarter" idx="10"/>
          </p:nvPr>
        </p:nvSpPr>
        <p:spPr>
          <a:xfrm>
            <a:off x="647700" y="1828800"/>
            <a:ext cx="7577136"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4">
            <a:extLst>
              <a:ext uri="{FF2B5EF4-FFF2-40B4-BE49-F238E27FC236}">
                <a16:creationId xmlns:a16="http://schemas.microsoft.com/office/drawing/2014/main" id="{6EA41A64-9B5D-4C3F-981F-9D2316DCD858}"/>
              </a:ext>
            </a:extLst>
          </p:cNvPr>
          <p:cNvSpPr>
            <a:spLocks noGrp="1"/>
          </p:cNvSpPr>
          <p:nvPr>
            <p:ph type="body" sz="quarter" idx="16" hasCustomPrompt="1"/>
          </p:nvPr>
        </p:nvSpPr>
        <p:spPr>
          <a:xfrm>
            <a:off x="652462" y="914400"/>
            <a:ext cx="7577137"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82365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2 Colums">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F6F556A8-4855-4EE1-841B-C9AFED90932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2" name="Slide Number Placeholder 5">
            <a:extLst>
              <a:ext uri="{FF2B5EF4-FFF2-40B4-BE49-F238E27FC236}">
                <a16:creationId xmlns:a16="http://schemas.microsoft.com/office/drawing/2014/main" id="{A41FEBA7-B9AA-472B-BC5A-4E473F0F0E4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3" name="Text Placeholder 4">
            <a:extLst>
              <a:ext uri="{FF2B5EF4-FFF2-40B4-BE49-F238E27FC236}">
                <a16:creationId xmlns:a16="http://schemas.microsoft.com/office/drawing/2014/main" id="{706A1B3E-2140-4F42-921B-FEF64FC5DC06}"/>
              </a:ext>
            </a:extLst>
          </p:cNvPr>
          <p:cNvSpPr>
            <a:spLocks noGrp="1"/>
          </p:cNvSpPr>
          <p:nvPr>
            <p:ph type="body" sz="quarter" idx="10"/>
          </p:nvPr>
        </p:nvSpPr>
        <p:spPr>
          <a:xfrm>
            <a:off x="647700" y="2905066"/>
            <a:ext cx="4912534"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4">
            <a:extLst>
              <a:ext uri="{FF2B5EF4-FFF2-40B4-BE49-F238E27FC236}">
                <a16:creationId xmlns:a16="http://schemas.microsoft.com/office/drawing/2014/main" id="{6A7657BF-5289-4569-94CE-7DEA5218EAC9}"/>
              </a:ext>
            </a:extLst>
          </p:cNvPr>
          <p:cNvSpPr>
            <a:spLocks noGrp="1"/>
          </p:cNvSpPr>
          <p:nvPr>
            <p:ph type="body" sz="quarter" idx="16" hasCustomPrompt="1"/>
          </p:nvPr>
        </p:nvSpPr>
        <p:spPr>
          <a:xfrm>
            <a:off x="647700" y="1828800"/>
            <a:ext cx="4912534" cy="795130"/>
          </a:xfrm>
        </p:spPr>
        <p:txBody>
          <a:bodyPr anchor="ctr">
            <a:normAutofit/>
          </a:bodyPr>
          <a:lstStyle>
            <a:lvl1pPr marL="0" indent="0">
              <a:buNone/>
              <a:defRPr sz="1800" b="1"/>
            </a:lvl1pPr>
          </a:lstStyle>
          <a:p>
            <a:pPr lvl="0"/>
            <a:r>
              <a:rPr lang="en-US" dirty="0"/>
              <a:t>Your Sub-Title Can Go Over Here</a:t>
            </a:r>
          </a:p>
        </p:txBody>
      </p:sp>
      <p:sp>
        <p:nvSpPr>
          <p:cNvPr id="15" name="Text Placeholder 4">
            <a:extLst>
              <a:ext uri="{FF2B5EF4-FFF2-40B4-BE49-F238E27FC236}">
                <a16:creationId xmlns:a16="http://schemas.microsoft.com/office/drawing/2014/main" id="{589479AB-3D52-49BB-95E1-4744E0BDB0FD}"/>
              </a:ext>
            </a:extLst>
          </p:cNvPr>
          <p:cNvSpPr>
            <a:spLocks noGrp="1"/>
          </p:cNvSpPr>
          <p:nvPr>
            <p:ph type="body" sz="quarter" idx="17"/>
          </p:nvPr>
        </p:nvSpPr>
        <p:spPr>
          <a:xfrm>
            <a:off x="6631766" y="2905066"/>
            <a:ext cx="4912534"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4">
            <a:extLst>
              <a:ext uri="{FF2B5EF4-FFF2-40B4-BE49-F238E27FC236}">
                <a16:creationId xmlns:a16="http://schemas.microsoft.com/office/drawing/2014/main" id="{38E1FF0E-FE8D-4938-B0A8-2F4BCC2C8EA8}"/>
              </a:ext>
            </a:extLst>
          </p:cNvPr>
          <p:cNvSpPr>
            <a:spLocks noGrp="1"/>
          </p:cNvSpPr>
          <p:nvPr>
            <p:ph type="body" sz="quarter" idx="18" hasCustomPrompt="1"/>
          </p:nvPr>
        </p:nvSpPr>
        <p:spPr>
          <a:xfrm>
            <a:off x="6631766" y="1828800"/>
            <a:ext cx="4912534" cy="795130"/>
          </a:xfrm>
        </p:spPr>
        <p:txBody>
          <a:bodyPr anchor="ctr">
            <a:normAutofit/>
          </a:bodyPr>
          <a:lstStyle>
            <a:lvl1pPr marL="0" indent="0">
              <a:buNone/>
              <a:defRPr sz="1800" b="1"/>
            </a:lvl1pPr>
          </a:lstStyle>
          <a:p>
            <a:pPr marL="0" marR="0" lvl="0" indent="0" algn="l"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lang="en-US" dirty="0"/>
              <a:t>Your Sub-Title Can Go Over Here</a:t>
            </a:r>
          </a:p>
        </p:txBody>
      </p:sp>
      <p:sp>
        <p:nvSpPr>
          <p:cNvPr id="18" name="Title 1">
            <a:extLst>
              <a:ext uri="{FF2B5EF4-FFF2-40B4-BE49-F238E27FC236}">
                <a16:creationId xmlns:a16="http://schemas.microsoft.com/office/drawing/2014/main" id="{E3CB47BD-083C-45C7-9D14-9E7B4A3342B7}"/>
              </a:ext>
            </a:extLst>
          </p:cNvPr>
          <p:cNvSpPr>
            <a:spLocks noGrp="1"/>
          </p:cNvSpPr>
          <p:nvPr>
            <p:ph type="title" hasCustomPrompt="1"/>
          </p:nvPr>
        </p:nvSpPr>
        <p:spPr>
          <a:xfrm>
            <a:off x="652462" y="346076"/>
            <a:ext cx="10891838" cy="568324"/>
          </a:xfrm>
        </p:spPr>
        <p:txBody>
          <a:bodyPr/>
          <a:lstStyle>
            <a:lvl1pPr>
              <a:defRPr/>
            </a:lvl1pPr>
          </a:lstStyle>
          <a:p>
            <a:r>
              <a:rPr lang="en-US" dirty="0"/>
              <a:t>Your Slide’s Title Goes Over Here</a:t>
            </a:r>
          </a:p>
        </p:txBody>
      </p:sp>
      <p:sp>
        <p:nvSpPr>
          <p:cNvPr id="19" name="Text Placeholder 4">
            <a:extLst>
              <a:ext uri="{FF2B5EF4-FFF2-40B4-BE49-F238E27FC236}">
                <a16:creationId xmlns:a16="http://schemas.microsoft.com/office/drawing/2014/main" id="{C4CB1AE0-3C8D-4899-9141-839223F4FCCD}"/>
              </a:ext>
            </a:extLst>
          </p:cNvPr>
          <p:cNvSpPr>
            <a:spLocks noGrp="1"/>
          </p:cNvSpPr>
          <p:nvPr>
            <p:ph type="body" sz="quarter" idx="19" hasCustomPrompt="1"/>
          </p:nvPr>
        </p:nvSpPr>
        <p:spPr>
          <a:xfrm>
            <a:off x="652462" y="914400"/>
            <a:ext cx="10891838"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2240927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Text 3 Colums">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F6F556A8-4855-4EE1-841B-C9AFED90932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2" name="Slide Number Placeholder 5">
            <a:extLst>
              <a:ext uri="{FF2B5EF4-FFF2-40B4-BE49-F238E27FC236}">
                <a16:creationId xmlns:a16="http://schemas.microsoft.com/office/drawing/2014/main" id="{A41FEBA7-B9AA-472B-BC5A-4E473F0F0E4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6" name="Text Placeholder 4">
            <a:extLst>
              <a:ext uri="{FF2B5EF4-FFF2-40B4-BE49-F238E27FC236}">
                <a16:creationId xmlns:a16="http://schemas.microsoft.com/office/drawing/2014/main" id="{0EC5F5D6-239D-42E9-B2CB-DBDA0816920E}"/>
              </a:ext>
            </a:extLst>
          </p:cNvPr>
          <p:cNvSpPr>
            <a:spLocks noGrp="1"/>
          </p:cNvSpPr>
          <p:nvPr>
            <p:ph type="body" sz="quarter" idx="10"/>
          </p:nvPr>
        </p:nvSpPr>
        <p:spPr>
          <a:xfrm>
            <a:off x="647700" y="2905066"/>
            <a:ext cx="3200400"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4">
            <a:extLst>
              <a:ext uri="{FF2B5EF4-FFF2-40B4-BE49-F238E27FC236}">
                <a16:creationId xmlns:a16="http://schemas.microsoft.com/office/drawing/2014/main" id="{A9F0E343-6F9B-4CE0-82F4-EFF6BA8673B6}"/>
              </a:ext>
            </a:extLst>
          </p:cNvPr>
          <p:cNvSpPr>
            <a:spLocks noGrp="1"/>
          </p:cNvSpPr>
          <p:nvPr>
            <p:ph type="body" sz="quarter" idx="16" hasCustomPrompt="1"/>
          </p:nvPr>
        </p:nvSpPr>
        <p:spPr>
          <a:xfrm>
            <a:off x="647700" y="1828800"/>
            <a:ext cx="3200400" cy="795130"/>
          </a:xfrm>
        </p:spPr>
        <p:txBody>
          <a:bodyPr anchor="ctr">
            <a:normAutofit/>
          </a:bodyPr>
          <a:lstStyle>
            <a:lvl1pPr marL="0" indent="0" algn="ctr">
              <a:buNone/>
              <a:defRPr sz="1800" b="1"/>
            </a:lvl1pPr>
          </a:lstStyle>
          <a:p>
            <a:pPr lvl="0"/>
            <a:r>
              <a:rPr lang="en-US" dirty="0"/>
              <a:t>Your Sub-Title Can Go Over Here</a:t>
            </a:r>
          </a:p>
        </p:txBody>
      </p:sp>
      <p:sp>
        <p:nvSpPr>
          <p:cNvPr id="18" name="Text Placeholder 4">
            <a:extLst>
              <a:ext uri="{FF2B5EF4-FFF2-40B4-BE49-F238E27FC236}">
                <a16:creationId xmlns:a16="http://schemas.microsoft.com/office/drawing/2014/main" id="{979A81A1-1BD3-454F-988C-3076C92551C8}"/>
              </a:ext>
            </a:extLst>
          </p:cNvPr>
          <p:cNvSpPr>
            <a:spLocks noGrp="1"/>
          </p:cNvSpPr>
          <p:nvPr>
            <p:ph type="body" sz="quarter" idx="17"/>
          </p:nvPr>
        </p:nvSpPr>
        <p:spPr>
          <a:xfrm>
            <a:off x="4495800" y="2905066"/>
            <a:ext cx="3200400"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4">
            <a:extLst>
              <a:ext uri="{FF2B5EF4-FFF2-40B4-BE49-F238E27FC236}">
                <a16:creationId xmlns:a16="http://schemas.microsoft.com/office/drawing/2014/main" id="{19AD2D46-7F60-4477-AB15-8679D136EF5C}"/>
              </a:ext>
            </a:extLst>
          </p:cNvPr>
          <p:cNvSpPr>
            <a:spLocks noGrp="1"/>
          </p:cNvSpPr>
          <p:nvPr>
            <p:ph type="body" sz="quarter" idx="18" hasCustomPrompt="1"/>
          </p:nvPr>
        </p:nvSpPr>
        <p:spPr>
          <a:xfrm>
            <a:off x="4495800" y="1828800"/>
            <a:ext cx="3200400" cy="795130"/>
          </a:xfrm>
        </p:spPr>
        <p:txBody>
          <a:bodyPr anchor="ctr">
            <a:normAutofit/>
          </a:bodyPr>
          <a:lstStyle>
            <a:lvl1pPr marL="0" indent="0" algn="ctr">
              <a:buNone/>
              <a:defRPr sz="1800" b="1"/>
            </a:lvl1pPr>
          </a:lstStyle>
          <a:p>
            <a:pPr lvl="0"/>
            <a:r>
              <a:rPr lang="en-US" dirty="0"/>
              <a:t>Your Sub-Title Can Go Over Here</a:t>
            </a:r>
          </a:p>
        </p:txBody>
      </p:sp>
      <p:sp>
        <p:nvSpPr>
          <p:cNvPr id="20" name="Text Placeholder 4">
            <a:extLst>
              <a:ext uri="{FF2B5EF4-FFF2-40B4-BE49-F238E27FC236}">
                <a16:creationId xmlns:a16="http://schemas.microsoft.com/office/drawing/2014/main" id="{B4656967-2CDB-4943-AA75-80D72BD2EE4D}"/>
              </a:ext>
            </a:extLst>
          </p:cNvPr>
          <p:cNvSpPr>
            <a:spLocks noGrp="1"/>
          </p:cNvSpPr>
          <p:nvPr>
            <p:ph type="body" sz="quarter" idx="19"/>
          </p:nvPr>
        </p:nvSpPr>
        <p:spPr>
          <a:xfrm>
            <a:off x="8343900" y="2905066"/>
            <a:ext cx="3200400"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4">
            <a:extLst>
              <a:ext uri="{FF2B5EF4-FFF2-40B4-BE49-F238E27FC236}">
                <a16:creationId xmlns:a16="http://schemas.microsoft.com/office/drawing/2014/main" id="{CF5F0545-2D61-48D2-BAEE-E49EE43EA89B}"/>
              </a:ext>
            </a:extLst>
          </p:cNvPr>
          <p:cNvSpPr>
            <a:spLocks noGrp="1"/>
          </p:cNvSpPr>
          <p:nvPr>
            <p:ph type="body" sz="quarter" idx="20" hasCustomPrompt="1"/>
          </p:nvPr>
        </p:nvSpPr>
        <p:spPr>
          <a:xfrm>
            <a:off x="8343900" y="1828800"/>
            <a:ext cx="3200400" cy="795130"/>
          </a:xfrm>
        </p:spPr>
        <p:txBody>
          <a:bodyPr anchor="ctr">
            <a:normAutofit/>
          </a:bodyPr>
          <a:lstStyle>
            <a:lvl1pPr marL="0" indent="0" algn="ctr">
              <a:buNone/>
              <a:defRPr sz="1800" b="1"/>
            </a:lvl1pPr>
          </a:lstStyle>
          <a:p>
            <a:pPr lvl="0"/>
            <a:r>
              <a:rPr lang="en-US" dirty="0"/>
              <a:t>Your Sub-Title Can Go Over Here</a:t>
            </a:r>
          </a:p>
        </p:txBody>
      </p:sp>
      <p:sp>
        <p:nvSpPr>
          <p:cNvPr id="13" name="Title 1">
            <a:extLst>
              <a:ext uri="{FF2B5EF4-FFF2-40B4-BE49-F238E27FC236}">
                <a16:creationId xmlns:a16="http://schemas.microsoft.com/office/drawing/2014/main" id="{3B0C4BEF-46FD-4375-A581-DFFC5C22012E}"/>
              </a:ext>
            </a:extLst>
          </p:cNvPr>
          <p:cNvSpPr>
            <a:spLocks noGrp="1"/>
          </p:cNvSpPr>
          <p:nvPr>
            <p:ph type="title" hasCustomPrompt="1"/>
          </p:nvPr>
        </p:nvSpPr>
        <p:spPr>
          <a:xfrm>
            <a:off x="652462" y="346076"/>
            <a:ext cx="10887076" cy="568324"/>
          </a:xfrm>
        </p:spPr>
        <p:txBody>
          <a:bodyPr/>
          <a:lstStyle>
            <a:lvl1pPr>
              <a:defRPr/>
            </a:lvl1pPr>
          </a:lstStyle>
          <a:p>
            <a:r>
              <a:rPr lang="en-US" dirty="0"/>
              <a:t>Your Slide’s Title Goes Over Here</a:t>
            </a:r>
          </a:p>
        </p:txBody>
      </p:sp>
      <p:sp>
        <p:nvSpPr>
          <p:cNvPr id="14" name="Text Placeholder 4">
            <a:extLst>
              <a:ext uri="{FF2B5EF4-FFF2-40B4-BE49-F238E27FC236}">
                <a16:creationId xmlns:a16="http://schemas.microsoft.com/office/drawing/2014/main" id="{06357DCA-07EF-47AD-8F26-B22C543F4AB6}"/>
              </a:ext>
            </a:extLst>
          </p:cNvPr>
          <p:cNvSpPr>
            <a:spLocks noGrp="1"/>
          </p:cNvSpPr>
          <p:nvPr>
            <p:ph type="body" sz="quarter" idx="21" hasCustomPrompt="1"/>
          </p:nvPr>
        </p:nvSpPr>
        <p:spPr>
          <a:xfrm>
            <a:off x="652462" y="914400"/>
            <a:ext cx="1088707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624959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1 columns and highlight data">
    <p:spTree>
      <p:nvGrpSpPr>
        <p:cNvPr id="1" name=""/>
        <p:cNvGrpSpPr/>
        <p:nvPr/>
      </p:nvGrpSpPr>
      <p:grpSpPr>
        <a:xfrm>
          <a:off x="0" y="0"/>
          <a:ext cx="0" cy="0"/>
          <a:chOff x="0" y="0"/>
          <a:chExt cx="0" cy="0"/>
        </a:xfrm>
      </p:grpSpPr>
      <p:pic>
        <p:nvPicPr>
          <p:cNvPr id="14" name="Picture 13" descr="A picture containing outdoor, night sky&#10;&#10;Description automatically generated">
            <a:extLst>
              <a:ext uri="{FF2B5EF4-FFF2-40B4-BE49-F238E27FC236}">
                <a16:creationId xmlns:a16="http://schemas.microsoft.com/office/drawing/2014/main" id="{681FFDB9-5E67-4136-8577-9BF26201FC4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864" r="21098" b="985"/>
          <a:stretch/>
        </p:blipFill>
        <p:spPr>
          <a:xfrm rot="16200000">
            <a:off x="6542642" y="757316"/>
            <a:ext cx="6406676" cy="4892040"/>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2" name="Rectangle 11">
            <a:extLst>
              <a:ext uri="{FF2B5EF4-FFF2-40B4-BE49-F238E27FC236}">
                <a16:creationId xmlns:a16="http://schemas.microsoft.com/office/drawing/2014/main" id="{2C5ADAEB-0EB3-4E22-B5B7-A8FBCF0DDE8B}"/>
              </a:ext>
            </a:extLst>
          </p:cNvPr>
          <p:cNvSpPr/>
          <p:nvPr userDrawn="1"/>
        </p:nvSpPr>
        <p:spPr>
          <a:xfrm>
            <a:off x="6801168" y="1828800"/>
            <a:ext cx="4743132" cy="457787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ooter Placeholder 4">
            <a:extLst>
              <a:ext uri="{FF2B5EF4-FFF2-40B4-BE49-F238E27FC236}">
                <a16:creationId xmlns:a16="http://schemas.microsoft.com/office/drawing/2014/main" id="{B2C72544-E6FA-477B-AF90-B108B605BD6C}"/>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1" name="Slide Number Placeholder 5">
            <a:extLst>
              <a:ext uri="{FF2B5EF4-FFF2-40B4-BE49-F238E27FC236}">
                <a16:creationId xmlns:a16="http://schemas.microsoft.com/office/drawing/2014/main" id="{9DE6F6C4-74A6-48DA-8602-BE87A6619E8C}"/>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9" name="Text Placeholder 4">
            <a:extLst>
              <a:ext uri="{FF2B5EF4-FFF2-40B4-BE49-F238E27FC236}">
                <a16:creationId xmlns:a16="http://schemas.microsoft.com/office/drawing/2014/main" id="{71C459A7-D950-4C0D-9F48-DC1F025048E0}"/>
              </a:ext>
            </a:extLst>
          </p:cNvPr>
          <p:cNvSpPr>
            <a:spLocks noGrp="1"/>
          </p:cNvSpPr>
          <p:nvPr>
            <p:ph type="body" sz="quarter" idx="10"/>
          </p:nvPr>
        </p:nvSpPr>
        <p:spPr>
          <a:xfrm>
            <a:off x="647700" y="1828800"/>
            <a:ext cx="5662228"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
            <a:extLst>
              <a:ext uri="{FF2B5EF4-FFF2-40B4-BE49-F238E27FC236}">
                <a16:creationId xmlns:a16="http://schemas.microsoft.com/office/drawing/2014/main" id="{8606ADAC-6CF0-4728-BADC-75458A94E540}"/>
              </a:ext>
            </a:extLst>
          </p:cNvPr>
          <p:cNvSpPr>
            <a:spLocks noGrp="1"/>
          </p:cNvSpPr>
          <p:nvPr>
            <p:ph type="title" hasCustomPrompt="1"/>
          </p:nvPr>
        </p:nvSpPr>
        <p:spPr>
          <a:xfrm>
            <a:off x="652463" y="346076"/>
            <a:ext cx="5657466" cy="568324"/>
          </a:xfrm>
        </p:spPr>
        <p:txBody>
          <a:bodyPr/>
          <a:lstStyle>
            <a:lvl1pPr>
              <a:defRPr/>
            </a:lvl1pPr>
          </a:lstStyle>
          <a:p>
            <a:r>
              <a:rPr lang="en-US" dirty="0"/>
              <a:t>Your Slide’s Title Goes Here</a:t>
            </a:r>
          </a:p>
        </p:txBody>
      </p:sp>
      <p:sp>
        <p:nvSpPr>
          <p:cNvPr id="15" name="Text Placeholder 4">
            <a:extLst>
              <a:ext uri="{FF2B5EF4-FFF2-40B4-BE49-F238E27FC236}">
                <a16:creationId xmlns:a16="http://schemas.microsoft.com/office/drawing/2014/main" id="{4B4A09DA-0B29-4EC7-9F49-B4881C6166BE}"/>
              </a:ext>
            </a:extLst>
          </p:cNvPr>
          <p:cNvSpPr>
            <a:spLocks noGrp="1"/>
          </p:cNvSpPr>
          <p:nvPr>
            <p:ph type="body" sz="quarter" idx="16" hasCustomPrompt="1"/>
          </p:nvPr>
        </p:nvSpPr>
        <p:spPr>
          <a:xfrm>
            <a:off x="652463" y="914400"/>
            <a:ext cx="5657466" cy="647700"/>
          </a:xfrm>
        </p:spPr>
        <p:txBody>
          <a:bodyPr anchor="ctr">
            <a:normAutofit/>
          </a:bodyPr>
          <a:lstStyle>
            <a:lvl1pPr marL="0" indent="0">
              <a:buNone/>
              <a:defRPr sz="1800" b="1"/>
            </a:lvl1pPr>
          </a:lstStyle>
          <a:p>
            <a:pPr lvl="0"/>
            <a:r>
              <a:rPr lang="en-US" dirty="0"/>
              <a:t>Your Slide’s Sub-Title Goes Over Here.</a:t>
            </a:r>
          </a:p>
        </p:txBody>
      </p:sp>
    </p:spTree>
    <p:extLst>
      <p:ext uri="{BB962C8B-B14F-4D97-AF65-F5344CB8AC3E}">
        <p14:creationId xmlns:p14="http://schemas.microsoft.com/office/powerpoint/2010/main" val="1901619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and 1 Photo">
    <p:spTree>
      <p:nvGrpSpPr>
        <p:cNvPr id="1" name=""/>
        <p:cNvGrpSpPr/>
        <p:nvPr/>
      </p:nvGrpSpPr>
      <p:grpSpPr>
        <a:xfrm>
          <a:off x="0" y="0"/>
          <a:ext cx="0" cy="0"/>
          <a:chOff x="0" y="0"/>
          <a:chExt cx="0" cy="0"/>
        </a:xfrm>
      </p:grpSpPr>
      <p:pic>
        <p:nvPicPr>
          <p:cNvPr id="13" name="Picture 12" descr="A picture containing outdoor, night sky&#10;&#10;Description automatically generated">
            <a:extLst>
              <a:ext uri="{FF2B5EF4-FFF2-40B4-BE49-F238E27FC236}">
                <a16:creationId xmlns:a16="http://schemas.microsoft.com/office/drawing/2014/main" id="{FFF8A608-D8D8-4415-BC0F-586D7F45EA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864" r="21098" b="985"/>
          <a:stretch/>
        </p:blipFill>
        <p:spPr>
          <a:xfrm rot="16200000">
            <a:off x="6542642" y="757316"/>
            <a:ext cx="6406676" cy="4892040"/>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4" name="Picture Placeholder 13">
            <a:extLst>
              <a:ext uri="{FF2B5EF4-FFF2-40B4-BE49-F238E27FC236}">
                <a16:creationId xmlns:a16="http://schemas.microsoft.com/office/drawing/2014/main" id="{54E0CE34-E7E7-420C-8004-031C084CC111}"/>
              </a:ext>
            </a:extLst>
          </p:cNvPr>
          <p:cNvSpPr>
            <a:spLocks noGrp="1"/>
          </p:cNvSpPr>
          <p:nvPr>
            <p:ph type="pic" sz="quarter" idx="13"/>
          </p:nvPr>
        </p:nvSpPr>
        <p:spPr>
          <a:xfrm>
            <a:off x="6801167" y="1828800"/>
            <a:ext cx="4743133" cy="4577876"/>
          </a:xfrm>
          <a:custGeom>
            <a:avLst/>
            <a:gdLst>
              <a:gd name="connsiteX0" fmla="*/ 0 w 4743133"/>
              <a:gd name="connsiteY0" fmla="*/ 0 h 4598348"/>
              <a:gd name="connsiteX1" fmla="*/ 4743133 w 4743133"/>
              <a:gd name="connsiteY1" fmla="*/ 0 h 4598348"/>
              <a:gd name="connsiteX2" fmla="*/ 4743133 w 4743133"/>
              <a:gd name="connsiteY2" fmla="*/ 4598348 h 4598348"/>
              <a:gd name="connsiteX3" fmla="*/ 0 w 4743133"/>
              <a:gd name="connsiteY3" fmla="*/ 4598348 h 4598348"/>
            </a:gdLst>
            <a:ahLst/>
            <a:cxnLst>
              <a:cxn ang="0">
                <a:pos x="connsiteX0" y="connsiteY0"/>
              </a:cxn>
              <a:cxn ang="0">
                <a:pos x="connsiteX1" y="connsiteY1"/>
              </a:cxn>
              <a:cxn ang="0">
                <a:pos x="connsiteX2" y="connsiteY2"/>
              </a:cxn>
              <a:cxn ang="0">
                <a:pos x="connsiteX3" y="connsiteY3"/>
              </a:cxn>
            </a:cxnLst>
            <a:rect l="l" t="t" r="r" b="b"/>
            <a:pathLst>
              <a:path w="4743133" h="4598348">
                <a:moveTo>
                  <a:pt x="0" y="0"/>
                </a:moveTo>
                <a:lnTo>
                  <a:pt x="4743133" y="0"/>
                </a:lnTo>
                <a:lnTo>
                  <a:pt x="4743133" y="4598348"/>
                </a:lnTo>
                <a:lnTo>
                  <a:pt x="0" y="4598348"/>
                </a:lnTo>
                <a:close/>
              </a:path>
            </a:pathLst>
          </a:custGeom>
          <a:solidFill>
            <a:schemeClr val="bg2"/>
          </a:solidFill>
        </p:spPr>
        <p:txBody>
          <a:bodyPr wrap="square">
            <a:noAutofit/>
          </a:bodyPr>
          <a:lstStyle/>
          <a:p>
            <a:endParaRPr lang="en-US"/>
          </a:p>
        </p:txBody>
      </p:sp>
      <p:sp>
        <p:nvSpPr>
          <p:cNvPr id="17" name="Rectangle 16">
            <a:extLst>
              <a:ext uri="{FF2B5EF4-FFF2-40B4-BE49-F238E27FC236}">
                <a16:creationId xmlns:a16="http://schemas.microsoft.com/office/drawing/2014/main" id="{FA4FCE23-8BCE-479C-ABA1-34910643E6BD}"/>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Graphic 17">
            <a:extLst>
              <a:ext uri="{FF2B5EF4-FFF2-40B4-BE49-F238E27FC236}">
                <a16:creationId xmlns:a16="http://schemas.microsoft.com/office/drawing/2014/main" id="{A70D77D7-1556-4506-964C-D95947B18500}"/>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8933" t="23765" r="11354" b="68041"/>
          <a:stretch/>
        </p:blipFill>
        <p:spPr>
          <a:xfrm>
            <a:off x="0" y="6406676"/>
            <a:ext cx="12192000" cy="451323"/>
          </a:xfrm>
          <a:prstGeom prst="rect">
            <a:avLst/>
          </a:prstGeom>
        </p:spPr>
      </p:pic>
      <p:sp>
        <p:nvSpPr>
          <p:cNvPr id="19" name="Rectangle 18">
            <a:extLst>
              <a:ext uri="{FF2B5EF4-FFF2-40B4-BE49-F238E27FC236}">
                <a16:creationId xmlns:a16="http://schemas.microsoft.com/office/drawing/2014/main" id="{F0CBF680-8BB4-48B4-93D1-2D2524A3CA9D}"/>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ooter Placeholder 4">
            <a:extLst>
              <a:ext uri="{FF2B5EF4-FFF2-40B4-BE49-F238E27FC236}">
                <a16:creationId xmlns:a16="http://schemas.microsoft.com/office/drawing/2014/main" id="{6AD896C4-6F59-498E-8241-9190A7A4D6E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21" name="Slide Number Placeholder 5">
            <a:extLst>
              <a:ext uri="{FF2B5EF4-FFF2-40B4-BE49-F238E27FC236}">
                <a16:creationId xmlns:a16="http://schemas.microsoft.com/office/drawing/2014/main" id="{2F9BCDF0-32DB-4FE5-82DA-E1A0707D3BF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22" name="Graphic 21">
            <a:extLst>
              <a:ext uri="{FF2B5EF4-FFF2-40B4-BE49-F238E27FC236}">
                <a16:creationId xmlns:a16="http://schemas.microsoft.com/office/drawing/2014/main" id="{38093D8D-AEC5-4CF1-BFB3-0714069D545A}"/>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239942" y="6532189"/>
            <a:ext cx="1196516" cy="200298"/>
          </a:xfrm>
          <a:prstGeom prst="rect">
            <a:avLst/>
          </a:prstGeom>
        </p:spPr>
      </p:pic>
      <p:sp>
        <p:nvSpPr>
          <p:cNvPr id="15" name="Text Placeholder 4">
            <a:extLst>
              <a:ext uri="{FF2B5EF4-FFF2-40B4-BE49-F238E27FC236}">
                <a16:creationId xmlns:a16="http://schemas.microsoft.com/office/drawing/2014/main" id="{8C7FC60C-FB58-421D-B698-65FDEDA1DB77}"/>
              </a:ext>
            </a:extLst>
          </p:cNvPr>
          <p:cNvSpPr>
            <a:spLocks noGrp="1"/>
          </p:cNvSpPr>
          <p:nvPr>
            <p:ph type="body" sz="quarter" idx="10"/>
          </p:nvPr>
        </p:nvSpPr>
        <p:spPr>
          <a:xfrm>
            <a:off x="647700" y="1828800"/>
            <a:ext cx="5662228"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
            <a:extLst>
              <a:ext uri="{FF2B5EF4-FFF2-40B4-BE49-F238E27FC236}">
                <a16:creationId xmlns:a16="http://schemas.microsoft.com/office/drawing/2014/main" id="{1AA82966-324A-4B76-9FEF-20AADFFC8800}"/>
              </a:ext>
            </a:extLst>
          </p:cNvPr>
          <p:cNvSpPr>
            <a:spLocks noGrp="1"/>
          </p:cNvSpPr>
          <p:nvPr>
            <p:ph type="title" hasCustomPrompt="1"/>
          </p:nvPr>
        </p:nvSpPr>
        <p:spPr>
          <a:xfrm>
            <a:off x="652463" y="346076"/>
            <a:ext cx="5657466" cy="568324"/>
          </a:xfrm>
        </p:spPr>
        <p:txBody>
          <a:bodyPr/>
          <a:lstStyle>
            <a:lvl1pPr>
              <a:defRPr/>
            </a:lvl1pPr>
          </a:lstStyle>
          <a:p>
            <a:r>
              <a:rPr lang="en-US" dirty="0"/>
              <a:t>Your Slide’s Title Goes Here</a:t>
            </a:r>
          </a:p>
        </p:txBody>
      </p:sp>
      <p:sp>
        <p:nvSpPr>
          <p:cNvPr id="23" name="Text Placeholder 4">
            <a:extLst>
              <a:ext uri="{FF2B5EF4-FFF2-40B4-BE49-F238E27FC236}">
                <a16:creationId xmlns:a16="http://schemas.microsoft.com/office/drawing/2014/main" id="{7673590A-F19D-4E8D-A508-7FDA5D427119}"/>
              </a:ext>
            </a:extLst>
          </p:cNvPr>
          <p:cNvSpPr>
            <a:spLocks noGrp="1"/>
          </p:cNvSpPr>
          <p:nvPr>
            <p:ph type="body" sz="quarter" idx="16" hasCustomPrompt="1"/>
          </p:nvPr>
        </p:nvSpPr>
        <p:spPr>
          <a:xfrm>
            <a:off x="652463" y="914400"/>
            <a:ext cx="565746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14146924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png"/><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4.sv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image" Target="../media/image2.sv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D3360BE-F143-4B9B-9C14-12D30A27E9DF}"/>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7927B03-D929-423F-ADFA-CC8D85B9C1F0}"/>
              </a:ext>
            </a:extLst>
          </p:cNvPr>
          <p:cNvSpPr>
            <a:spLocks noGrp="1"/>
          </p:cNvSpPr>
          <p:nvPr>
            <p:ph type="title"/>
          </p:nvPr>
        </p:nvSpPr>
        <p:spPr>
          <a:xfrm>
            <a:off x="647700" y="365125"/>
            <a:ext cx="10896600" cy="119697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11C08D3-84D8-4E73-BA05-49AE65A2099A}"/>
              </a:ext>
            </a:extLst>
          </p:cNvPr>
          <p:cNvSpPr>
            <a:spLocks noGrp="1"/>
          </p:cNvSpPr>
          <p:nvPr>
            <p:ph type="body" idx="1"/>
          </p:nvPr>
        </p:nvSpPr>
        <p:spPr>
          <a:xfrm>
            <a:off x="647700" y="1825625"/>
            <a:ext cx="10896600" cy="412081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Graphic 8">
            <a:extLst>
              <a:ext uri="{FF2B5EF4-FFF2-40B4-BE49-F238E27FC236}">
                <a16:creationId xmlns:a16="http://schemas.microsoft.com/office/drawing/2014/main" id="{CF2843B1-F550-4D6A-B76C-E3202EC00427}"/>
              </a:ext>
            </a:extLst>
          </p:cNvPr>
          <p:cNvPicPr>
            <a:picLocks noChangeAspect="1"/>
          </p:cNvPicPr>
          <p:nvPr userDrawn="1"/>
        </p:nvPicPr>
        <p:blipFill rotWithShape="1">
          <a:blip r:embed="rId39">
            <a:extLst>
              <a:ext uri="{96DAC541-7B7A-43D3-8B79-37D633B846F1}">
                <asvg:svgBlip xmlns:asvg="http://schemas.microsoft.com/office/drawing/2016/SVG/main" r:embed="rId40"/>
              </a:ext>
            </a:extLst>
          </a:blip>
          <a:srcRect l="8933" t="23765" r="11354" b="68041"/>
          <a:stretch/>
        </p:blipFill>
        <p:spPr>
          <a:xfrm>
            <a:off x="0" y="6406676"/>
            <a:ext cx="12192000" cy="451323"/>
          </a:xfrm>
          <a:prstGeom prst="rect">
            <a:avLst/>
          </a:prstGeom>
        </p:spPr>
      </p:pic>
      <p:sp>
        <p:nvSpPr>
          <p:cNvPr id="10" name="Rectangle 9">
            <a:extLst>
              <a:ext uri="{FF2B5EF4-FFF2-40B4-BE49-F238E27FC236}">
                <a16:creationId xmlns:a16="http://schemas.microsoft.com/office/drawing/2014/main" id="{86AC1DCB-5EA6-4766-A084-5E64E77018D9}"/>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a:extLst>
              <a:ext uri="{FF2B5EF4-FFF2-40B4-BE49-F238E27FC236}">
                <a16:creationId xmlns:a16="http://schemas.microsoft.com/office/drawing/2014/main" id="{A8624DF6-C3FA-4626-ACFF-104BCEB70829}"/>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6" name="Slide Number Placeholder 5">
            <a:extLst>
              <a:ext uri="{FF2B5EF4-FFF2-40B4-BE49-F238E27FC236}">
                <a16:creationId xmlns:a16="http://schemas.microsoft.com/office/drawing/2014/main" id="{91015481-2B83-4339-A90D-5F322824CF52}"/>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13" name="Graphic 12">
            <a:extLst>
              <a:ext uri="{FF2B5EF4-FFF2-40B4-BE49-F238E27FC236}">
                <a16:creationId xmlns:a16="http://schemas.microsoft.com/office/drawing/2014/main" id="{C8F120DE-C5DF-47AC-8EA4-905621CDA1D2}"/>
              </a:ext>
            </a:extLst>
          </p:cNvPr>
          <p:cNvPicPr>
            <a:picLocks noChangeAspect="1"/>
          </p:cNvPicPr>
          <p:nvPr userDrawn="1"/>
        </p:nvPicPr>
        <p:blipFill>
          <a:blip r:embed="rId41">
            <a:extLst>
              <a:ext uri="{96DAC541-7B7A-43D3-8B79-37D633B846F1}">
                <asvg:svgBlip xmlns:asvg="http://schemas.microsoft.com/office/drawing/2016/SVG/main" r:embed="rId42"/>
              </a:ext>
            </a:extLst>
          </a:blip>
          <a:stretch>
            <a:fillRect/>
          </a:stretch>
        </p:blipFill>
        <p:spPr>
          <a:xfrm>
            <a:off x="239942" y="6532189"/>
            <a:ext cx="1196516" cy="200298"/>
          </a:xfrm>
          <a:prstGeom prst="rect">
            <a:avLst/>
          </a:prstGeom>
        </p:spPr>
      </p:pic>
    </p:spTree>
    <p:extLst>
      <p:ext uri="{BB962C8B-B14F-4D97-AF65-F5344CB8AC3E}">
        <p14:creationId xmlns:p14="http://schemas.microsoft.com/office/powerpoint/2010/main" val="3552505392"/>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7" r:id="rId3"/>
    <p:sldLayoutId id="2147483658" r:id="rId4"/>
    <p:sldLayoutId id="2147483663" r:id="rId5"/>
    <p:sldLayoutId id="2147483659" r:id="rId6"/>
    <p:sldLayoutId id="2147483665" r:id="rId7"/>
    <p:sldLayoutId id="2147483650" r:id="rId8"/>
    <p:sldLayoutId id="2147483661" r:id="rId9"/>
    <p:sldLayoutId id="2147483662" r:id="rId10"/>
    <p:sldLayoutId id="2147483666" r:id="rId11"/>
    <p:sldLayoutId id="2147483667" r:id="rId12"/>
    <p:sldLayoutId id="2147483660" r:id="rId13"/>
    <p:sldLayoutId id="2147483668" r:id="rId14"/>
    <p:sldLayoutId id="2147483669" r:id="rId15"/>
    <p:sldLayoutId id="2147483670" r:id="rId16"/>
    <p:sldLayoutId id="2147483671" r:id="rId17"/>
    <p:sldLayoutId id="2147483672" r:id="rId18"/>
    <p:sldLayoutId id="2147483673" r:id="rId19"/>
    <p:sldLayoutId id="2147483674" r:id="rId20"/>
    <p:sldLayoutId id="2147483675" r:id="rId21"/>
    <p:sldLayoutId id="2147483676" r:id="rId22"/>
    <p:sldLayoutId id="2147483680" r:id="rId23"/>
    <p:sldLayoutId id="2147483681" r:id="rId24"/>
    <p:sldLayoutId id="2147483682" r:id="rId25"/>
    <p:sldLayoutId id="2147483683" r:id="rId26"/>
    <p:sldLayoutId id="2147483684" r:id="rId27"/>
    <p:sldLayoutId id="2147483685" r:id="rId28"/>
    <p:sldLayoutId id="2147483686" r:id="rId29"/>
    <p:sldLayoutId id="2147483687" r:id="rId30"/>
    <p:sldLayoutId id="2147483654" r:id="rId31"/>
    <p:sldLayoutId id="2147483690" r:id="rId32"/>
    <p:sldLayoutId id="2147483679" r:id="rId33"/>
    <p:sldLayoutId id="2147483677" r:id="rId34"/>
    <p:sldLayoutId id="2147483664" r:id="rId35"/>
    <p:sldLayoutId id="2147483655" r:id="rId36"/>
    <p:sldLayoutId id="2147483689" r:id="rId37"/>
  </p:sldLayoutIdLst>
  <p:hf hdr="0" dt="0"/>
  <p:txStyles>
    <p:titleStyle>
      <a:lvl1pPr algn="l" defTabSz="914400" rtl="0" eaLnBrk="1" latinLnBrk="0" hangingPunct="1">
        <a:lnSpc>
          <a:spcPct val="90000"/>
        </a:lnSpc>
        <a:spcBef>
          <a:spcPct val="0"/>
        </a:spcBef>
        <a:buNone/>
        <a:defRPr sz="3200" b="1" kern="1200">
          <a:solidFill>
            <a:schemeClr val="tx2"/>
          </a:solidFill>
          <a:latin typeface="+mj-lt"/>
          <a:ea typeface="+mj-ea"/>
          <a:cs typeface="Catamaran SemiBold" pitchFamily="2" charset="0"/>
        </a:defRPr>
      </a:lvl1pPr>
    </p:titleStyle>
    <p:bodyStyle>
      <a:lvl1pPr marL="228600" indent="-228600" algn="l" defTabSz="914400" rtl="0" eaLnBrk="1" latinLnBrk="0" hangingPunct="1">
        <a:lnSpc>
          <a:spcPct val="120000"/>
        </a:lnSpc>
        <a:spcBef>
          <a:spcPts val="600"/>
        </a:spcBef>
        <a:buFont typeface="Arial" panose="020B0604020202020204" pitchFamily="34" charset="0"/>
        <a:buChar char="•"/>
        <a:defRPr sz="1400" kern="1200">
          <a:solidFill>
            <a:schemeClr val="tx1"/>
          </a:solidFill>
          <a:latin typeface="+mn-lt"/>
          <a:ea typeface="+mn-ea"/>
          <a:cs typeface="+mn-cs"/>
        </a:defRPr>
      </a:lvl1pPr>
      <a:lvl2pPr marL="685800" indent="-228600" algn="l" defTabSz="914400" rtl="0" eaLnBrk="1" latinLnBrk="0" hangingPunct="1">
        <a:lnSpc>
          <a:spcPct val="120000"/>
        </a:lnSpc>
        <a:spcBef>
          <a:spcPts val="600"/>
        </a:spcBef>
        <a:buFont typeface="Arial" panose="020B0604020202020204" pitchFamily="34" charset="0"/>
        <a:buChar char="•"/>
        <a:defRPr sz="1200" kern="1200">
          <a:solidFill>
            <a:schemeClr val="tx1"/>
          </a:solidFill>
          <a:latin typeface="+mn-lt"/>
          <a:ea typeface="+mn-ea"/>
          <a:cs typeface="+mn-cs"/>
        </a:defRPr>
      </a:lvl2pPr>
      <a:lvl3pPr marL="1143000" indent="-228600" algn="l" defTabSz="914400" rtl="0" eaLnBrk="1" latinLnBrk="0" hangingPunct="1">
        <a:lnSpc>
          <a:spcPct val="120000"/>
        </a:lnSpc>
        <a:spcBef>
          <a:spcPts val="600"/>
        </a:spcBef>
        <a:buFont typeface="Arial" panose="020B0604020202020204" pitchFamily="34" charset="0"/>
        <a:buChar char="•"/>
        <a:defRPr sz="1100" kern="1200">
          <a:solidFill>
            <a:schemeClr val="tx1"/>
          </a:solidFill>
          <a:latin typeface="+mn-lt"/>
          <a:ea typeface="+mn-ea"/>
          <a:cs typeface="+mn-cs"/>
        </a:defRPr>
      </a:lvl3pPr>
      <a:lvl4pPr marL="1600200" indent="-228600" algn="l" defTabSz="914400" rtl="0" eaLnBrk="1" latinLnBrk="0" hangingPunct="1">
        <a:lnSpc>
          <a:spcPct val="120000"/>
        </a:lnSpc>
        <a:spcBef>
          <a:spcPts val="600"/>
        </a:spcBef>
        <a:buFont typeface="Arial" panose="020B0604020202020204" pitchFamily="34" charset="0"/>
        <a:buChar char="•"/>
        <a:defRPr sz="1050" kern="1200">
          <a:solidFill>
            <a:schemeClr val="tx1"/>
          </a:solidFill>
          <a:latin typeface="+mn-lt"/>
          <a:ea typeface="+mn-ea"/>
          <a:cs typeface="+mn-cs"/>
        </a:defRPr>
      </a:lvl4pPr>
      <a:lvl5pPr marL="2057400" indent="-228600" algn="l" defTabSz="914400" rtl="0" eaLnBrk="1" latinLnBrk="0" hangingPunct="1">
        <a:lnSpc>
          <a:spcPct val="120000"/>
        </a:lnSpc>
        <a:spcBef>
          <a:spcPts val="600"/>
        </a:spcBef>
        <a:buFont typeface="Arial" panose="020B0604020202020204" pitchFamily="34" charset="0"/>
        <a:buChar char="•"/>
        <a:defRPr sz="105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08" userDrawn="1">
          <p15:clr>
            <a:srgbClr val="F26B43"/>
          </p15:clr>
        </p15:guide>
        <p15:guide id="2" pos="7272" userDrawn="1">
          <p15:clr>
            <a:srgbClr val="F26B43"/>
          </p15:clr>
        </p15:guide>
        <p15:guide id="3" orient="horz" pos="216" userDrawn="1">
          <p15:clr>
            <a:srgbClr val="F26B43"/>
          </p15:clr>
        </p15:guide>
        <p15:guide id="4" orient="horz" pos="3744" userDrawn="1">
          <p15:clr>
            <a:srgbClr val="F26B43"/>
          </p15:clr>
        </p15:guide>
        <p15:guide id="5" orient="horz" pos="984" userDrawn="1">
          <p15:clr>
            <a:srgbClr val="F26B43"/>
          </p15:clr>
        </p15:guide>
        <p15:guide id="6" orient="horz" pos="115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99087-F939-4EAF-AD38-211701C7799F}"/>
              </a:ext>
            </a:extLst>
          </p:cNvPr>
          <p:cNvSpPr>
            <a:spLocks noGrp="1"/>
          </p:cNvSpPr>
          <p:nvPr>
            <p:ph type="ctrTitle"/>
          </p:nvPr>
        </p:nvSpPr>
        <p:spPr>
          <a:xfrm>
            <a:off x="1387813" y="3415452"/>
            <a:ext cx="9144000" cy="1096613"/>
          </a:xfrm>
        </p:spPr>
        <p:txBody>
          <a:bodyPr>
            <a:normAutofit fontScale="90000"/>
          </a:bodyPr>
          <a:lstStyle/>
          <a:p>
            <a:r>
              <a:rPr lang="en-US" dirty="0"/>
              <a:t>Integrate data from Notebooks with Azure Data Factory or Azure Synapse Pipelines</a:t>
            </a:r>
          </a:p>
        </p:txBody>
      </p:sp>
      <p:sp>
        <p:nvSpPr>
          <p:cNvPr id="5" name="Subtitle 4">
            <a:extLst>
              <a:ext uri="{FF2B5EF4-FFF2-40B4-BE49-F238E27FC236}">
                <a16:creationId xmlns:a16="http://schemas.microsoft.com/office/drawing/2014/main" id="{286A0A6D-0F9B-4C2F-8FA8-DB16962959B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78225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08E5F-A1EE-4E66-A0E0-0BE6ED7A4DF8}"/>
              </a:ext>
            </a:extLst>
          </p:cNvPr>
          <p:cNvSpPr>
            <a:spLocks noGrp="1"/>
          </p:cNvSpPr>
          <p:nvPr>
            <p:ph type="title"/>
          </p:nvPr>
        </p:nvSpPr>
        <p:spPr/>
        <p:txBody>
          <a:bodyPr/>
          <a:lstStyle/>
          <a:p>
            <a:r>
              <a:rPr lang="en-GB" dirty="0"/>
              <a:t>Agenda</a:t>
            </a:r>
          </a:p>
        </p:txBody>
      </p:sp>
      <p:sp>
        <p:nvSpPr>
          <p:cNvPr id="3" name="Footer Placeholder 2">
            <a:extLst>
              <a:ext uri="{FF2B5EF4-FFF2-40B4-BE49-F238E27FC236}">
                <a16:creationId xmlns:a16="http://schemas.microsoft.com/office/drawing/2014/main" id="{FA174EB8-777B-42ED-8BA9-49B9468AFF69}"/>
              </a:ext>
            </a:extLst>
          </p:cNvPr>
          <p:cNvSpPr>
            <a:spLocks noGrp="1"/>
          </p:cNvSpPr>
          <p:nvPr>
            <p:ph type="ftr" sz="quarter" idx="3"/>
          </p:nvPr>
        </p:nvSpPr>
        <p:spPr/>
        <p:txBody>
          <a:bodyPr/>
          <a:lstStyle/>
          <a:p>
            <a:r>
              <a:rPr lang="en-US"/>
              <a:t>WWW.SOLLIANCE.NET</a:t>
            </a:r>
            <a:endParaRPr lang="en-US" dirty="0"/>
          </a:p>
        </p:txBody>
      </p:sp>
      <p:sp>
        <p:nvSpPr>
          <p:cNvPr id="4" name="Slide Number Placeholder 3">
            <a:extLst>
              <a:ext uri="{FF2B5EF4-FFF2-40B4-BE49-F238E27FC236}">
                <a16:creationId xmlns:a16="http://schemas.microsoft.com/office/drawing/2014/main" id="{A7CFA621-BC25-404F-8978-8B6B356401C9}"/>
              </a:ext>
            </a:extLst>
          </p:cNvPr>
          <p:cNvSpPr>
            <a:spLocks noGrp="1"/>
          </p:cNvSpPr>
          <p:nvPr>
            <p:ph type="sldNum" sz="quarter" idx="4"/>
          </p:nvPr>
        </p:nvSpPr>
        <p:spPr/>
        <p:txBody>
          <a:bodyPr/>
          <a:lstStyle/>
          <a:p>
            <a:fld id="{00F9DAA1-1DF7-43E0-8E29-0CE1148553C7}" type="slidenum">
              <a:rPr lang="en-US" smtClean="0"/>
              <a:pPr/>
              <a:t>2</a:t>
            </a:fld>
            <a:endParaRPr lang="en-US" dirty="0"/>
          </a:p>
        </p:txBody>
      </p:sp>
      <p:sp>
        <p:nvSpPr>
          <p:cNvPr id="5" name="Text Placeholder 4">
            <a:extLst>
              <a:ext uri="{FF2B5EF4-FFF2-40B4-BE49-F238E27FC236}">
                <a16:creationId xmlns:a16="http://schemas.microsoft.com/office/drawing/2014/main" id="{93A81A48-6E77-4B8D-9889-50FC5AB69B4A}"/>
              </a:ext>
            </a:extLst>
          </p:cNvPr>
          <p:cNvSpPr>
            <a:spLocks noGrp="1"/>
          </p:cNvSpPr>
          <p:nvPr>
            <p:ph type="body" sz="quarter" idx="10"/>
          </p:nvPr>
        </p:nvSpPr>
        <p:spPr/>
        <p:txBody>
          <a:bodyPr>
            <a:normAutofit/>
          </a:bodyPr>
          <a:lstStyle/>
          <a:p>
            <a:r>
              <a:rPr lang="en-GB" sz="1800" dirty="0"/>
              <a:t>Perform code-free transformations with Azure Data Factory or Azure Synapse Pipelines</a:t>
            </a:r>
          </a:p>
          <a:p>
            <a:endParaRPr lang="en-GB" sz="1800" dirty="0"/>
          </a:p>
          <a:p>
            <a:r>
              <a:rPr lang="en-GB" sz="1800" dirty="0"/>
              <a:t>Integrate data from Notebooks with Azure Data Factory or Azure Synapse Pipelines</a:t>
            </a:r>
          </a:p>
        </p:txBody>
      </p:sp>
    </p:spTree>
    <p:extLst>
      <p:ext uri="{BB962C8B-B14F-4D97-AF65-F5344CB8AC3E}">
        <p14:creationId xmlns:p14="http://schemas.microsoft.com/office/powerpoint/2010/main" val="2612443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7049368-1D77-4FB6-9EFE-2983D912385F}"/>
              </a:ext>
            </a:extLst>
          </p:cNvPr>
          <p:cNvSpPr>
            <a:spLocks noGrp="1"/>
          </p:cNvSpPr>
          <p:nvPr>
            <p:ph type="body" sz="quarter" idx="10"/>
          </p:nvPr>
        </p:nvSpPr>
        <p:spPr/>
        <p:txBody>
          <a:bodyPr/>
          <a:lstStyle/>
          <a:p>
            <a:r>
              <a:rPr lang="en-US" dirty="0"/>
              <a:t>1</a:t>
            </a:r>
          </a:p>
        </p:txBody>
      </p:sp>
      <p:sp>
        <p:nvSpPr>
          <p:cNvPr id="4" name="Title 3">
            <a:extLst>
              <a:ext uri="{FF2B5EF4-FFF2-40B4-BE49-F238E27FC236}">
                <a16:creationId xmlns:a16="http://schemas.microsoft.com/office/drawing/2014/main" id="{9E46C473-5637-4B85-A55A-361DC5094AAD}"/>
              </a:ext>
            </a:extLst>
          </p:cNvPr>
          <p:cNvSpPr>
            <a:spLocks noGrp="1"/>
          </p:cNvSpPr>
          <p:nvPr>
            <p:ph type="ctrTitle"/>
          </p:nvPr>
        </p:nvSpPr>
        <p:spPr>
          <a:xfrm>
            <a:off x="1387812" y="2055944"/>
            <a:ext cx="3921249" cy="2859633"/>
          </a:xfrm>
        </p:spPr>
        <p:txBody>
          <a:bodyPr>
            <a:normAutofit fontScale="90000"/>
          </a:bodyPr>
          <a:lstStyle/>
          <a:p>
            <a:r>
              <a:rPr lang="en-US" dirty="0"/>
              <a:t>Perform code-free transformations at scale with Azure Synapse Pipelines</a:t>
            </a:r>
          </a:p>
        </p:txBody>
      </p:sp>
      <p:sp>
        <p:nvSpPr>
          <p:cNvPr id="5" name="Subtitle 4">
            <a:extLst>
              <a:ext uri="{FF2B5EF4-FFF2-40B4-BE49-F238E27FC236}">
                <a16:creationId xmlns:a16="http://schemas.microsoft.com/office/drawing/2014/main" id="{0AAE9A0A-78EC-4CE8-A845-DAF15EE619DD}"/>
              </a:ext>
            </a:extLst>
          </p:cNvPr>
          <p:cNvSpPr>
            <a:spLocks noGrp="1"/>
          </p:cNvSpPr>
          <p:nvPr>
            <p:ph type="subTitle" idx="1"/>
          </p:nvPr>
        </p:nvSpPr>
        <p:spPr/>
        <p:txBody>
          <a:bodyPr/>
          <a:lstStyle/>
          <a:p>
            <a:endParaRPr lang="en-US"/>
          </a:p>
        </p:txBody>
      </p:sp>
      <p:sp>
        <p:nvSpPr>
          <p:cNvPr id="2" name="Footer Placeholder 1">
            <a:extLst>
              <a:ext uri="{FF2B5EF4-FFF2-40B4-BE49-F238E27FC236}">
                <a16:creationId xmlns:a16="http://schemas.microsoft.com/office/drawing/2014/main" id="{D2D324A0-A22E-4715-A167-B35FB5D5C504}"/>
              </a:ext>
            </a:extLst>
          </p:cNvPr>
          <p:cNvSpPr>
            <a:spLocks noGrp="1"/>
          </p:cNvSpPr>
          <p:nvPr>
            <p:ph type="ftr" sz="quarter" idx="4294967295"/>
          </p:nvPr>
        </p:nvSpPr>
        <p:spPr>
          <a:xfrm>
            <a:off x="8077200" y="6465888"/>
            <a:ext cx="4114800" cy="331787"/>
          </a:xfrm>
        </p:spPr>
        <p:txBody>
          <a:bodyPr/>
          <a:lstStyle/>
          <a:p>
            <a:r>
              <a:rPr lang="en-US"/>
              <a:t>WWW.SOLLIANCE.NET</a:t>
            </a:r>
            <a:endParaRPr lang="en-US" dirty="0"/>
          </a:p>
        </p:txBody>
      </p:sp>
      <p:sp>
        <p:nvSpPr>
          <p:cNvPr id="3" name="Slide Number Placeholder 2">
            <a:extLst>
              <a:ext uri="{FF2B5EF4-FFF2-40B4-BE49-F238E27FC236}">
                <a16:creationId xmlns:a16="http://schemas.microsoft.com/office/drawing/2014/main" id="{4EA68737-E2C6-4905-BA18-1DC7DC84C8CE}"/>
              </a:ext>
            </a:extLst>
          </p:cNvPr>
          <p:cNvSpPr>
            <a:spLocks noGrp="1"/>
          </p:cNvSpPr>
          <p:nvPr>
            <p:ph type="sldNum" sz="quarter" idx="4294967295"/>
          </p:nvPr>
        </p:nvSpPr>
        <p:spPr>
          <a:xfrm>
            <a:off x="11755438" y="6465888"/>
            <a:ext cx="436562" cy="331787"/>
          </a:xfrm>
        </p:spPr>
        <p:txBody>
          <a:bodyPr/>
          <a:lstStyle/>
          <a:p>
            <a:fld id="{00F9DAA1-1DF7-43E0-8E29-0CE1148553C7}" type="slidenum">
              <a:rPr lang="en-US" smtClean="0"/>
              <a:pPr/>
              <a:t>3</a:t>
            </a:fld>
            <a:endParaRPr lang="en-US" dirty="0"/>
          </a:p>
        </p:txBody>
      </p:sp>
    </p:spTree>
    <p:extLst>
      <p:ext uri="{BB962C8B-B14F-4D97-AF65-F5344CB8AC3E}">
        <p14:creationId xmlns:p14="http://schemas.microsoft.com/office/powerpoint/2010/main" val="1674170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p:cNvSpPr>
            <a:spLocks noGrp="1"/>
          </p:cNvSpPr>
          <p:nvPr>
            <p:ph type="title" idx="4294967295"/>
          </p:nvPr>
        </p:nvSpPr>
        <p:spPr>
          <a:xfrm>
            <a:off x="265470" y="502726"/>
            <a:ext cx="11342688" cy="804862"/>
          </a:xfrm>
        </p:spPr>
        <p:txBody>
          <a:bodyPr>
            <a:normAutofit fontScale="90000"/>
          </a:bodyPr>
          <a:lstStyle/>
          <a:p>
            <a:r>
              <a:rPr lang="en-GB" dirty="0"/>
              <a:t>Code-free transformation at scale with Azure Data Factory or Azure Synapse Pipelines</a:t>
            </a:r>
            <a:endParaRPr lang="en-US" dirty="0"/>
          </a:p>
        </p:txBody>
      </p:sp>
      <p:pic>
        <p:nvPicPr>
          <p:cNvPr id="3" name="Picture 2" descr="This image shows an example of creating a mapping data flow in Azure Data Factory, or Azure Synapse Pipelines">
            <a:extLst>
              <a:ext uri="{FF2B5EF4-FFF2-40B4-BE49-F238E27FC236}">
                <a16:creationId xmlns:a16="http://schemas.microsoft.com/office/drawing/2014/main" id="{F884D2D3-74C4-4326-8739-FF4F38A1ED8F}"/>
              </a:ext>
            </a:extLst>
          </p:cNvPr>
          <p:cNvPicPr>
            <a:picLocks noChangeAspect="1"/>
          </p:cNvPicPr>
          <p:nvPr/>
        </p:nvPicPr>
        <p:blipFill>
          <a:blip r:embed="rId3"/>
          <a:stretch>
            <a:fillRect/>
          </a:stretch>
        </p:blipFill>
        <p:spPr>
          <a:xfrm>
            <a:off x="471538" y="1959687"/>
            <a:ext cx="11290925" cy="3782320"/>
          </a:xfrm>
          <a:prstGeom prst="rect">
            <a:avLst/>
          </a:prstGeom>
        </p:spPr>
      </p:pic>
    </p:spTree>
    <p:extLst>
      <p:ext uri="{BB962C8B-B14F-4D97-AF65-F5344CB8AC3E}">
        <p14:creationId xmlns:p14="http://schemas.microsoft.com/office/powerpoint/2010/main" val="2226993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B20B98D5-297D-4E37-A12C-94E1D1D956ED}"/>
              </a:ext>
            </a:extLst>
          </p:cNvPr>
          <p:cNvSpPr>
            <a:spLocks noGrp="1"/>
          </p:cNvSpPr>
          <p:nvPr>
            <p:ph type="body" sz="quarter" idx="10"/>
          </p:nvPr>
        </p:nvSpPr>
        <p:spPr>
          <a:xfrm>
            <a:off x="3280756" y="309563"/>
            <a:ext cx="2377094" cy="2600325"/>
          </a:xfrm>
        </p:spPr>
        <p:txBody>
          <a:bodyPr/>
          <a:lstStyle/>
          <a:p>
            <a:r>
              <a:rPr lang="en-US" dirty="0"/>
              <a:t>2</a:t>
            </a:r>
          </a:p>
        </p:txBody>
      </p:sp>
      <p:sp>
        <p:nvSpPr>
          <p:cNvPr id="2" name="Title 1">
            <a:extLst>
              <a:ext uri="{FF2B5EF4-FFF2-40B4-BE49-F238E27FC236}">
                <a16:creationId xmlns:a16="http://schemas.microsoft.com/office/drawing/2014/main" id="{21A99087-F939-4EAF-AD38-211701C7799F}"/>
              </a:ext>
            </a:extLst>
          </p:cNvPr>
          <p:cNvSpPr>
            <a:spLocks noGrp="1"/>
          </p:cNvSpPr>
          <p:nvPr>
            <p:ph type="ctrTitle"/>
          </p:nvPr>
        </p:nvSpPr>
        <p:spPr>
          <a:xfrm>
            <a:off x="1387813" y="2434517"/>
            <a:ext cx="4037172" cy="2481060"/>
          </a:xfrm>
        </p:spPr>
        <p:txBody>
          <a:bodyPr>
            <a:normAutofit fontScale="90000"/>
          </a:bodyPr>
          <a:lstStyle/>
          <a:p>
            <a:r>
              <a:rPr lang="en-GB" dirty="0"/>
              <a:t>Integrate data from Notebooks with Azure Data Factory or Azure Synapse Pipelines</a:t>
            </a:r>
            <a:endParaRPr lang="en-US" dirty="0"/>
          </a:p>
        </p:txBody>
      </p:sp>
      <p:sp>
        <p:nvSpPr>
          <p:cNvPr id="5" name="Subtitle 4">
            <a:extLst>
              <a:ext uri="{FF2B5EF4-FFF2-40B4-BE49-F238E27FC236}">
                <a16:creationId xmlns:a16="http://schemas.microsoft.com/office/drawing/2014/main" id="{72910873-908C-41F3-B821-05D9E5F5DF2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80369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ooter Placeholder 22">
            <a:extLst>
              <a:ext uri="{FF2B5EF4-FFF2-40B4-BE49-F238E27FC236}">
                <a16:creationId xmlns:a16="http://schemas.microsoft.com/office/drawing/2014/main" id="{3A712A40-325E-4D37-9A92-921BD05BF7C5}"/>
              </a:ext>
            </a:extLst>
          </p:cNvPr>
          <p:cNvSpPr>
            <a:spLocks noGrp="1"/>
          </p:cNvSpPr>
          <p:nvPr>
            <p:ph type="ftr" sz="quarter" idx="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300" normalizeH="0" baseline="0" noProof="0" dirty="0">
                <a:ln>
                  <a:noFill/>
                </a:ln>
                <a:solidFill>
                  <a:srgbClr val="E7E6E6">
                    <a:lumMod val="90000"/>
                    <a:alpha val="70000"/>
                  </a:srgbClr>
                </a:solidFill>
                <a:effectLst/>
                <a:uLnTx/>
                <a:uFillTx/>
                <a:latin typeface="Montserrat"/>
                <a:ea typeface="+mn-ea"/>
                <a:cs typeface="+mn-cs"/>
              </a:rPr>
              <a:t>WWW.SOLLIANCE.NET</a:t>
            </a:r>
          </a:p>
        </p:txBody>
      </p:sp>
      <p:sp>
        <p:nvSpPr>
          <p:cNvPr id="24" name="Slide Number Placeholder 23">
            <a:extLst>
              <a:ext uri="{FF2B5EF4-FFF2-40B4-BE49-F238E27FC236}">
                <a16:creationId xmlns:a16="http://schemas.microsoft.com/office/drawing/2014/main" id="{53D9F9D2-2203-4E3C-A021-F26D0D9ABDB5}"/>
              </a:ext>
            </a:extLst>
          </p:cNvPr>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00F9DAA1-1DF7-43E0-8E29-0CE1148553C7}" type="slidenum">
              <a:rPr kumimoji="0" lang="en-US" sz="900" b="1" i="0" u="none" strike="noStrike" kern="1200" cap="none" spc="0" normalizeH="0" baseline="0" noProof="0" smtClean="0">
                <a:ln>
                  <a:noFill/>
                </a:ln>
                <a:solidFill>
                  <a:srgbClr val="E7E6E6">
                    <a:lumMod val="90000"/>
                    <a:alpha val="60000"/>
                  </a:srgbClr>
                </a:solidFill>
                <a:effectLst/>
                <a:uLnTx/>
                <a:uFillTx/>
                <a:latin typeface="Montserra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6</a:t>
            </a:fld>
            <a:endParaRPr kumimoji="0" lang="en-US" sz="900" b="1" i="0" u="none" strike="noStrike" kern="1200" cap="none" spc="0" normalizeH="0" baseline="0" noProof="0">
              <a:ln>
                <a:noFill/>
              </a:ln>
              <a:solidFill>
                <a:srgbClr val="E7E6E6">
                  <a:lumMod val="90000"/>
                  <a:alpha val="60000"/>
                </a:srgbClr>
              </a:solidFill>
              <a:effectLst/>
              <a:uLnTx/>
              <a:uFillTx/>
              <a:latin typeface="Montserrat"/>
              <a:ea typeface="+mn-ea"/>
              <a:cs typeface="+mn-cs"/>
            </a:endParaRPr>
          </a:p>
        </p:txBody>
      </p:sp>
      <p:sp>
        <p:nvSpPr>
          <p:cNvPr id="5" name="Title 4">
            <a:extLst>
              <a:ext uri="{FF2B5EF4-FFF2-40B4-BE49-F238E27FC236}">
                <a16:creationId xmlns:a16="http://schemas.microsoft.com/office/drawing/2014/main" id="{42E837BB-922D-4315-A68F-DCF835BA7C4E}"/>
              </a:ext>
            </a:extLst>
          </p:cNvPr>
          <p:cNvSpPr>
            <a:spLocks noGrp="1"/>
          </p:cNvSpPr>
          <p:nvPr>
            <p:ph type="title"/>
          </p:nvPr>
        </p:nvSpPr>
        <p:spPr/>
        <p:txBody>
          <a:bodyPr>
            <a:normAutofit/>
          </a:bodyPr>
          <a:lstStyle/>
          <a:p>
            <a:r>
              <a:rPr lang="en-GB" dirty="0"/>
              <a:t>Integrate data from Notebooks with ADF or Synapse Pipelines</a:t>
            </a:r>
            <a:endParaRPr lang="en-US" dirty="0"/>
          </a:p>
        </p:txBody>
      </p:sp>
      <p:sp>
        <p:nvSpPr>
          <p:cNvPr id="73" name="TextBox 66">
            <a:extLst>
              <a:ext uri="{FF2B5EF4-FFF2-40B4-BE49-F238E27FC236}">
                <a16:creationId xmlns:a16="http://schemas.microsoft.com/office/drawing/2014/main" id="{233E9F8B-584C-475B-B7FA-D3E428AAB887}"/>
              </a:ext>
            </a:extLst>
          </p:cNvPr>
          <p:cNvSpPr txBox="1">
            <a:spLocks noChangeAspect="1"/>
          </p:cNvSpPr>
          <p:nvPr/>
        </p:nvSpPr>
        <p:spPr>
          <a:xfrm>
            <a:off x="652462" y="1374626"/>
            <a:ext cx="2538555" cy="2485426"/>
          </a:xfrm>
          <a:prstGeom prst="ellipse">
            <a:avLst/>
          </a:prstGeom>
          <a:solidFill>
            <a:srgbClr val="243A5E"/>
          </a:solidFill>
          <a:ln w="19050">
            <a:noFill/>
          </a:ln>
        </p:spPr>
        <p:txBody>
          <a:bodyPr wrap="none" lIns="0" tIns="0" rIns="0" bIns="0" rtlCol="0" anchor="ctr" anchorCtr="0">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3873">
              <a:defRPr/>
            </a:pPr>
            <a:r>
              <a:rPr lang="en-US" sz="2448" kern="0" dirty="0">
                <a:solidFill>
                  <a:schemeClr val="bg1"/>
                </a:solidFill>
                <a:latin typeface="Segoe UI Semibold" panose="020B0702040204020203" pitchFamily="34" charset="0"/>
                <a:ea typeface="Segoe UI" panose="020B0502040204020203" pitchFamily="34" charset="0"/>
                <a:cs typeface="Segoe UI Semibold" panose="020B0702040204020203" pitchFamily="34" charset="0"/>
              </a:rPr>
              <a:t>1.</a:t>
            </a:r>
          </a:p>
          <a:p>
            <a:pPr algn="ctr" defTabSz="913873">
              <a:defRPr/>
            </a:pPr>
            <a:r>
              <a:rPr lang="en-US" sz="2448" kern="0" dirty="0">
                <a:solidFill>
                  <a:schemeClr val="bg1"/>
                </a:solidFill>
                <a:latin typeface="Segoe UI Semibold" panose="020B0702040204020203" pitchFamily="34" charset="0"/>
                <a:ea typeface="Segoe UI" panose="020B0502040204020203" pitchFamily="34" charset="0"/>
                <a:cs typeface="Segoe UI Semibold" panose="020B0702040204020203" pitchFamily="34" charset="0"/>
              </a:rPr>
              <a:t>Use Storage</a:t>
            </a:r>
          </a:p>
          <a:p>
            <a:pPr algn="ctr" defTabSz="913873">
              <a:defRPr/>
            </a:pPr>
            <a:r>
              <a:rPr lang="en-US" sz="2448" kern="0" dirty="0">
                <a:solidFill>
                  <a:schemeClr val="bg1"/>
                </a:solidFill>
                <a:latin typeface="Segoe UI Semibold" panose="020B0702040204020203" pitchFamily="34" charset="0"/>
                <a:ea typeface="Segoe UI" panose="020B0502040204020203" pitchFamily="34" charset="0"/>
                <a:cs typeface="Segoe UI Semibold" panose="020B0702040204020203" pitchFamily="34" charset="0"/>
              </a:rPr>
              <a:t>Account</a:t>
            </a:r>
          </a:p>
        </p:txBody>
      </p:sp>
      <p:sp>
        <p:nvSpPr>
          <p:cNvPr id="74" name="TextBox 65">
            <a:extLst>
              <a:ext uri="{FF2B5EF4-FFF2-40B4-BE49-F238E27FC236}">
                <a16:creationId xmlns:a16="http://schemas.microsoft.com/office/drawing/2014/main" id="{B03CA7D9-9701-4613-A1E8-EAE191C08F9A}"/>
              </a:ext>
            </a:extLst>
          </p:cNvPr>
          <p:cNvSpPr txBox="1">
            <a:spLocks noChangeAspect="1"/>
          </p:cNvSpPr>
          <p:nvPr/>
        </p:nvSpPr>
        <p:spPr>
          <a:xfrm>
            <a:off x="4778949" y="1388664"/>
            <a:ext cx="2538555" cy="2485426"/>
          </a:xfrm>
          <a:prstGeom prst="ellipse">
            <a:avLst/>
          </a:prstGeom>
          <a:solidFill>
            <a:srgbClr val="243A5E"/>
          </a:solidFill>
          <a:ln w="19050">
            <a:noFill/>
          </a:ln>
        </p:spPr>
        <p:txBody>
          <a:bodyPr wrap="none" lIns="0" tIns="0" rIns="0" bIns="0" rtlCol="0" anchor="ctr" anchorCtr="0">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3873">
              <a:defRPr/>
            </a:pPr>
            <a:r>
              <a:rPr lang="en-US" sz="2448" kern="0" dirty="0">
                <a:solidFill>
                  <a:schemeClr val="bg1"/>
                </a:solidFill>
                <a:latin typeface="Segoe UI Semibold" panose="020B0702040204020203" pitchFamily="34" charset="0"/>
                <a:ea typeface="Segoe UI" panose="020B0502040204020203" pitchFamily="34" charset="0"/>
                <a:cs typeface="Segoe UI Semibold" panose="020B0702040204020203" pitchFamily="34" charset="0"/>
              </a:rPr>
              <a:t>2.</a:t>
            </a:r>
          </a:p>
          <a:p>
            <a:pPr algn="ctr" defTabSz="913873">
              <a:defRPr/>
            </a:pPr>
            <a:r>
              <a:rPr lang="en-US" sz="2448" kern="0" dirty="0">
                <a:solidFill>
                  <a:schemeClr val="bg1"/>
                </a:solidFill>
                <a:latin typeface="Segoe UI Semibold" panose="020B0702040204020203" pitchFamily="34" charset="0"/>
                <a:ea typeface="Segoe UI" panose="020B0502040204020203" pitchFamily="34" charset="0"/>
                <a:cs typeface="Segoe UI Semibold" panose="020B0702040204020203" pitchFamily="34" charset="0"/>
              </a:rPr>
              <a:t>Use Azure </a:t>
            </a:r>
          </a:p>
          <a:p>
            <a:pPr algn="ctr" defTabSz="913873">
              <a:defRPr/>
            </a:pPr>
            <a:r>
              <a:rPr lang="en-US" sz="2448" kern="0" dirty="0">
                <a:solidFill>
                  <a:schemeClr val="bg1"/>
                </a:solidFill>
                <a:latin typeface="Segoe UI Semibold" panose="020B0702040204020203" pitchFamily="34" charset="0"/>
                <a:ea typeface="Segoe UI" panose="020B0502040204020203" pitchFamily="34" charset="0"/>
                <a:cs typeface="Segoe UI Semibold" panose="020B0702040204020203" pitchFamily="34" charset="0"/>
              </a:rPr>
              <a:t>Synapse Pipeline</a:t>
            </a:r>
          </a:p>
        </p:txBody>
      </p:sp>
      <p:sp>
        <p:nvSpPr>
          <p:cNvPr id="75" name="TextBox 64">
            <a:extLst>
              <a:ext uri="{FF2B5EF4-FFF2-40B4-BE49-F238E27FC236}">
                <a16:creationId xmlns:a16="http://schemas.microsoft.com/office/drawing/2014/main" id="{2D95C7ED-5D26-498D-AD73-FD63BAB44616}"/>
              </a:ext>
            </a:extLst>
          </p:cNvPr>
          <p:cNvSpPr txBox="1">
            <a:spLocks noChangeAspect="1"/>
          </p:cNvSpPr>
          <p:nvPr/>
        </p:nvSpPr>
        <p:spPr>
          <a:xfrm>
            <a:off x="8905438" y="1388664"/>
            <a:ext cx="2538555" cy="2485426"/>
          </a:xfrm>
          <a:prstGeom prst="ellipse">
            <a:avLst/>
          </a:prstGeom>
          <a:solidFill>
            <a:srgbClr val="243A5E"/>
          </a:solidFill>
          <a:ln w="19050">
            <a:noFill/>
          </a:ln>
        </p:spPr>
        <p:txBody>
          <a:bodyPr wrap="none" lIns="0" tIns="0" rIns="0" bIns="0" rtlCol="0" anchor="ctr" anchorCtr="0">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32239">
              <a:defRPr/>
            </a:pPr>
            <a:r>
              <a:rPr lang="en-US" sz="2448" kern="0" dirty="0">
                <a:solidFill>
                  <a:schemeClr val="bg1"/>
                </a:solidFill>
                <a:latin typeface="Segoe UI Semibold" panose="020B0702040204020203" pitchFamily="34" charset="0"/>
                <a:ea typeface="Segoe UI" panose="020B0502040204020203" pitchFamily="34" charset="0"/>
                <a:cs typeface="Segoe UI Semibold" panose="020B0702040204020203" pitchFamily="34" charset="0"/>
              </a:rPr>
              <a:t>3.</a:t>
            </a:r>
          </a:p>
          <a:p>
            <a:pPr algn="ctr" defTabSz="932239">
              <a:defRPr/>
            </a:pPr>
            <a:r>
              <a:rPr lang="en-US" sz="2448" kern="0" dirty="0">
                <a:solidFill>
                  <a:schemeClr val="bg1"/>
                </a:solidFill>
                <a:latin typeface="Segoe UI Semibold" panose="020B0702040204020203" pitchFamily="34" charset="0"/>
                <a:ea typeface="Segoe UI" panose="020B0502040204020203" pitchFamily="34" charset="0"/>
                <a:cs typeface="Segoe UI Semibold" panose="020B0702040204020203" pitchFamily="34" charset="0"/>
              </a:rPr>
              <a:t>Create a</a:t>
            </a:r>
          </a:p>
          <a:p>
            <a:pPr algn="ctr" defTabSz="932239">
              <a:defRPr/>
            </a:pPr>
            <a:r>
              <a:rPr lang="en-US" sz="2448" kern="0" dirty="0">
                <a:solidFill>
                  <a:schemeClr val="bg1"/>
                </a:solidFill>
                <a:latin typeface="Segoe UI Semibold" panose="020B0702040204020203" pitchFamily="34" charset="0"/>
                <a:ea typeface="Segoe UI" panose="020B0502040204020203" pitchFamily="34" charset="0"/>
                <a:cs typeface="Segoe UI Semibold" panose="020B0702040204020203" pitchFamily="34" charset="0"/>
              </a:rPr>
              <a:t>pipeline</a:t>
            </a:r>
          </a:p>
        </p:txBody>
      </p:sp>
      <p:sp>
        <p:nvSpPr>
          <p:cNvPr id="76" name="TextBox 63">
            <a:extLst>
              <a:ext uri="{FF2B5EF4-FFF2-40B4-BE49-F238E27FC236}">
                <a16:creationId xmlns:a16="http://schemas.microsoft.com/office/drawing/2014/main" id="{04CB31A6-769A-4F95-951B-8B89A3ED3C80}"/>
              </a:ext>
            </a:extLst>
          </p:cNvPr>
          <p:cNvSpPr txBox="1">
            <a:spLocks noChangeAspect="1"/>
          </p:cNvSpPr>
          <p:nvPr/>
        </p:nvSpPr>
        <p:spPr>
          <a:xfrm>
            <a:off x="2715706" y="3520718"/>
            <a:ext cx="2538555" cy="2485426"/>
          </a:xfrm>
          <a:prstGeom prst="ellipse">
            <a:avLst/>
          </a:prstGeom>
          <a:solidFill>
            <a:srgbClr val="243A5E"/>
          </a:solidFill>
          <a:ln w="19050">
            <a:noFill/>
          </a:ln>
        </p:spPr>
        <p:txBody>
          <a:bodyPr wrap="none" lIns="0" tIns="0" rIns="0" bIns="0" rtlCol="0" anchor="ctr" anchorCtr="0">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3873">
              <a:defRPr/>
            </a:pPr>
            <a:r>
              <a:rPr lang="en-US" sz="2448" kern="0" dirty="0">
                <a:solidFill>
                  <a:schemeClr val="bg1"/>
                </a:solidFill>
                <a:latin typeface="Segoe UI Semibold" panose="020B0702040204020203" pitchFamily="34" charset="0"/>
                <a:ea typeface="Segoe UI" panose="020B0502040204020203" pitchFamily="34" charset="0"/>
                <a:cs typeface="Segoe UI Semibold" panose="020B0702040204020203" pitchFamily="34" charset="0"/>
              </a:rPr>
              <a:t>4.</a:t>
            </a:r>
          </a:p>
          <a:p>
            <a:pPr algn="ctr" defTabSz="913873">
              <a:defRPr/>
            </a:pPr>
            <a:r>
              <a:rPr lang="en-US" sz="2100" kern="0" dirty="0">
                <a:solidFill>
                  <a:schemeClr val="bg1"/>
                </a:solidFill>
                <a:latin typeface="Segoe UI Semibold" panose="020B0702040204020203" pitchFamily="34" charset="0"/>
                <a:ea typeface="Segoe UI" panose="020B0502040204020203" pitchFamily="34" charset="0"/>
                <a:cs typeface="Segoe UI Semibold" panose="020B0702040204020203" pitchFamily="34" charset="0"/>
              </a:rPr>
              <a:t>Add a Notebook </a:t>
            </a:r>
          </a:p>
          <a:p>
            <a:pPr algn="ctr" defTabSz="913873">
              <a:defRPr/>
            </a:pPr>
            <a:r>
              <a:rPr lang="en-US" sz="2100" kern="0" dirty="0">
                <a:solidFill>
                  <a:schemeClr val="bg1"/>
                </a:solidFill>
                <a:latin typeface="Segoe UI Semibold" panose="020B0702040204020203" pitchFamily="34" charset="0"/>
                <a:ea typeface="Segoe UI" panose="020B0502040204020203" pitchFamily="34" charset="0"/>
                <a:cs typeface="Segoe UI Semibold" panose="020B0702040204020203" pitchFamily="34" charset="0"/>
              </a:rPr>
              <a:t>Activity to the</a:t>
            </a:r>
          </a:p>
          <a:p>
            <a:pPr algn="ctr" defTabSz="913873">
              <a:defRPr/>
            </a:pPr>
            <a:r>
              <a:rPr lang="en-US" sz="2100" kern="0" dirty="0">
                <a:solidFill>
                  <a:schemeClr val="bg1"/>
                </a:solidFill>
                <a:latin typeface="Segoe UI Semibold" panose="020B0702040204020203" pitchFamily="34" charset="0"/>
                <a:ea typeface="Segoe UI" panose="020B0502040204020203" pitchFamily="34" charset="0"/>
                <a:cs typeface="Segoe UI Semibold" panose="020B0702040204020203" pitchFamily="34" charset="0"/>
              </a:rPr>
              <a:t>pipeline</a:t>
            </a:r>
          </a:p>
        </p:txBody>
      </p:sp>
      <p:sp>
        <p:nvSpPr>
          <p:cNvPr id="77" name="TextBox 62">
            <a:extLst>
              <a:ext uri="{FF2B5EF4-FFF2-40B4-BE49-F238E27FC236}">
                <a16:creationId xmlns:a16="http://schemas.microsoft.com/office/drawing/2014/main" id="{02A51323-D47A-4B7B-B086-6B99DF450CB8}"/>
              </a:ext>
            </a:extLst>
          </p:cNvPr>
          <p:cNvSpPr txBox="1">
            <a:spLocks noChangeAspect="1"/>
          </p:cNvSpPr>
          <p:nvPr/>
        </p:nvSpPr>
        <p:spPr>
          <a:xfrm>
            <a:off x="6842193" y="3520718"/>
            <a:ext cx="2538555" cy="2485426"/>
          </a:xfrm>
          <a:prstGeom prst="ellipse">
            <a:avLst/>
          </a:prstGeom>
          <a:solidFill>
            <a:srgbClr val="243A5E"/>
          </a:solidFill>
          <a:ln w="19050">
            <a:noFill/>
          </a:ln>
        </p:spPr>
        <p:txBody>
          <a:bodyPr wrap="none" lIns="0" tIns="0" rIns="0" bIns="0" rtlCol="0" anchor="ctr" anchorCtr="0">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3873">
              <a:defRPr/>
            </a:pPr>
            <a:r>
              <a:rPr lang="en-US" sz="2448" kern="0" dirty="0">
                <a:solidFill>
                  <a:schemeClr val="bg1"/>
                </a:solidFill>
                <a:latin typeface="Segoe UI Semibold" panose="020B0702040204020203" pitchFamily="34" charset="0"/>
                <a:ea typeface="Segoe UI" panose="020B0502040204020203" pitchFamily="34" charset="0"/>
                <a:cs typeface="Segoe UI Semibold" panose="020B0702040204020203" pitchFamily="34" charset="0"/>
              </a:rPr>
              <a:t>5.</a:t>
            </a:r>
          </a:p>
          <a:p>
            <a:pPr algn="ctr" defTabSz="913873">
              <a:defRPr/>
            </a:pPr>
            <a:r>
              <a:rPr lang="en-US" sz="2448" kern="0" dirty="0">
                <a:solidFill>
                  <a:schemeClr val="bg1"/>
                </a:solidFill>
                <a:latin typeface="Segoe UI Semibold" panose="020B0702040204020203" pitchFamily="34" charset="0"/>
                <a:ea typeface="Segoe UI" panose="020B0502040204020203" pitchFamily="34" charset="0"/>
                <a:cs typeface="Segoe UI Semibold" panose="020B0702040204020203" pitchFamily="34" charset="0"/>
              </a:rPr>
              <a:t>Set parameters</a:t>
            </a:r>
          </a:p>
          <a:p>
            <a:pPr algn="ctr" defTabSz="913873">
              <a:defRPr/>
            </a:pPr>
            <a:r>
              <a:rPr lang="en-US" sz="2448" kern="0" dirty="0">
                <a:solidFill>
                  <a:schemeClr val="bg1"/>
                </a:solidFill>
                <a:latin typeface="Segoe UI Semibold" panose="020B0702040204020203" pitchFamily="34" charset="0"/>
                <a:ea typeface="Segoe UI" panose="020B0502040204020203" pitchFamily="34" charset="0"/>
                <a:cs typeface="Segoe UI Semibold" panose="020B0702040204020203" pitchFamily="34" charset="0"/>
              </a:rPr>
              <a:t> &amp; dependency </a:t>
            </a:r>
          </a:p>
          <a:p>
            <a:pPr algn="ctr" defTabSz="913873">
              <a:defRPr/>
            </a:pPr>
            <a:r>
              <a:rPr lang="en-US" sz="2448" kern="0" dirty="0">
                <a:solidFill>
                  <a:schemeClr val="bg1"/>
                </a:solidFill>
                <a:latin typeface="Segoe UI Semibold" panose="020B0702040204020203" pitchFamily="34" charset="0"/>
                <a:ea typeface="Segoe UI" panose="020B0502040204020203" pitchFamily="34" charset="0"/>
                <a:cs typeface="Segoe UI Semibold" panose="020B0702040204020203" pitchFamily="34" charset="0"/>
              </a:rPr>
              <a:t>conditions</a:t>
            </a:r>
          </a:p>
        </p:txBody>
      </p:sp>
    </p:spTree>
    <p:extLst>
      <p:ext uri="{BB962C8B-B14F-4D97-AF65-F5344CB8AC3E}">
        <p14:creationId xmlns:p14="http://schemas.microsoft.com/office/powerpoint/2010/main" val="2592538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59074F-22BB-4BB5-A635-FC992393419C}"/>
              </a:ext>
            </a:extLst>
          </p:cNvPr>
          <p:cNvSpPr>
            <a:spLocks noGrp="1"/>
          </p:cNvSpPr>
          <p:nvPr>
            <p:ph type="ftr" sz="quarter" idx="3"/>
          </p:nvPr>
        </p:nvSpPr>
        <p:spPr/>
        <p:txBody>
          <a:bodyPr/>
          <a:lstStyle/>
          <a:p>
            <a:r>
              <a:rPr lang="en-US"/>
              <a:t>WWW.SOLLIANCE.NET</a:t>
            </a:r>
            <a:endParaRPr lang="en-US" dirty="0"/>
          </a:p>
        </p:txBody>
      </p:sp>
      <p:sp>
        <p:nvSpPr>
          <p:cNvPr id="3" name="Slide Number Placeholder 2">
            <a:extLst>
              <a:ext uri="{FF2B5EF4-FFF2-40B4-BE49-F238E27FC236}">
                <a16:creationId xmlns:a16="http://schemas.microsoft.com/office/drawing/2014/main" id="{754676C0-D412-44DE-99C2-05D1CA6FBE27}"/>
              </a:ext>
            </a:extLst>
          </p:cNvPr>
          <p:cNvSpPr>
            <a:spLocks noGrp="1"/>
          </p:cNvSpPr>
          <p:nvPr>
            <p:ph type="sldNum" sz="quarter" idx="4"/>
          </p:nvPr>
        </p:nvSpPr>
        <p:spPr/>
        <p:txBody>
          <a:bodyPr/>
          <a:lstStyle/>
          <a:p>
            <a:fld id="{00F9DAA1-1DF7-43E0-8E29-0CE1148553C7}" type="slidenum">
              <a:rPr lang="en-US" smtClean="0"/>
              <a:pPr/>
              <a:t>7</a:t>
            </a:fld>
            <a:endParaRPr lang="en-US" dirty="0"/>
          </a:p>
        </p:txBody>
      </p:sp>
      <p:sp>
        <p:nvSpPr>
          <p:cNvPr id="5" name="Title 4">
            <a:extLst>
              <a:ext uri="{FF2B5EF4-FFF2-40B4-BE49-F238E27FC236}">
                <a16:creationId xmlns:a16="http://schemas.microsoft.com/office/drawing/2014/main" id="{ADCA9819-3351-4DA4-B3F4-C8C3FAAF937E}"/>
              </a:ext>
            </a:extLst>
          </p:cNvPr>
          <p:cNvSpPr>
            <a:spLocks noGrp="1"/>
          </p:cNvSpPr>
          <p:nvPr>
            <p:ph type="title"/>
          </p:nvPr>
        </p:nvSpPr>
        <p:spPr/>
        <p:txBody>
          <a:bodyPr/>
          <a:lstStyle/>
          <a:p>
            <a:r>
              <a:rPr lang="en-US" dirty="0"/>
              <a:t>Toggling a notebook cell to use parameters</a:t>
            </a:r>
          </a:p>
        </p:txBody>
      </p:sp>
      <p:sp>
        <p:nvSpPr>
          <p:cNvPr id="6" name="Text Placeholder 5">
            <a:extLst>
              <a:ext uri="{FF2B5EF4-FFF2-40B4-BE49-F238E27FC236}">
                <a16:creationId xmlns:a16="http://schemas.microsoft.com/office/drawing/2014/main" id="{81977A3D-2376-4908-896E-52F004E589CB}"/>
              </a:ext>
            </a:extLst>
          </p:cNvPr>
          <p:cNvSpPr>
            <a:spLocks noGrp="1"/>
          </p:cNvSpPr>
          <p:nvPr>
            <p:ph type="body" sz="quarter" idx="16"/>
          </p:nvPr>
        </p:nvSpPr>
        <p:spPr/>
        <p:txBody>
          <a:bodyPr>
            <a:normAutofit fontScale="92500" lnSpcReduction="10000"/>
          </a:bodyPr>
          <a:lstStyle/>
          <a:p>
            <a:r>
              <a:rPr lang="en-US" dirty="0"/>
              <a:t>The cell’s context menu allows you to toggle it between being a normal code cell and a parameter cell</a:t>
            </a:r>
          </a:p>
        </p:txBody>
      </p:sp>
      <p:pic>
        <p:nvPicPr>
          <p:cNvPr id="1026" name="Picture 2">
            <a:extLst>
              <a:ext uri="{FF2B5EF4-FFF2-40B4-BE49-F238E27FC236}">
                <a16:creationId xmlns:a16="http://schemas.microsoft.com/office/drawing/2014/main" id="{C16A4B7C-9C68-4B29-9C2F-6B01C7DE4A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52613"/>
            <a:ext cx="12192000" cy="3152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3235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6F7A44B-E0BB-4920-8630-64C5E07E5A51}"/>
              </a:ext>
            </a:extLst>
          </p:cNvPr>
          <p:cNvSpPr>
            <a:spLocks noGrp="1"/>
          </p:cNvSpPr>
          <p:nvPr>
            <p:ph type="ftr" sz="quarter" idx="3"/>
          </p:nvPr>
        </p:nvSpPr>
        <p:spPr/>
        <p:txBody>
          <a:bodyPr/>
          <a:lstStyle/>
          <a:p>
            <a:r>
              <a:rPr lang="en-US"/>
              <a:t>WWW.SOLLIANCE.NET</a:t>
            </a:r>
            <a:endParaRPr lang="en-US" dirty="0"/>
          </a:p>
        </p:txBody>
      </p:sp>
      <p:sp>
        <p:nvSpPr>
          <p:cNvPr id="3" name="Slide Number Placeholder 2">
            <a:extLst>
              <a:ext uri="{FF2B5EF4-FFF2-40B4-BE49-F238E27FC236}">
                <a16:creationId xmlns:a16="http://schemas.microsoft.com/office/drawing/2014/main" id="{1528CA56-F812-4184-8729-25899B9D265B}"/>
              </a:ext>
            </a:extLst>
          </p:cNvPr>
          <p:cNvSpPr>
            <a:spLocks noGrp="1"/>
          </p:cNvSpPr>
          <p:nvPr>
            <p:ph type="sldNum" sz="quarter" idx="4"/>
          </p:nvPr>
        </p:nvSpPr>
        <p:spPr/>
        <p:txBody>
          <a:bodyPr/>
          <a:lstStyle/>
          <a:p>
            <a:fld id="{00F9DAA1-1DF7-43E0-8E29-0CE1148553C7}" type="slidenum">
              <a:rPr lang="en-US" smtClean="0"/>
              <a:pPr/>
              <a:t>8</a:t>
            </a:fld>
            <a:endParaRPr lang="en-US" dirty="0"/>
          </a:p>
        </p:txBody>
      </p:sp>
      <p:pic>
        <p:nvPicPr>
          <p:cNvPr id="2052" name="Picture 4">
            <a:extLst>
              <a:ext uri="{FF2B5EF4-FFF2-40B4-BE49-F238E27FC236}">
                <a16:creationId xmlns:a16="http://schemas.microsoft.com/office/drawing/2014/main" id="{1BE5FDDA-6D1C-45F0-9EDB-2FA91A3DC3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3295" y="490404"/>
            <a:ext cx="9498705" cy="577949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D7B4DFC-AA7E-4C05-83D8-FE8F97EFFF99}"/>
              </a:ext>
            </a:extLst>
          </p:cNvPr>
          <p:cNvSpPr txBox="1"/>
          <p:nvPr/>
        </p:nvSpPr>
        <p:spPr>
          <a:xfrm>
            <a:off x="214552" y="1144277"/>
            <a:ext cx="2278337" cy="3693319"/>
          </a:xfrm>
          <a:prstGeom prst="rect">
            <a:avLst/>
          </a:prstGeom>
          <a:noFill/>
        </p:spPr>
        <p:txBody>
          <a:bodyPr wrap="square" rtlCol="0">
            <a:spAutoFit/>
          </a:bodyPr>
          <a:lstStyle/>
          <a:p>
            <a:r>
              <a:rPr lang="en-US" dirty="0"/>
              <a:t>The Synapse pipeline notebook activity can send parameters to the notebook.</a:t>
            </a:r>
          </a:p>
          <a:p>
            <a:endParaRPr lang="en-US" dirty="0"/>
          </a:p>
          <a:p>
            <a:r>
              <a:rPr lang="en-US" dirty="0"/>
              <a:t>Notice the name of </a:t>
            </a:r>
            <a:r>
              <a:rPr lang="en-US" b="1" dirty="0" err="1"/>
              <a:t>runId</a:t>
            </a:r>
            <a:r>
              <a:rPr lang="en-US" dirty="0"/>
              <a:t> matches the name of the parameter variable used in the parameter cell.</a:t>
            </a:r>
          </a:p>
        </p:txBody>
      </p:sp>
    </p:spTree>
    <p:extLst>
      <p:ext uri="{BB962C8B-B14F-4D97-AF65-F5344CB8AC3E}">
        <p14:creationId xmlns:p14="http://schemas.microsoft.com/office/powerpoint/2010/main" val="744479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99087-F939-4EAF-AD38-211701C7799F}"/>
              </a:ext>
            </a:extLst>
          </p:cNvPr>
          <p:cNvSpPr>
            <a:spLocks noGrp="1"/>
          </p:cNvSpPr>
          <p:nvPr>
            <p:ph type="ctrTitle"/>
          </p:nvPr>
        </p:nvSpPr>
        <p:spPr>
          <a:xfrm>
            <a:off x="1387813" y="3415452"/>
            <a:ext cx="9144000" cy="1096613"/>
          </a:xfrm>
        </p:spPr>
        <p:txBody>
          <a:bodyPr>
            <a:normAutofit fontScale="90000"/>
          </a:bodyPr>
          <a:lstStyle/>
          <a:p>
            <a:r>
              <a:rPr lang="en-US" dirty="0"/>
              <a:t>LAB 7: Integrate data from Notebooks with Azure Data Factory or Azure Synapse Pipelines</a:t>
            </a:r>
          </a:p>
        </p:txBody>
      </p:sp>
      <p:sp>
        <p:nvSpPr>
          <p:cNvPr id="3" name="Subtitle 2">
            <a:extLst>
              <a:ext uri="{FF2B5EF4-FFF2-40B4-BE49-F238E27FC236}">
                <a16:creationId xmlns:a16="http://schemas.microsoft.com/office/drawing/2014/main" id="{78BC2C14-5B54-4319-BA1D-46B0C6B5B674}"/>
              </a:ext>
            </a:extLst>
          </p:cNvPr>
          <p:cNvSpPr>
            <a:spLocks noGrp="1"/>
          </p:cNvSpPr>
          <p:nvPr>
            <p:ph type="subTitle" idx="1"/>
          </p:nvPr>
        </p:nvSpPr>
        <p:spPr>
          <a:xfrm>
            <a:off x="1387813" y="4843830"/>
            <a:ext cx="9144000" cy="531554"/>
          </a:xfrm>
        </p:spPr>
        <p:txBody>
          <a:bodyPr/>
          <a:lstStyle/>
          <a:p>
            <a:r>
              <a:rPr lang="en-US" dirty="0"/>
              <a:t>60 minutes</a:t>
            </a:r>
          </a:p>
        </p:txBody>
      </p:sp>
    </p:spTree>
    <p:extLst>
      <p:ext uri="{BB962C8B-B14F-4D97-AF65-F5344CB8AC3E}">
        <p14:creationId xmlns:p14="http://schemas.microsoft.com/office/powerpoint/2010/main" val="86463890"/>
      </p:ext>
    </p:extLst>
  </p:cSld>
  <p:clrMapOvr>
    <a:masterClrMapping/>
  </p:clrMapOvr>
</p:sld>
</file>

<file path=ppt/theme/theme1.xml><?xml version="1.0" encoding="utf-8"?>
<a:theme xmlns:a="http://schemas.openxmlformats.org/drawingml/2006/main" name="Office Theme">
  <a:themeElements>
    <a:clrScheme name="Solliance">
      <a:dk1>
        <a:srgbClr val="1A1F20"/>
      </a:dk1>
      <a:lt1>
        <a:sysClr val="window" lastClr="FFFFFF"/>
      </a:lt1>
      <a:dk2>
        <a:srgbClr val="0077C8"/>
      </a:dk2>
      <a:lt2>
        <a:srgbClr val="E7E6E6"/>
      </a:lt2>
      <a:accent1>
        <a:srgbClr val="008CE2"/>
      </a:accent1>
      <a:accent2>
        <a:srgbClr val="7DDAFF"/>
      </a:accent2>
      <a:accent3>
        <a:srgbClr val="EDE600"/>
      </a:accent3>
      <a:accent4>
        <a:srgbClr val="FCF6A7"/>
      </a:accent4>
      <a:accent5>
        <a:srgbClr val="46D577"/>
      </a:accent5>
      <a:accent6>
        <a:srgbClr val="9DE89F"/>
      </a:accent6>
      <a:hlink>
        <a:srgbClr val="0077C8"/>
      </a:hlink>
      <a:folHlink>
        <a:srgbClr val="46D577"/>
      </a:folHlink>
    </a:clrScheme>
    <a:fontScheme name="Custom 148">
      <a:majorFont>
        <a:latin typeface="Catamaran ExtraBold"/>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4439</TotalTime>
  <Words>1329</Words>
  <Application>Microsoft Office PowerPoint</Application>
  <PresentationFormat>Widescreen</PresentationFormat>
  <Paragraphs>127</Paragraphs>
  <Slides>9</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Arial</vt:lpstr>
      <vt:lpstr>Calibri</vt:lpstr>
      <vt:lpstr>Catamaran ExtraBold</vt:lpstr>
      <vt:lpstr>Helvetica Neue</vt:lpstr>
      <vt:lpstr>Lucida Sans</vt:lpstr>
      <vt:lpstr>Montserrat</vt:lpstr>
      <vt:lpstr>Segoe UI</vt:lpstr>
      <vt:lpstr>Segoe UI Light</vt:lpstr>
      <vt:lpstr>Segoe UI Semibold</vt:lpstr>
      <vt:lpstr>Office Theme</vt:lpstr>
      <vt:lpstr>Integrate data from Notebooks with Azure Data Factory or Azure Synapse Pipelines</vt:lpstr>
      <vt:lpstr>Agenda</vt:lpstr>
      <vt:lpstr>Perform code-free transformations at scale with Azure Synapse Pipelines</vt:lpstr>
      <vt:lpstr>Code-free transformation at scale with Azure Data Factory or Azure Synapse Pipelines</vt:lpstr>
      <vt:lpstr>Integrate data from Notebooks with Azure Data Factory or Azure Synapse Pipelines</vt:lpstr>
      <vt:lpstr>Integrate data from Notebooks with ADF or Synapse Pipelines</vt:lpstr>
      <vt:lpstr>Toggling a notebook cell to use parameters</vt:lpstr>
      <vt:lpstr>PowerPoint Presentation</vt:lpstr>
      <vt:lpstr>LAB 7: Integrate data from Notebooks with Azure Data Factory or Azure Synapse Pipelines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Khalay Chio</dc:creator>
  <cp:lastModifiedBy>Kyle Bunting</cp:lastModifiedBy>
  <cp:revision>36</cp:revision>
  <dcterms:created xsi:type="dcterms:W3CDTF">2021-04-14T17:02:56Z</dcterms:created>
  <dcterms:modified xsi:type="dcterms:W3CDTF">2022-12-02T21:01:12Z</dcterms:modified>
</cp:coreProperties>
</file>