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418" r:id="rId3"/>
    <p:sldId id="257" r:id="rId4"/>
    <p:sldId id="2076137762" r:id="rId5"/>
    <p:sldId id="2076137763" r:id="rId6"/>
    <p:sldId id="258" r:id="rId7"/>
    <p:sldId id="421" r:id="rId8"/>
    <p:sldId id="259" r:id="rId9"/>
    <p:sldId id="423" r:id="rId10"/>
    <p:sldId id="2076137764" r:id="rId11"/>
    <p:sldId id="2076137765" r:id="rId12"/>
    <p:sldId id="4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CDAF2-4DAB-4AFB-81BD-CDA6B64800B2}" v="60" dt="2021-10-22T13:23:22.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6395" autoAdjust="0"/>
  </p:normalViewPr>
  <p:slideViewPr>
    <p:cSldViewPr snapToGrid="0" showGuides="1">
      <p:cViewPr varScale="1">
        <p:scale>
          <a:sx n="133" d="100"/>
          <a:sy n="133" d="100"/>
        </p:scale>
        <p:origin x="861"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0E6CDAF2-4DAB-4AFB-81BD-CDA6B64800B2}"/>
    <pc:docChg chg="undo custSel addSld delSld modSld sldOrd">
      <pc:chgData name="Chris Testa-O Neill" userId="5bbc7867-2897-41b3-9195-1c81bf62a82b" providerId="ADAL" clId="{0E6CDAF2-4DAB-4AFB-81BD-CDA6B64800B2}" dt="2021-10-22T13:23:22.409" v="1640" actId="13244"/>
      <pc:docMkLst>
        <pc:docMk/>
      </pc:docMkLst>
      <pc:sldChg chg="modSp mod">
        <pc:chgData name="Chris Testa-O Neill" userId="5bbc7867-2897-41b3-9195-1c81bf62a82b" providerId="ADAL" clId="{0E6CDAF2-4DAB-4AFB-81BD-CDA6B64800B2}" dt="2021-10-21T14:36:23.065" v="0"/>
        <pc:sldMkLst>
          <pc:docMk/>
          <pc:sldMk cId="3478225333" sldId="256"/>
        </pc:sldMkLst>
        <pc:spChg chg="mod">
          <ac:chgData name="Chris Testa-O Neill" userId="5bbc7867-2897-41b3-9195-1c81bf62a82b" providerId="ADAL" clId="{0E6CDAF2-4DAB-4AFB-81BD-CDA6B64800B2}" dt="2021-10-21T14:36:23.065" v="0"/>
          <ac:spMkLst>
            <pc:docMk/>
            <pc:sldMk cId="3478225333" sldId="256"/>
            <ac:spMk id="2" creationId="{21A99087-F939-4EAF-AD38-211701C7799F}"/>
          </ac:spMkLst>
        </pc:spChg>
      </pc:sldChg>
      <pc:sldChg chg="addSp delSp modSp mod modNotesTx">
        <pc:chgData name="Chris Testa-O Neill" userId="5bbc7867-2897-41b3-9195-1c81bf62a82b" providerId="ADAL" clId="{0E6CDAF2-4DAB-4AFB-81BD-CDA6B64800B2}" dt="2021-10-22T13:12:40.373" v="106" actId="313"/>
        <pc:sldMkLst>
          <pc:docMk/>
          <pc:sldMk cId="1380369443" sldId="257"/>
        </pc:sldMkLst>
        <pc:spChg chg="mod">
          <ac:chgData name="Chris Testa-O Neill" userId="5bbc7867-2897-41b3-9195-1c81bf62a82b" providerId="ADAL" clId="{0E6CDAF2-4DAB-4AFB-81BD-CDA6B64800B2}" dt="2021-10-21T14:37:21.910" v="3"/>
          <ac:spMkLst>
            <pc:docMk/>
            <pc:sldMk cId="1380369443" sldId="257"/>
            <ac:spMk id="2" creationId="{21A99087-F939-4EAF-AD38-211701C7799F}"/>
          </ac:spMkLst>
        </pc:spChg>
        <pc:spChg chg="add del mod">
          <ac:chgData name="Chris Testa-O Neill" userId="5bbc7867-2897-41b3-9195-1c81bf62a82b" providerId="ADAL" clId="{0E6CDAF2-4DAB-4AFB-81BD-CDA6B64800B2}" dt="2021-10-21T14:37:50.058" v="5"/>
          <ac:spMkLst>
            <pc:docMk/>
            <pc:sldMk cId="1380369443" sldId="257"/>
            <ac:spMk id="5" creationId="{4C38B3A8-355C-4DB1-BAB8-BDFDED1C4667}"/>
          </ac:spMkLst>
        </pc:spChg>
        <pc:spChg chg="add del mod">
          <ac:chgData name="Chris Testa-O Neill" userId="5bbc7867-2897-41b3-9195-1c81bf62a82b" providerId="ADAL" clId="{0E6CDAF2-4DAB-4AFB-81BD-CDA6B64800B2}" dt="2021-10-21T14:37:54.310" v="7"/>
          <ac:spMkLst>
            <pc:docMk/>
            <pc:sldMk cId="1380369443" sldId="257"/>
            <ac:spMk id="6" creationId="{B39C4D43-24D4-443D-A28D-DFF298712813}"/>
          </ac:spMkLst>
        </pc:spChg>
      </pc:sldChg>
      <pc:sldChg chg="modSp mod ord modNotesTx">
        <pc:chgData name="Chris Testa-O Neill" userId="5bbc7867-2897-41b3-9195-1c81bf62a82b" providerId="ADAL" clId="{0E6CDAF2-4DAB-4AFB-81BD-CDA6B64800B2}" dt="2021-10-22T13:22:03.834" v="1622"/>
        <pc:sldMkLst>
          <pc:docMk/>
          <pc:sldMk cId="2118431511" sldId="258"/>
        </pc:sldMkLst>
        <pc:spChg chg="mod">
          <ac:chgData name="Chris Testa-O Neill" userId="5bbc7867-2897-41b3-9195-1c81bf62a82b" providerId="ADAL" clId="{0E6CDAF2-4DAB-4AFB-81BD-CDA6B64800B2}" dt="2021-10-21T14:41:28.431" v="46" actId="20577"/>
          <ac:spMkLst>
            <pc:docMk/>
            <pc:sldMk cId="2118431511" sldId="258"/>
            <ac:spMk id="2" creationId="{21A99087-F939-4EAF-AD38-211701C7799F}"/>
          </ac:spMkLst>
        </pc:spChg>
        <pc:spChg chg="mod">
          <ac:chgData name="Chris Testa-O Neill" userId="5bbc7867-2897-41b3-9195-1c81bf62a82b" providerId="ADAL" clId="{0E6CDAF2-4DAB-4AFB-81BD-CDA6B64800B2}" dt="2021-10-22T13:22:03.834" v="1622"/>
          <ac:spMkLst>
            <pc:docMk/>
            <pc:sldMk cId="2118431511" sldId="258"/>
            <ac:spMk id="3" creationId="{78BC2C14-5B54-4319-BA1D-46B0C6B5B674}"/>
          </ac:spMkLst>
        </pc:spChg>
      </pc:sldChg>
      <pc:sldChg chg="modSp mod ord modNotesTx">
        <pc:chgData name="Chris Testa-O Neill" userId="5bbc7867-2897-41b3-9195-1c81bf62a82b" providerId="ADAL" clId="{0E6CDAF2-4DAB-4AFB-81BD-CDA6B64800B2}" dt="2021-10-21T14:48:34.441" v="84"/>
        <pc:sldMkLst>
          <pc:docMk/>
          <pc:sldMk cId="232016569" sldId="259"/>
        </pc:sldMkLst>
        <pc:spChg chg="mod">
          <ac:chgData name="Chris Testa-O Neill" userId="5bbc7867-2897-41b3-9195-1c81bf62a82b" providerId="ADAL" clId="{0E6CDAF2-4DAB-4AFB-81BD-CDA6B64800B2}" dt="2021-10-21T14:46:51.653" v="75"/>
          <ac:spMkLst>
            <pc:docMk/>
            <pc:sldMk cId="232016569" sldId="259"/>
            <ac:spMk id="2" creationId="{21A99087-F939-4EAF-AD38-211701C7799F}"/>
          </ac:spMkLst>
        </pc:spChg>
      </pc:sldChg>
      <pc:sldChg chg="addSp delSp modSp del mod">
        <pc:chgData name="Chris Testa-O Neill" userId="5bbc7867-2897-41b3-9195-1c81bf62a82b" providerId="ADAL" clId="{0E6CDAF2-4DAB-4AFB-81BD-CDA6B64800B2}" dt="2021-10-21T14:44:39.557" v="55" actId="47"/>
        <pc:sldMkLst>
          <pc:docMk/>
          <pc:sldMk cId="4064398181" sldId="273"/>
        </pc:sldMkLst>
        <pc:spChg chg="del">
          <ac:chgData name="Chris Testa-O Neill" userId="5bbc7867-2897-41b3-9195-1c81bf62a82b" providerId="ADAL" clId="{0E6CDAF2-4DAB-4AFB-81BD-CDA6B64800B2}" dt="2021-10-21T14:44:08.106" v="50" actId="478"/>
          <ac:spMkLst>
            <pc:docMk/>
            <pc:sldMk cId="4064398181" sldId="273"/>
            <ac:spMk id="8" creationId="{8A754C3E-84C7-4621-93E3-19D3322F8C24}"/>
          </ac:spMkLst>
        </pc:spChg>
        <pc:picChg chg="add del mod">
          <ac:chgData name="Chris Testa-O Neill" userId="5bbc7867-2897-41b3-9195-1c81bf62a82b" providerId="ADAL" clId="{0E6CDAF2-4DAB-4AFB-81BD-CDA6B64800B2}" dt="2021-10-21T14:44:32.068" v="54" actId="478"/>
          <ac:picMkLst>
            <pc:docMk/>
            <pc:sldMk cId="4064398181" sldId="273"/>
            <ac:picMk id="2" creationId="{4872422F-DC5A-42B8-B471-B3E666011082}"/>
          </ac:picMkLst>
        </pc:picChg>
      </pc:sldChg>
      <pc:sldChg chg="del">
        <pc:chgData name="Chris Testa-O Neill" userId="5bbc7867-2897-41b3-9195-1c81bf62a82b" providerId="ADAL" clId="{0E6CDAF2-4DAB-4AFB-81BD-CDA6B64800B2}" dt="2021-10-21T14:43:26.527" v="49"/>
        <pc:sldMkLst>
          <pc:docMk/>
          <pc:sldMk cId="692994915" sldId="274"/>
        </pc:sldMkLst>
      </pc:sldChg>
      <pc:sldChg chg="del">
        <pc:chgData name="Chris Testa-O Neill" userId="5bbc7867-2897-41b3-9195-1c81bf62a82b" providerId="ADAL" clId="{0E6CDAF2-4DAB-4AFB-81BD-CDA6B64800B2}" dt="2021-10-21T14:43:26.527" v="49"/>
        <pc:sldMkLst>
          <pc:docMk/>
          <pc:sldMk cId="3646350897" sldId="275"/>
        </pc:sldMkLst>
      </pc:sldChg>
      <pc:sldChg chg="del">
        <pc:chgData name="Chris Testa-O Neill" userId="5bbc7867-2897-41b3-9195-1c81bf62a82b" providerId="ADAL" clId="{0E6CDAF2-4DAB-4AFB-81BD-CDA6B64800B2}" dt="2021-10-21T14:43:26.527" v="49"/>
        <pc:sldMkLst>
          <pc:docMk/>
          <pc:sldMk cId="1319345838" sldId="276"/>
        </pc:sldMkLst>
      </pc:sldChg>
      <pc:sldChg chg="del">
        <pc:chgData name="Chris Testa-O Neill" userId="5bbc7867-2897-41b3-9195-1c81bf62a82b" providerId="ADAL" clId="{0E6CDAF2-4DAB-4AFB-81BD-CDA6B64800B2}" dt="2021-10-21T14:43:26.527" v="49"/>
        <pc:sldMkLst>
          <pc:docMk/>
          <pc:sldMk cId="175111734" sldId="277"/>
        </pc:sldMkLst>
      </pc:sldChg>
      <pc:sldChg chg="modSp mod modNotesTx">
        <pc:chgData name="Chris Testa-O Neill" userId="5bbc7867-2897-41b3-9195-1c81bf62a82b" providerId="ADAL" clId="{0E6CDAF2-4DAB-4AFB-81BD-CDA6B64800B2}" dt="2021-10-22T13:21:07.596" v="1607"/>
        <pc:sldMkLst>
          <pc:docMk/>
          <pc:sldMk cId="2612443108" sldId="418"/>
        </pc:sldMkLst>
        <pc:spChg chg="mod">
          <ac:chgData name="Chris Testa-O Neill" userId="5bbc7867-2897-41b3-9195-1c81bf62a82b" providerId="ADAL" clId="{0E6CDAF2-4DAB-4AFB-81BD-CDA6B64800B2}" dt="2021-10-22T13:21:07.596" v="1607"/>
          <ac:spMkLst>
            <pc:docMk/>
            <pc:sldMk cId="2612443108" sldId="418"/>
            <ac:spMk id="5" creationId="{93A81A48-6E77-4B8D-9889-50FC5AB69B4A}"/>
          </ac:spMkLst>
        </pc:spChg>
      </pc:sldChg>
      <pc:sldChg chg="del">
        <pc:chgData name="Chris Testa-O Neill" userId="5bbc7867-2897-41b3-9195-1c81bf62a82b" providerId="ADAL" clId="{0E6CDAF2-4DAB-4AFB-81BD-CDA6B64800B2}" dt="2021-10-21T14:50:40.570" v="99" actId="47"/>
        <pc:sldMkLst>
          <pc:docMk/>
          <pc:sldMk cId="2592538289" sldId="419"/>
        </pc:sldMkLst>
      </pc:sldChg>
      <pc:sldChg chg="del">
        <pc:chgData name="Chris Testa-O Neill" userId="5bbc7867-2897-41b3-9195-1c81bf62a82b" providerId="ADAL" clId="{0E6CDAF2-4DAB-4AFB-81BD-CDA6B64800B2}" dt="2021-10-21T14:50:42.091" v="100" actId="47"/>
        <pc:sldMkLst>
          <pc:docMk/>
          <pc:sldMk cId="2192128256" sldId="420"/>
        </pc:sldMkLst>
      </pc:sldChg>
      <pc:sldChg chg="addSp delSp modSp mod ord delAnim modAnim modNotesTx">
        <pc:chgData name="Chris Testa-O Neill" userId="5bbc7867-2897-41b3-9195-1c81bf62a82b" providerId="ADAL" clId="{0E6CDAF2-4DAB-4AFB-81BD-CDA6B64800B2}" dt="2021-10-22T13:22:32.419" v="1633"/>
        <pc:sldMkLst>
          <pc:docMk/>
          <pc:sldMk cId="4047847801" sldId="421"/>
        </pc:sldMkLst>
        <pc:spChg chg="del">
          <ac:chgData name="Chris Testa-O Neill" userId="5bbc7867-2897-41b3-9195-1c81bf62a82b" providerId="ADAL" clId="{0E6CDAF2-4DAB-4AFB-81BD-CDA6B64800B2}" dt="2021-10-21T14:45:01.090" v="62" actId="478"/>
          <ac:spMkLst>
            <pc:docMk/>
            <pc:sldMk cId="4047847801" sldId="421"/>
            <ac:spMk id="3" creationId="{6CFACEB2-BB77-417B-A417-23AFBA929345}"/>
          </ac:spMkLst>
        </pc:spChg>
        <pc:spChg chg="mod">
          <ac:chgData name="Chris Testa-O Neill" userId="5bbc7867-2897-41b3-9195-1c81bf62a82b" providerId="ADAL" clId="{0E6CDAF2-4DAB-4AFB-81BD-CDA6B64800B2}" dt="2021-10-21T14:44:55.798" v="61" actId="27636"/>
          <ac:spMkLst>
            <pc:docMk/>
            <pc:sldMk cId="4047847801" sldId="421"/>
            <ac:spMk id="5" creationId="{42E837BB-922D-4315-A68F-DCF835BA7C4E}"/>
          </ac:spMkLst>
        </pc:spChg>
        <pc:spChg chg="del">
          <ac:chgData name="Chris Testa-O Neill" userId="5bbc7867-2897-41b3-9195-1c81bf62a82b" providerId="ADAL" clId="{0E6CDAF2-4DAB-4AFB-81BD-CDA6B64800B2}" dt="2021-10-21T14:45:01.090" v="62" actId="478"/>
          <ac:spMkLst>
            <pc:docMk/>
            <pc:sldMk cId="4047847801" sldId="421"/>
            <ac:spMk id="7" creationId="{0D2D3EC8-50BA-4FD9-A167-BD69E36816F8}"/>
          </ac:spMkLst>
        </pc:spChg>
        <pc:spChg chg="del">
          <ac:chgData name="Chris Testa-O Neill" userId="5bbc7867-2897-41b3-9195-1c81bf62a82b" providerId="ADAL" clId="{0E6CDAF2-4DAB-4AFB-81BD-CDA6B64800B2}" dt="2021-10-21T14:45:01.090" v="62" actId="478"/>
          <ac:spMkLst>
            <pc:docMk/>
            <pc:sldMk cId="4047847801" sldId="421"/>
            <ac:spMk id="8" creationId="{E331C319-4B25-4D62-BCD3-513AC5B80BA8}"/>
          </ac:spMkLst>
        </pc:spChg>
        <pc:spChg chg="add del mod">
          <ac:chgData name="Chris Testa-O Neill" userId="5bbc7867-2897-41b3-9195-1c81bf62a82b" providerId="ADAL" clId="{0E6CDAF2-4DAB-4AFB-81BD-CDA6B64800B2}" dt="2021-10-21T14:45:09.098" v="63" actId="478"/>
          <ac:spMkLst>
            <pc:docMk/>
            <pc:sldMk cId="4047847801" sldId="421"/>
            <ac:spMk id="19" creationId="{CF290457-0D8F-4F4F-973A-DBA306CA9E43}"/>
          </ac:spMkLst>
        </pc:spChg>
        <pc:spChg chg="add del mod">
          <ac:chgData name="Chris Testa-O Neill" userId="5bbc7867-2897-41b3-9195-1c81bf62a82b" providerId="ADAL" clId="{0E6CDAF2-4DAB-4AFB-81BD-CDA6B64800B2}" dt="2021-10-21T14:45:09.098" v="63" actId="478"/>
          <ac:spMkLst>
            <pc:docMk/>
            <pc:sldMk cId="4047847801" sldId="421"/>
            <ac:spMk id="21" creationId="{CFEEF759-99F5-422C-9371-0AC5E8C98424}"/>
          </ac:spMkLst>
        </pc:spChg>
        <pc:spChg chg="mod">
          <ac:chgData name="Chris Testa-O Neill" userId="5bbc7867-2897-41b3-9195-1c81bf62a82b" providerId="ADAL" clId="{0E6CDAF2-4DAB-4AFB-81BD-CDA6B64800B2}" dt="2021-10-22T13:22:27.670" v="1628"/>
          <ac:spMkLst>
            <pc:docMk/>
            <pc:sldMk cId="4047847801" sldId="421"/>
            <ac:spMk id="23" creationId="{3A712A40-325E-4D37-9A92-921BD05BF7C5}"/>
          </ac:spMkLst>
        </pc:spChg>
        <pc:spChg chg="mod">
          <ac:chgData name="Chris Testa-O Neill" userId="5bbc7867-2897-41b3-9195-1c81bf62a82b" providerId="ADAL" clId="{0E6CDAF2-4DAB-4AFB-81BD-CDA6B64800B2}" dt="2021-10-22T13:22:32.419" v="1633"/>
          <ac:spMkLst>
            <pc:docMk/>
            <pc:sldMk cId="4047847801" sldId="421"/>
            <ac:spMk id="24" creationId="{53D9F9D2-2203-4E3C-A021-F26D0D9ABDB5}"/>
          </ac:spMkLst>
        </pc:spChg>
        <pc:spChg chg="add del mod">
          <ac:chgData name="Chris Testa-O Neill" userId="5bbc7867-2897-41b3-9195-1c81bf62a82b" providerId="ADAL" clId="{0E6CDAF2-4DAB-4AFB-81BD-CDA6B64800B2}" dt="2021-10-21T14:45:09.098" v="63" actId="478"/>
          <ac:spMkLst>
            <pc:docMk/>
            <pc:sldMk cId="4047847801" sldId="421"/>
            <ac:spMk id="29" creationId="{B541810C-AEB9-43C6-B148-D543382057D9}"/>
          </ac:spMkLst>
        </pc:spChg>
        <pc:spChg chg="add mod">
          <ac:chgData name="Chris Testa-O Neill" userId="5bbc7867-2897-41b3-9195-1c81bf62a82b" providerId="ADAL" clId="{0E6CDAF2-4DAB-4AFB-81BD-CDA6B64800B2}" dt="2021-10-21T14:45:39.868" v="71" actId="6549"/>
          <ac:spMkLst>
            <pc:docMk/>
            <pc:sldMk cId="4047847801" sldId="421"/>
            <ac:spMk id="32" creationId="{E5D5E3FC-3F23-4A6F-B1FF-07BC6FB00C29}"/>
          </ac:spMkLst>
        </pc:spChg>
        <pc:spChg chg="add mod">
          <ac:chgData name="Chris Testa-O Neill" userId="5bbc7867-2897-41b3-9195-1c81bf62a82b" providerId="ADAL" clId="{0E6CDAF2-4DAB-4AFB-81BD-CDA6B64800B2}" dt="2021-10-22T13:18:02.288" v="1051" actId="14100"/>
          <ac:spMkLst>
            <pc:docMk/>
            <pc:sldMk cId="4047847801" sldId="421"/>
            <ac:spMk id="36" creationId="{F3A1BBD1-CCC4-44E6-AA1D-3665923F2E46}"/>
          </ac:spMkLst>
        </pc:spChg>
        <pc:grpChg chg="add mod">
          <ac:chgData name="Chris Testa-O Neill" userId="5bbc7867-2897-41b3-9195-1c81bf62a82b" providerId="ADAL" clId="{0E6CDAF2-4DAB-4AFB-81BD-CDA6B64800B2}" dt="2021-10-22T13:17:54.337" v="1049" actId="962"/>
          <ac:grpSpMkLst>
            <pc:docMk/>
            <pc:sldMk cId="4047847801" sldId="421"/>
            <ac:grpSpMk id="2" creationId="{11C8FDD7-EE18-40C5-9F08-679CCAB14A44}"/>
          </ac:grpSpMkLst>
        </pc:grpChg>
        <pc:picChg chg="del">
          <ac:chgData name="Chris Testa-O Neill" userId="5bbc7867-2897-41b3-9195-1c81bf62a82b" providerId="ADAL" clId="{0E6CDAF2-4DAB-4AFB-81BD-CDA6B64800B2}" dt="2021-10-21T14:45:01.090" v="62" actId="478"/>
          <ac:picMkLst>
            <pc:docMk/>
            <pc:sldMk cId="4047847801" sldId="421"/>
            <ac:picMk id="22" creationId="{A53F196D-7C1B-49A6-94BC-34AAC122F8B5}"/>
          </ac:picMkLst>
        </pc:picChg>
        <pc:picChg chg="del">
          <ac:chgData name="Chris Testa-O Neill" userId="5bbc7867-2897-41b3-9195-1c81bf62a82b" providerId="ADAL" clId="{0E6CDAF2-4DAB-4AFB-81BD-CDA6B64800B2}" dt="2021-10-21T14:45:01.090" v="62" actId="478"/>
          <ac:picMkLst>
            <pc:docMk/>
            <pc:sldMk cId="4047847801" sldId="421"/>
            <ac:picMk id="25" creationId="{4C196DB4-0FA7-425B-92BE-8D8CD834E927}"/>
          </ac:picMkLst>
        </pc:picChg>
        <pc:picChg chg="del">
          <ac:chgData name="Chris Testa-O Neill" userId="5bbc7867-2897-41b3-9195-1c81bf62a82b" providerId="ADAL" clId="{0E6CDAF2-4DAB-4AFB-81BD-CDA6B64800B2}" dt="2021-10-21T14:45:01.090" v="62" actId="478"/>
          <ac:picMkLst>
            <pc:docMk/>
            <pc:sldMk cId="4047847801" sldId="421"/>
            <ac:picMk id="27" creationId="{8FC0CDFD-2363-429E-BC7A-3A626C7309E9}"/>
          </ac:picMkLst>
        </pc:picChg>
        <pc:picChg chg="add mod">
          <ac:chgData name="Chris Testa-O Neill" userId="5bbc7867-2897-41b3-9195-1c81bf62a82b" providerId="ADAL" clId="{0E6CDAF2-4DAB-4AFB-81BD-CDA6B64800B2}" dt="2021-10-21T14:45:22.652" v="64"/>
          <ac:picMkLst>
            <pc:docMk/>
            <pc:sldMk cId="4047847801" sldId="421"/>
            <ac:picMk id="31" creationId="{CE0D20E3-46A4-4791-AD7D-1B71E0780775}"/>
          </ac:picMkLst>
        </pc:picChg>
        <pc:picChg chg="add mod">
          <ac:chgData name="Chris Testa-O Neill" userId="5bbc7867-2897-41b3-9195-1c81bf62a82b" providerId="ADAL" clId="{0E6CDAF2-4DAB-4AFB-81BD-CDA6B64800B2}" dt="2021-10-21T14:45:22.652" v="64"/>
          <ac:picMkLst>
            <pc:docMk/>
            <pc:sldMk cId="4047847801" sldId="421"/>
            <ac:picMk id="33" creationId="{A8257E30-1ECB-42B0-9F51-EC4D77D265FD}"/>
          </ac:picMkLst>
        </pc:picChg>
        <pc:picChg chg="add mod">
          <ac:chgData name="Chris Testa-O Neill" userId="5bbc7867-2897-41b3-9195-1c81bf62a82b" providerId="ADAL" clId="{0E6CDAF2-4DAB-4AFB-81BD-CDA6B64800B2}" dt="2021-10-22T13:22:17.866" v="1623" actId="962"/>
          <ac:picMkLst>
            <pc:docMk/>
            <pc:sldMk cId="4047847801" sldId="421"/>
            <ac:picMk id="34" creationId="{79621DC4-CE13-456C-9483-11365B3CE606}"/>
          </ac:picMkLst>
        </pc:picChg>
        <pc:cxnChg chg="del">
          <ac:chgData name="Chris Testa-O Neill" userId="5bbc7867-2897-41b3-9195-1c81bf62a82b" providerId="ADAL" clId="{0E6CDAF2-4DAB-4AFB-81BD-CDA6B64800B2}" dt="2021-10-21T14:45:01.090" v="62" actId="478"/>
          <ac:cxnSpMkLst>
            <pc:docMk/>
            <pc:sldMk cId="4047847801" sldId="421"/>
            <ac:cxnSpMk id="14" creationId="{EBDE7C79-9AD0-4B95-88DD-33F7D8E1976E}"/>
          </ac:cxnSpMkLst>
        </pc:cxnChg>
        <pc:cxnChg chg="del">
          <ac:chgData name="Chris Testa-O Neill" userId="5bbc7867-2897-41b3-9195-1c81bf62a82b" providerId="ADAL" clId="{0E6CDAF2-4DAB-4AFB-81BD-CDA6B64800B2}" dt="2021-10-21T14:45:01.090" v="62" actId="478"/>
          <ac:cxnSpMkLst>
            <pc:docMk/>
            <pc:sldMk cId="4047847801" sldId="421"/>
            <ac:cxnSpMk id="26" creationId="{5231CEE8-314E-4EFE-8FE5-A009316CE74E}"/>
          </ac:cxnSpMkLst>
        </pc:cxnChg>
        <pc:cxnChg chg="add mod">
          <ac:chgData name="Chris Testa-O Neill" userId="5bbc7867-2897-41b3-9195-1c81bf62a82b" providerId="ADAL" clId="{0E6CDAF2-4DAB-4AFB-81BD-CDA6B64800B2}" dt="2021-10-21T14:45:22.652" v="64"/>
          <ac:cxnSpMkLst>
            <pc:docMk/>
            <pc:sldMk cId="4047847801" sldId="421"/>
            <ac:cxnSpMk id="35" creationId="{D0282017-9AC4-48B7-AE4A-E8D0CF8D1F96}"/>
          </ac:cxnSpMkLst>
        </pc:cxnChg>
      </pc:sldChg>
      <pc:sldChg chg="del">
        <pc:chgData name="Chris Testa-O Neill" userId="5bbc7867-2897-41b3-9195-1c81bf62a82b" providerId="ADAL" clId="{0E6CDAF2-4DAB-4AFB-81BD-CDA6B64800B2}" dt="2021-10-21T14:50:45.742" v="101" actId="47"/>
        <pc:sldMkLst>
          <pc:docMk/>
          <pc:sldMk cId="436125371" sldId="422"/>
        </pc:sldMkLst>
      </pc:sldChg>
      <pc:sldChg chg="addSp delSp modSp mod ord modAnim modNotesTx">
        <pc:chgData name="Chris Testa-O Neill" userId="5bbc7867-2897-41b3-9195-1c81bf62a82b" providerId="ADAL" clId="{0E6CDAF2-4DAB-4AFB-81BD-CDA6B64800B2}" dt="2021-10-22T13:23:01.291" v="1638" actId="13244"/>
        <pc:sldMkLst>
          <pc:docMk/>
          <pc:sldMk cId="2177137851" sldId="423"/>
        </pc:sldMkLst>
        <pc:spChg chg="mod">
          <ac:chgData name="Chris Testa-O Neill" userId="5bbc7867-2897-41b3-9195-1c81bf62a82b" providerId="ADAL" clId="{0E6CDAF2-4DAB-4AFB-81BD-CDA6B64800B2}" dt="2021-10-21T14:47:32.160" v="80" actId="27636"/>
          <ac:spMkLst>
            <pc:docMk/>
            <pc:sldMk cId="2177137851" sldId="423"/>
            <ac:spMk id="4" creationId="{C4C72420-0178-46C3-9340-B24DF8BCF567}"/>
          </ac:spMkLst>
        </pc:spChg>
        <pc:spChg chg="mod">
          <ac:chgData name="Chris Testa-O Neill" userId="5bbc7867-2897-41b3-9195-1c81bf62a82b" providerId="ADAL" clId="{0E6CDAF2-4DAB-4AFB-81BD-CDA6B64800B2}" dt="2021-10-22T13:22:44.244" v="1634" actId="13244"/>
          <ac:spMkLst>
            <pc:docMk/>
            <pc:sldMk cId="2177137851" sldId="423"/>
            <ac:spMk id="10" creationId="{D039EBF2-1C70-4300-878F-AFBAD4647DE6}"/>
          </ac:spMkLst>
        </pc:spChg>
        <pc:spChg chg="mod">
          <ac:chgData name="Chris Testa-O Neill" userId="5bbc7867-2897-41b3-9195-1c81bf62a82b" providerId="ADAL" clId="{0E6CDAF2-4DAB-4AFB-81BD-CDA6B64800B2}" dt="2021-10-22T13:22:46.284" v="1635" actId="13244"/>
          <ac:spMkLst>
            <pc:docMk/>
            <pc:sldMk cId="2177137851" sldId="423"/>
            <ac:spMk id="11" creationId="{380114BB-7E4B-4A3E-9FBA-3445EAA7F5AD}"/>
          </ac:spMkLst>
        </pc:spChg>
        <pc:spChg chg="del">
          <ac:chgData name="Chris Testa-O Neill" userId="5bbc7867-2897-41b3-9195-1c81bf62a82b" providerId="ADAL" clId="{0E6CDAF2-4DAB-4AFB-81BD-CDA6B64800B2}" dt="2021-10-21T14:47:20.721" v="78" actId="478"/>
          <ac:spMkLst>
            <pc:docMk/>
            <pc:sldMk cId="2177137851" sldId="423"/>
            <ac:spMk id="14" creationId="{433315F4-B5F7-43D8-AF80-0E5700B5B64C}"/>
          </ac:spMkLst>
        </pc:spChg>
        <pc:spChg chg="del">
          <ac:chgData name="Chris Testa-O Neill" userId="5bbc7867-2897-41b3-9195-1c81bf62a82b" providerId="ADAL" clId="{0E6CDAF2-4DAB-4AFB-81BD-CDA6B64800B2}" dt="2021-10-21T14:47:20.721" v="78" actId="478"/>
          <ac:spMkLst>
            <pc:docMk/>
            <pc:sldMk cId="2177137851" sldId="423"/>
            <ac:spMk id="15" creationId="{A3156503-9EF9-495C-8BDD-BD12929BA400}"/>
          </ac:spMkLst>
        </pc:spChg>
        <pc:spChg chg="del">
          <ac:chgData name="Chris Testa-O Neill" userId="5bbc7867-2897-41b3-9195-1c81bf62a82b" providerId="ADAL" clId="{0E6CDAF2-4DAB-4AFB-81BD-CDA6B64800B2}" dt="2021-10-21T14:47:20.721" v="78" actId="478"/>
          <ac:spMkLst>
            <pc:docMk/>
            <pc:sldMk cId="2177137851" sldId="423"/>
            <ac:spMk id="16" creationId="{C3C3336D-D9EC-4925-BE5C-0F7A4E2A2981}"/>
          </ac:spMkLst>
        </pc:spChg>
        <pc:picChg chg="del">
          <ac:chgData name="Chris Testa-O Neill" userId="5bbc7867-2897-41b3-9195-1c81bf62a82b" providerId="ADAL" clId="{0E6CDAF2-4DAB-4AFB-81BD-CDA6B64800B2}" dt="2021-10-21T14:47:20.721" v="78" actId="478"/>
          <ac:picMkLst>
            <pc:docMk/>
            <pc:sldMk cId="2177137851" sldId="423"/>
            <ac:picMk id="12" creationId="{B7074DFF-1281-43F6-8C43-070B22AAEB93}"/>
          </ac:picMkLst>
        </pc:picChg>
        <pc:picChg chg="del">
          <ac:chgData name="Chris Testa-O Neill" userId="5bbc7867-2897-41b3-9195-1c81bf62a82b" providerId="ADAL" clId="{0E6CDAF2-4DAB-4AFB-81BD-CDA6B64800B2}" dt="2021-10-21T14:47:20.721" v="78" actId="478"/>
          <ac:picMkLst>
            <pc:docMk/>
            <pc:sldMk cId="2177137851" sldId="423"/>
            <ac:picMk id="13" creationId="{67F8805F-5D73-4CC7-8C62-9F643149AC52}"/>
          </ac:picMkLst>
        </pc:picChg>
        <pc:picChg chg="add mod">
          <ac:chgData name="Chris Testa-O Neill" userId="5bbc7867-2897-41b3-9195-1c81bf62a82b" providerId="ADAL" clId="{0E6CDAF2-4DAB-4AFB-81BD-CDA6B64800B2}" dt="2021-10-22T13:18:49.985" v="1281" actId="962"/>
          <ac:picMkLst>
            <pc:docMk/>
            <pc:sldMk cId="2177137851" sldId="423"/>
            <ac:picMk id="17" creationId="{91C5E305-9E09-487D-BDFE-E4571D8C524E}"/>
          </ac:picMkLst>
        </pc:picChg>
        <pc:picChg chg="add mod">
          <ac:chgData name="Chris Testa-O Neill" userId="5bbc7867-2897-41b3-9195-1c81bf62a82b" providerId="ADAL" clId="{0E6CDAF2-4DAB-4AFB-81BD-CDA6B64800B2}" dt="2021-10-22T13:19:12.973" v="1333" actId="962"/>
          <ac:picMkLst>
            <pc:docMk/>
            <pc:sldMk cId="2177137851" sldId="423"/>
            <ac:picMk id="18" creationId="{DAD68B6D-ACFB-45F5-9F06-DEE415544555}"/>
          </ac:picMkLst>
        </pc:picChg>
        <pc:picChg chg="add mod">
          <ac:chgData name="Chris Testa-O Neill" userId="5bbc7867-2897-41b3-9195-1c81bf62a82b" providerId="ADAL" clId="{0E6CDAF2-4DAB-4AFB-81BD-CDA6B64800B2}" dt="2021-10-22T13:19:26.256" v="1371" actId="962"/>
          <ac:picMkLst>
            <pc:docMk/>
            <pc:sldMk cId="2177137851" sldId="423"/>
            <ac:picMk id="19" creationId="{9F44E832-3B59-48C4-AABC-FAF9165B800A}"/>
          </ac:picMkLst>
        </pc:picChg>
        <pc:picChg chg="add mod">
          <ac:chgData name="Chris Testa-O Neill" userId="5bbc7867-2897-41b3-9195-1c81bf62a82b" providerId="ADAL" clId="{0E6CDAF2-4DAB-4AFB-81BD-CDA6B64800B2}" dt="2021-10-22T13:19:45.760" v="1435" actId="962"/>
          <ac:picMkLst>
            <pc:docMk/>
            <pc:sldMk cId="2177137851" sldId="423"/>
            <ac:picMk id="20" creationId="{6B34229E-64D2-4EC3-99E4-7A74162314A3}"/>
          </ac:picMkLst>
        </pc:picChg>
        <pc:picChg chg="add mod">
          <ac:chgData name="Chris Testa-O Neill" userId="5bbc7867-2897-41b3-9195-1c81bf62a82b" providerId="ADAL" clId="{0E6CDAF2-4DAB-4AFB-81BD-CDA6B64800B2}" dt="2021-10-22T13:22:55.065" v="1636" actId="13244"/>
          <ac:picMkLst>
            <pc:docMk/>
            <pc:sldMk cId="2177137851" sldId="423"/>
            <ac:picMk id="21" creationId="{A458AB0E-95AC-4481-9F5F-13CAD88CB576}"/>
          </ac:picMkLst>
        </pc:picChg>
        <pc:picChg chg="add mod">
          <ac:chgData name="Chris Testa-O Neill" userId="5bbc7867-2897-41b3-9195-1c81bf62a82b" providerId="ADAL" clId="{0E6CDAF2-4DAB-4AFB-81BD-CDA6B64800B2}" dt="2021-10-22T13:22:58.327" v="1637" actId="13244"/>
          <ac:picMkLst>
            <pc:docMk/>
            <pc:sldMk cId="2177137851" sldId="423"/>
            <ac:picMk id="22" creationId="{837A6F71-E163-4A92-AB89-00568D715073}"/>
          </ac:picMkLst>
        </pc:picChg>
        <pc:picChg chg="add mod">
          <ac:chgData name="Chris Testa-O Neill" userId="5bbc7867-2897-41b3-9195-1c81bf62a82b" providerId="ADAL" clId="{0E6CDAF2-4DAB-4AFB-81BD-CDA6B64800B2}" dt="2021-10-22T13:23:01.291" v="1638" actId="13244"/>
          <ac:picMkLst>
            <pc:docMk/>
            <pc:sldMk cId="2177137851" sldId="423"/>
            <ac:picMk id="23" creationId="{C750EE0E-6837-4D73-A1BE-E6B7221CE9FB}"/>
          </ac:picMkLst>
        </pc:picChg>
      </pc:sldChg>
      <pc:sldChg chg="modSp mod">
        <pc:chgData name="Chris Testa-O Neill" userId="5bbc7867-2897-41b3-9195-1c81bf62a82b" providerId="ADAL" clId="{0E6CDAF2-4DAB-4AFB-81BD-CDA6B64800B2}" dt="2021-10-21T14:51:01.610" v="102"/>
        <pc:sldMkLst>
          <pc:docMk/>
          <pc:sldMk cId="86463890" sldId="424"/>
        </pc:sldMkLst>
        <pc:spChg chg="mod">
          <ac:chgData name="Chris Testa-O Neill" userId="5bbc7867-2897-41b3-9195-1c81bf62a82b" providerId="ADAL" clId="{0E6CDAF2-4DAB-4AFB-81BD-CDA6B64800B2}" dt="2021-10-21T14:51:01.610" v="102"/>
          <ac:spMkLst>
            <pc:docMk/>
            <pc:sldMk cId="86463890" sldId="424"/>
            <ac:spMk id="2" creationId="{21A99087-F939-4EAF-AD38-211701C7799F}"/>
          </ac:spMkLst>
        </pc:spChg>
      </pc:sldChg>
      <pc:sldChg chg="modSp mod">
        <pc:chgData name="Chris Testa-O Neill" userId="5bbc7867-2897-41b3-9195-1c81bf62a82b" providerId="ADAL" clId="{0E6CDAF2-4DAB-4AFB-81BD-CDA6B64800B2}" dt="2021-10-22T13:20:53.185" v="1605" actId="33553"/>
        <pc:sldMkLst>
          <pc:docMk/>
          <pc:sldMk cId="3747424516" sldId="2076137761"/>
        </pc:sldMkLst>
        <pc:spChg chg="mod">
          <ac:chgData name="Chris Testa-O Neill" userId="5bbc7867-2897-41b3-9195-1c81bf62a82b" providerId="ADAL" clId="{0E6CDAF2-4DAB-4AFB-81BD-CDA6B64800B2}" dt="2021-10-22T13:20:53.185" v="1605" actId="33553"/>
          <ac:spMkLst>
            <pc:docMk/>
            <pc:sldMk cId="3747424516" sldId="2076137761"/>
            <ac:spMk id="5" creationId="{EC99176B-B077-CD47-B52F-31E096175EF2}"/>
          </ac:spMkLst>
        </pc:spChg>
      </pc:sldChg>
      <pc:sldChg chg="addSp delSp modSp add mod modNotesTx">
        <pc:chgData name="Chris Testa-O Neill" userId="5bbc7867-2897-41b3-9195-1c81bf62a82b" providerId="ADAL" clId="{0E6CDAF2-4DAB-4AFB-81BD-CDA6B64800B2}" dt="2021-10-22T13:21:30.070" v="1612" actId="13244"/>
        <pc:sldMkLst>
          <pc:docMk/>
          <pc:sldMk cId="3213599149" sldId="2076137762"/>
        </pc:sldMkLst>
        <pc:spChg chg="del">
          <ac:chgData name="Chris Testa-O Neill" userId="5bbc7867-2897-41b3-9195-1c81bf62a82b" providerId="ADAL" clId="{0E6CDAF2-4DAB-4AFB-81BD-CDA6B64800B2}" dt="2021-10-21T14:38:07.123" v="9" actId="478"/>
          <ac:spMkLst>
            <pc:docMk/>
            <pc:sldMk cId="3213599149" sldId="2076137762"/>
            <ac:spMk id="3" creationId="{6CFACEB2-BB77-417B-A417-23AFBA929345}"/>
          </ac:spMkLst>
        </pc:spChg>
        <pc:spChg chg="add del mod">
          <ac:chgData name="Chris Testa-O Neill" userId="5bbc7867-2897-41b3-9195-1c81bf62a82b" providerId="ADAL" clId="{0E6CDAF2-4DAB-4AFB-81BD-CDA6B64800B2}" dt="2021-10-21T14:38:13.625" v="10" actId="478"/>
          <ac:spMkLst>
            <pc:docMk/>
            <pc:sldMk cId="3213599149" sldId="2076137762"/>
            <ac:spMk id="4" creationId="{98756672-CC7F-4041-9446-03E36C832377}"/>
          </ac:spMkLst>
        </pc:spChg>
        <pc:spChg chg="mod">
          <ac:chgData name="Chris Testa-O Neill" userId="5bbc7867-2897-41b3-9195-1c81bf62a82b" providerId="ADAL" clId="{0E6CDAF2-4DAB-4AFB-81BD-CDA6B64800B2}" dt="2021-10-22T13:21:30.070" v="1612" actId="13244"/>
          <ac:spMkLst>
            <pc:docMk/>
            <pc:sldMk cId="3213599149" sldId="2076137762"/>
            <ac:spMk id="5" creationId="{42E837BB-922D-4315-A68F-DCF835BA7C4E}"/>
          </ac:spMkLst>
        </pc:spChg>
        <pc:spChg chg="del">
          <ac:chgData name="Chris Testa-O Neill" userId="5bbc7867-2897-41b3-9195-1c81bf62a82b" providerId="ADAL" clId="{0E6CDAF2-4DAB-4AFB-81BD-CDA6B64800B2}" dt="2021-10-21T14:38:07.123" v="9" actId="478"/>
          <ac:spMkLst>
            <pc:docMk/>
            <pc:sldMk cId="3213599149" sldId="2076137762"/>
            <ac:spMk id="7" creationId="{0D2D3EC8-50BA-4FD9-A167-BD69E36816F8}"/>
          </ac:spMkLst>
        </pc:spChg>
        <pc:spChg chg="del">
          <ac:chgData name="Chris Testa-O Neill" userId="5bbc7867-2897-41b3-9195-1c81bf62a82b" providerId="ADAL" clId="{0E6CDAF2-4DAB-4AFB-81BD-CDA6B64800B2}" dt="2021-10-21T14:38:07.123" v="9" actId="478"/>
          <ac:spMkLst>
            <pc:docMk/>
            <pc:sldMk cId="3213599149" sldId="2076137762"/>
            <ac:spMk id="8" creationId="{E331C319-4B25-4D62-BCD3-513AC5B80BA8}"/>
          </ac:spMkLst>
        </pc:spChg>
        <pc:spChg chg="add del mod">
          <ac:chgData name="Chris Testa-O Neill" userId="5bbc7867-2897-41b3-9195-1c81bf62a82b" providerId="ADAL" clId="{0E6CDAF2-4DAB-4AFB-81BD-CDA6B64800B2}" dt="2021-10-21T14:38:13.625" v="10" actId="478"/>
          <ac:spMkLst>
            <pc:docMk/>
            <pc:sldMk cId="3213599149" sldId="2076137762"/>
            <ac:spMk id="9" creationId="{76050D35-EE13-4444-A46A-8BC9701C9A23}"/>
          </ac:spMkLst>
        </pc:spChg>
        <pc:spChg chg="add del mod">
          <ac:chgData name="Chris Testa-O Neill" userId="5bbc7867-2897-41b3-9195-1c81bf62a82b" providerId="ADAL" clId="{0E6CDAF2-4DAB-4AFB-81BD-CDA6B64800B2}" dt="2021-10-21T14:38:13.625" v="10" actId="478"/>
          <ac:spMkLst>
            <pc:docMk/>
            <pc:sldMk cId="3213599149" sldId="2076137762"/>
            <ac:spMk id="11" creationId="{4155497F-8A14-4011-8936-D85B400968BE}"/>
          </ac:spMkLst>
        </pc:spChg>
        <pc:spChg chg="mod">
          <ac:chgData name="Chris Testa-O Neill" userId="5bbc7867-2897-41b3-9195-1c81bf62a82b" providerId="ADAL" clId="{0E6CDAF2-4DAB-4AFB-81BD-CDA6B64800B2}" dt="2021-10-22T13:21:18.114" v="1608" actId="13244"/>
          <ac:spMkLst>
            <pc:docMk/>
            <pc:sldMk cId="3213599149" sldId="2076137762"/>
            <ac:spMk id="23" creationId="{3A712A40-325E-4D37-9A92-921BD05BF7C5}"/>
          </ac:spMkLst>
        </pc:spChg>
        <pc:spChg chg="mod">
          <ac:chgData name="Chris Testa-O Neill" userId="5bbc7867-2897-41b3-9195-1c81bf62a82b" providerId="ADAL" clId="{0E6CDAF2-4DAB-4AFB-81BD-CDA6B64800B2}" dt="2021-10-22T13:21:26.042" v="1611" actId="13244"/>
          <ac:spMkLst>
            <pc:docMk/>
            <pc:sldMk cId="3213599149" sldId="2076137762"/>
            <ac:spMk id="24" creationId="{53D9F9D2-2203-4E3C-A021-F26D0D9ABDB5}"/>
          </ac:spMkLst>
        </pc:spChg>
        <pc:graphicFrameChg chg="add del">
          <ac:chgData name="Chris Testa-O Neill" userId="5bbc7867-2897-41b3-9195-1c81bf62a82b" providerId="ADAL" clId="{0E6CDAF2-4DAB-4AFB-81BD-CDA6B64800B2}" dt="2021-10-21T14:38:44.663" v="13" actId="22"/>
          <ac:graphicFrameMkLst>
            <pc:docMk/>
            <pc:sldMk cId="3213599149" sldId="2076137762"/>
            <ac:graphicFrameMk id="12" creationId="{D51A15F6-1B88-4DCC-AD10-6977FE1E2D21}"/>
          </ac:graphicFrameMkLst>
        </pc:graphicFrameChg>
        <pc:graphicFrameChg chg="add mod modGraphic">
          <ac:chgData name="Chris Testa-O Neill" userId="5bbc7867-2897-41b3-9195-1c81bf62a82b" providerId="ADAL" clId="{0E6CDAF2-4DAB-4AFB-81BD-CDA6B64800B2}" dt="2021-10-22T13:21:21.933" v="1610" actId="13244"/>
          <ac:graphicFrameMkLst>
            <pc:docMk/>
            <pc:sldMk cId="3213599149" sldId="2076137762"/>
            <ac:graphicFrameMk id="21" creationId="{9CCC6E0C-AD74-4C0C-9A27-F124D3AA2678}"/>
          </ac:graphicFrameMkLst>
        </pc:graphicFrameChg>
        <pc:picChg chg="del">
          <ac:chgData name="Chris Testa-O Neill" userId="5bbc7867-2897-41b3-9195-1c81bf62a82b" providerId="ADAL" clId="{0E6CDAF2-4DAB-4AFB-81BD-CDA6B64800B2}" dt="2021-10-21T14:38:07.123" v="9" actId="478"/>
          <ac:picMkLst>
            <pc:docMk/>
            <pc:sldMk cId="3213599149" sldId="2076137762"/>
            <ac:picMk id="22" creationId="{A53F196D-7C1B-49A6-94BC-34AAC122F8B5}"/>
          </ac:picMkLst>
        </pc:picChg>
        <pc:picChg chg="del">
          <ac:chgData name="Chris Testa-O Neill" userId="5bbc7867-2897-41b3-9195-1c81bf62a82b" providerId="ADAL" clId="{0E6CDAF2-4DAB-4AFB-81BD-CDA6B64800B2}" dt="2021-10-21T14:38:07.123" v="9" actId="478"/>
          <ac:picMkLst>
            <pc:docMk/>
            <pc:sldMk cId="3213599149" sldId="2076137762"/>
            <ac:picMk id="25" creationId="{4C196DB4-0FA7-425B-92BE-8D8CD834E927}"/>
          </ac:picMkLst>
        </pc:picChg>
        <pc:picChg chg="del">
          <ac:chgData name="Chris Testa-O Neill" userId="5bbc7867-2897-41b3-9195-1c81bf62a82b" providerId="ADAL" clId="{0E6CDAF2-4DAB-4AFB-81BD-CDA6B64800B2}" dt="2021-10-21T14:38:07.123" v="9" actId="478"/>
          <ac:picMkLst>
            <pc:docMk/>
            <pc:sldMk cId="3213599149" sldId="2076137762"/>
            <ac:picMk id="27" creationId="{8FC0CDFD-2363-429E-BC7A-3A626C7309E9}"/>
          </ac:picMkLst>
        </pc:picChg>
        <pc:cxnChg chg="del">
          <ac:chgData name="Chris Testa-O Neill" userId="5bbc7867-2897-41b3-9195-1c81bf62a82b" providerId="ADAL" clId="{0E6CDAF2-4DAB-4AFB-81BD-CDA6B64800B2}" dt="2021-10-21T14:38:07.123" v="9" actId="478"/>
          <ac:cxnSpMkLst>
            <pc:docMk/>
            <pc:sldMk cId="3213599149" sldId="2076137762"/>
            <ac:cxnSpMk id="14" creationId="{EBDE7C79-9AD0-4B95-88DD-33F7D8E1976E}"/>
          </ac:cxnSpMkLst>
        </pc:cxnChg>
        <pc:cxnChg chg="del">
          <ac:chgData name="Chris Testa-O Neill" userId="5bbc7867-2897-41b3-9195-1c81bf62a82b" providerId="ADAL" clId="{0E6CDAF2-4DAB-4AFB-81BD-CDA6B64800B2}" dt="2021-10-21T14:38:07.123" v="9" actId="478"/>
          <ac:cxnSpMkLst>
            <pc:docMk/>
            <pc:sldMk cId="3213599149" sldId="2076137762"/>
            <ac:cxnSpMk id="26" creationId="{5231CEE8-314E-4EFE-8FE5-A009316CE74E}"/>
          </ac:cxnSpMkLst>
        </pc:cxnChg>
      </pc:sldChg>
      <pc:sldChg chg="addSp delSp modSp add mod modNotesTx">
        <pc:chgData name="Chris Testa-O Neill" userId="5bbc7867-2897-41b3-9195-1c81bf62a82b" providerId="ADAL" clId="{0E6CDAF2-4DAB-4AFB-81BD-CDA6B64800B2}" dt="2021-10-22T13:21:54.364" v="1620"/>
        <pc:sldMkLst>
          <pc:docMk/>
          <pc:sldMk cId="515961612" sldId="2076137763"/>
        </pc:sldMkLst>
        <pc:spChg chg="mod">
          <ac:chgData name="Chris Testa-O Neill" userId="5bbc7867-2897-41b3-9195-1c81bf62a82b" providerId="ADAL" clId="{0E6CDAF2-4DAB-4AFB-81BD-CDA6B64800B2}" dt="2021-10-22T13:21:42.860" v="1614"/>
          <ac:spMkLst>
            <pc:docMk/>
            <pc:sldMk cId="515961612" sldId="2076137763"/>
            <ac:spMk id="5" creationId="{42E837BB-922D-4315-A68F-DCF835BA7C4E}"/>
          </ac:spMkLst>
        </pc:spChg>
        <pc:spChg chg="mod">
          <ac:chgData name="Chris Testa-O Neill" userId="5bbc7867-2897-41b3-9195-1c81bf62a82b" providerId="ADAL" clId="{0E6CDAF2-4DAB-4AFB-81BD-CDA6B64800B2}" dt="2021-10-22T13:21:46.616" v="1615"/>
          <ac:spMkLst>
            <pc:docMk/>
            <pc:sldMk cId="515961612" sldId="2076137763"/>
            <ac:spMk id="23" creationId="{3A712A40-325E-4D37-9A92-921BD05BF7C5}"/>
          </ac:spMkLst>
        </pc:spChg>
        <pc:spChg chg="mod">
          <ac:chgData name="Chris Testa-O Neill" userId="5bbc7867-2897-41b3-9195-1c81bf62a82b" providerId="ADAL" clId="{0E6CDAF2-4DAB-4AFB-81BD-CDA6B64800B2}" dt="2021-10-22T13:21:50.716" v="1616"/>
          <ac:spMkLst>
            <pc:docMk/>
            <pc:sldMk cId="515961612" sldId="2076137763"/>
            <ac:spMk id="24" creationId="{53D9F9D2-2203-4E3C-A021-F26D0D9ABDB5}"/>
          </ac:spMkLst>
        </pc:spChg>
        <pc:graphicFrameChg chg="del modGraphic">
          <ac:chgData name="Chris Testa-O Neill" userId="5bbc7867-2897-41b3-9195-1c81bf62a82b" providerId="ADAL" clId="{0E6CDAF2-4DAB-4AFB-81BD-CDA6B64800B2}" dt="2021-10-21T14:39:52.336" v="24" actId="478"/>
          <ac:graphicFrameMkLst>
            <pc:docMk/>
            <pc:sldMk cId="515961612" sldId="2076137763"/>
            <ac:graphicFrameMk id="21" creationId="{9CCC6E0C-AD74-4C0C-9A27-F124D3AA2678}"/>
          </ac:graphicFrameMkLst>
        </pc:graphicFrameChg>
        <pc:picChg chg="add mod">
          <ac:chgData name="Chris Testa-O Neill" userId="5bbc7867-2897-41b3-9195-1c81bf62a82b" providerId="ADAL" clId="{0E6CDAF2-4DAB-4AFB-81BD-CDA6B64800B2}" dt="2021-10-22T13:21:54.364" v="1620"/>
          <ac:picMkLst>
            <pc:docMk/>
            <pc:sldMk cId="515961612" sldId="2076137763"/>
            <ac:picMk id="2" creationId="{A035C62C-648B-4E5E-83DE-9D1C70350D14}"/>
          </ac:picMkLst>
        </pc:picChg>
      </pc:sldChg>
      <pc:sldChg chg="modSp add mod">
        <pc:chgData name="Chris Testa-O Neill" userId="5bbc7867-2897-41b3-9195-1c81bf62a82b" providerId="ADAL" clId="{0E6CDAF2-4DAB-4AFB-81BD-CDA6B64800B2}" dt="2021-10-21T14:49:15.434" v="88" actId="20577"/>
        <pc:sldMkLst>
          <pc:docMk/>
          <pc:sldMk cId="1801275319" sldId="2076137764"/>
        </pc:sldMkLst>
        <pc:spChg chg="mod">
          <ac:chgData name="Chris Testa-O Neill" userId="5bbc7867-2897-41b3-9195-1c81bf62a82b" providerId="ADAL" clId="{0E6CDAF2-4DAB-4AFB-81BD-CDA6B64800B2}" dt="2021-10-21T14:49:08.060" v="86"/>
          <ac:spMkLst>
            <pc:docMk/>
            <pc:sldMk cId="1801275319" sldId="2076137764"/>
            <ac:spMk id="2" creationId="{21A99087-F939-4EAF-AD38-211701C7799F}"/>
          </ac:spMkLst>
        </pc:spChg>
        <pc:spChg chg="mod">
          <ac:chgData name="Chris Testa-O Neill" userId="5bbc7867-2897-41b3-9195-1c81bf62a82b" providerId="ADAL" clId="{0E6CDAF2-4DAB-4AFB-81BD-CDA6B64800B2}" dt="2021-10-21T14:49:15.434" v="88" actId="20577"/>
          <ac:spMkLst>
            <pc:docMk/>
            <pc:sldMk cId="1801275319" sldId="2076137764"/>
            <ac:spMk id="6" creationId="{D2D209E3-1837-4C18-AED9-45330F063EC5}"/>
          </ac:spMkLst>
        </pc:spChg>
      </pc:sldChg>
      <pc:sldChg chg="addSp delSp modSp add mod delAnim modAnim modNotesTx">
        <pc:chgData name="Chris Testa-O Neill" userId="5bbc7867-2897-41b3-9195-1c81bf62a82b" providerId="ADAL" clId="{0E6CDAF2-4DAB-4AFB-81BD-CDA6B64800B2}" dt="2021-10-22T13:23:22.409" v="1640" actId="13244"/>
        <pc:sldMkLst>
          <pc:docMk/>
          <pc:sldMk cId="1480790458" sldId="2076137765"/>
        </pc:sldMkLst>
        <pc:spChg chg="mod">
          <ac:chgData name="Chris Testa-O Neill" userId="5bbc7867-2897-41b3-9195-1c81bf62a82b" providerId="ADAL" clId="{0E6CDAF2-4DAB-4AFB-81BD-CDA6B64800B2}" dt="2021-10-21T14:50:27.019" v="98" actId="27636"/>
          <ac:spMkLst>
            <pc:docMk/>
            <pc:sldMk cId="1480790458" sldId="2076137765"/>
            <ac:spMk id="4" creationId="{C4C72420-0178-46C3-9340-B24DF8BCF567}"/>
          </ac:spMkLst>
        </pc:spChg>
        <pc:spChg chg="mod">
          <ac:chgData name="Chris Testa-O Neill" userId="5bbc7867-2897-41b3-9195-1c81bf62a82b" providerId="ADAL" clId="{0E6CDAF2-4DAB-4AFB-81BD-CDA6B64800B2}" dt="2021-10-22T13:23:20.494" v="1639" actId="13244"/>
          <ac:spMkLst>
            <pc:docMk/>
            <pc:sldMk cId="1480790458" sldId="2076137765"/>
            <ac:spMk id="10" creationId="{D039EBF2-1C70-4300-878F-AFBAD4647DE6}"/>
          </ac:spMkLst>
        </pc:spChg>
        <pc:spChg chg="mod">
          <ac:chgData name="Chris Testa-O Neill" userId="5bbc7867-2897-41b3-9195-1c81bf62a82b" providerId="ADAL" clId="{0E6CDAF2-4DAB-4AFB-81BD-CDA6B64800B2}" dt="2021-10-22T13:23:22.409" v="1640" actId="13244"/>
          <ac:spMkLst>
            <pc:docMk/>
            <pc:sldMk cId="1480790458" sldId="2076137765"/>
            <ac:spMk id="11" creationId="{380114BB-7E4B-4A3E-9FBA-3445EAA7F5AD}"/>
          </ac:spMkLst>
        </pc:spChg>
        <pc:picChg chg="add mod">
          <ac:chgData name="Chris Testa-O Neill" userId="5bbc7867-2897-41b3-9195-1c81bf62a82b" providerId="ADAL" clId="{0E6CDAF2-4DAB-4AFB-81BD-CDA6B64800B2}" dt="2021-10-22T13:20:31.833" v="1576" actId="962"/>
          <ac:picMkLst>
            <pc:docMk/>
            <pc:sldMk cId="1480790458" sldId="2076137765"/>
            <ac:picMk id="12" creationId="{89FCBC1A-0B6A-42B3-8E5E-08A1B53BBF8D}"/>
          </ac:picMkLst>
        </pc:picChg>
        <pc:picChg chg="add mod">
          <ac:chgData name="Chris Testa-O Neill" userId="5bbc7867-2897-41b3-9195-1c81bf62a82b" providerId="ADAL" clId="{0E6CDAF2-4DAB-4AFB-81BD-CDA6B64800B2}" dt="2021-10-22T13:20:45.810" v="1604" actId="962"/>
          <ac:picMkLst>
            <pc:docMk/>
            <pc:sldMk cId="1480790458" sldId="2076137765"/>
            <ac:picMk id="13" creationId="{5404ED20-D40E-4B6C-8DB9-68E6EA5D6AFC}"/>
          </ac:picMkLst>
        </pc:picChg>
        <pc:picChg chg="del">
          <ac:chgData name="Chris Testa-O Neill" userId="5bbc7867-2897-41b3-9195-1c81bf62a82b" providerId="ADAL" clId="{0E6CDAF2-4DAB-4AFB-81BD-CDA6B64800B2}" dt="2021-10-21T14:49:55.315" v="91" actId="478"/>
          <ac:picMkLst>
            <pc:docMk/>
            <pc:sldMk cId="1480790458" sldId="2076137765"/>
            <ac:picMk id="17" creationId="{91C5E305-9E09-487D-BDFE-E4571D8C524E}"/>
          </ac:picMkLst>
        </pc:picChg>
        <pc:picChg chg="del">
          <ac:chgData name="Chris Testa-O Neill" userId="5bbc7867-2897-41b3-9195-1c81bf62a82b" providerId="ADAL" clId="{0E6CDAF2-4DAB-4AFB-81BD-CDA6B64800B2}" dt="2021-10-21T14:49:55.315" v="91" actId="478"/>
          <ac:picMkLst>
            <pc:docMk/>
            <pc:sldMk cId="1480790458" sldId="2076137765"/>
            <ac:picMk id="18" creationId="{DAD68B6D-ACFB-45F5-9F06-DEE415544555}"/>
          </ac:picMkLst>
        </pc:picChg>
        <pc:picChg chg="del">
          <ac:chgData name="Chris Testa-O Neill" userId="5bbc7867-2897-41b3-9195-1c81bf62a82b" providerId="ADAL" clId="{0E6CDAF2-4DAB-4AFB-81BD-CDA6B64800B2}" dt="2021-10-21T14:49:55.315" v="91" actId="478"/>
          <ac:picMkLst>
            <pc:docMk/>
            <pc:sldMk cId="1480790458" sldId="2076137765"/>
            <ac:picMk id="19" creationId="{9F44E832-3B59-48C4-AABC-FAF9165B800A}"/>
          </ac:picMkLst>
        </pc:picChg>
        <pc:picChg chg="del">
          <ac:chgData name="Chris Testa-O Neill" userId="5bbc7867-2897-41b3-9195-1c81bf62a82b" providerId="ADAL" clId="{0E6CDAF2-4DAB-4AFB-81BD-CDA6B64800B2}" dt="2021-10-21T14:49:55.315" v="91" actId="478"/>
          <ac:picMkLst>
            <pc:docMk/>
            <pc:sldMk cId="1480790458" sldId="2076137765"/>
            <ac:picMk id="20" creationId="{6B34229E-64D2-4EC3-99E4-7A74162314A3}"/>
          </ac:picMkLst>
        </pc:picChg>
        <pc:picChg chg="del">
          <ac:chgData name="Chris Testa-O Neill" userId="5bbc7867-2897-41b3-9195-1c81bf62a82b" providerId="ADAL" clId="{0E6CDAF2-4DAB-4AFB-81BD-CDA6B64800B2}" dt="2021-10-21T14:49:55.315" v="91" actId="478"/>
          <ac:picMkLst>
            <pc:docMk/>
            <pc:sldMk cId="1480790458" sldId="2076137765"/>
            <ac:picMk id="21" creationId="{A458AB0E-95AC-4481-9F5F-13CAD88CB576}"/>
          </ac:picMkLst>
        </pc:picChg>
        <pc:picChg chg="del">
          <ac:chgData name="Chris Testa-O Neill" userId="5bbc7867-2897-41b3-9195-1c81bf62a82b" providerId="ADAL" clId="{0E6CDAF2-4DAB-4AFB-81BD-CDA6B64800B2}" dt="2021-10-21T14:49:55.315" v="91" actId="478"/>
          <ac:picMkLst>
            <pc:docMk/>
            <pc:sldMk cId="1480790458" sldId="2076137765"/>
            <ac:picMk id="22" creationId="{837A6F71-E163-4A92-AB89-00568D715073}"/>
          </ac:picMkLst>
        </pc:picChg>
        <pc:picChg chg="del">
          <ac:chgData name="Chris Testa-O Neill" userId="5bbc7867-2897-41b3-9195-1c81bf62a82b" providerId="ADAL" clId="{0E6CDAF2-4DAB-4AFB-81BD-CDA6B64800B2}" dt="2021-10-21T14:49:55.315" v="91" actId="478"/>
          <ac:picMkLst>
            <pc:docMk/>
            <pc:sldMk cId="1480790458" sldId="2076137765"/>
            <ac:picMk id="23" creationId="{C750EE0E-6837-4D73-A1BE-E6B7221CE9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12/2/2022</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synapse-analytics/spark/synapse-spark-sql-pool-import-expor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Dataflow" TargetMode="External"/><Relationship Id="rId13" Type="http://schemas.openxmlformats.org/officeDocument/2006/relationships/hyperlink" Target="https://en.wikipedia.org/wiki/Apache_Spark#cite_note-8" TargetMode="External"/><Relationship Id="rId18" Type="http://schemas.openxmlformats.org/officeDocument/2006/relationships/hyperlink" Target="https://en.wikipedia.org/wiki/IPython" TargetMode="External"/><Relationship Id="rId3" Type="http://schemas.openxmlformats.org/officeDocument/2006/relationships/hyperlink" Target="https://en.wikipedia.org/wiki/Multiset" TargetMode="External"/><Relationship Id="rId7" Type="http://schemas.openxmlformats.org/officeDocument/2006/relationships/hyperlink" Target="https://en.wikipedia.org/wiki/Programming_paradigm" TargetMode="External"/><Relationship Id="rId12" Type="http://schemas.openxmlformats.org/officeDocument/2006/relationships/hyperlink" Target="https://en.wikipedia.org/wiki/Shared_memory" TargetMode="External"/><Relationship Id="rId17" Type="http://schemas.openxmlformats.org/officeDocument/2006/relationships/hyperlink" Target="https://en.wikipedia.org/wiki/Scala_(programming_language)" TargetMode="External"/><Relationship Id="rId2" Type="http://schemas.openxmlformats.org/officeDocument/2006/relationships/slide" Target="../slides/slide4.xml"/><Relationship Id="rId16" Type="http://schemas.openxmlformats.org/officeDocument/2006/relationships/hyperlink" Target="https://en.wikipedia.org/wiki/Apache_Spark" TargetMode="External"/><Relationship Id="rId1" Type="http://schemas.openxmlformats.org/officeDocument/2006/relationships/notesMaster" Target="../notesMasters/notesMaster1.xml"/><Relationship Id="rId6" Type="http://schemas.openxmlformats.org/officeDocument/2006/relationships/hyperlink" Target="https://en.wikipedia.org/wiki/MapReduce" TargetMode="External"/><Relationship Id="rId11" Type="http://schemas.openxmlformats.org/officeDocument/2006/relationships/hyperlink" Target="https://en.wikipedia.org/wiki/Working_set" TargetMode="External"/><Relationship Id="rId5" Type="http://schemas.openxmlformats.org/officeDocument/2006/relationships/hyperlink" Target="https://en.wikipedia.org/wiki/Apache_Spark#cite_note-hc10-2" TargetMode="External"/><Relationship Id="rId15" Type="http://schemas.openxmlformats.org/officeDocument/2006/relationships/hyperlink" Target="https://en.wikipedia.org/wiki/University_of_California,_Berkeley" TargetMode="External"/><Relationship Id="rId10" Type="http://schemas.openxmlformats.org/officeDocument/2006/relationships/hyperlink" Target="https://en.wikipedia.org/wiki/Fold_(higher-order_function)" TargetMode="External"/><Relationship Id="rId19" Type="http://schemas.openxmlformats.org/officeDocument/2006/relationships/hyperlink" Target="https://en.wikipedia.org/wiki/Notebook_interface" TargetMode="External"/><Relationship Id="rId4" Type="http://schemas.openxmlformats.org/officeDocument/2006/relationships/hyperlink" Target="https://en.wikipedia.org/wiki/Fault-tolerant_computing" TargetMode="External"/><Relationship Id="rId9" Type="http://schemas.openxmlformats.org/officeDocument/2006/relationships/hyperlink" Target="https://en.wikipedia.org/wiki/Map_(parallel_pattern)" TargetMode="External"/><Relationship Id="rId14" Type="http://schemas.openxmlformats.org/officeDocument/2006/relationships/hyperlink" Target="https://en.wikipedia.org/wiki/AMPLab"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microsoft.com/en-us/azure/synapse-analytics/quickstart-create-apache-spark-pool-portal" TargetMode="External"/><Relationship Id="rId3" Type="http://schemas.openxmlformats.org/officeDocument/2006/relationships/hyperlink" Target="https://docs.microsoft.com/en-us/azure/synapse-analytics/quickstart-create-apache-spark-pool-studio" TargetMode="External"/><Relationship Id="rId7" Type="http://schemas.openxmlformats.org/officeDocument/2006/relationships/hyperlink" Target="https://docs.microsoft.com/en-us/azure/data-lake-store/data-lake-store-overview"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cs.continuum.io/anaconda/" TargetMode="External"/><Relationship Id="rId5" Type="http://schemas.openxmlformats.org/officeDocument/2006/relationships/hyperlink" Target="https://github.com/cloudera/hue/tree/master/apps/spark/java#welcome-to-livy-the-rest-spark-server" TargetMode="External"/><Relationship Id="rId4" Type="http://schemas.openxmlformats.org/officeDocument/2006/relationships/hyperlink" Target="https://nteract.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ynapse-analytics/spark/apache-spark-development-using-notebook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synapse-analytics/quickstart-apache-spark-noteboo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meeting in which we are going to discuss the following:</a:t>
            </a:r>
          </a:p>
          <a:p>
            <a:pPr marL="171450" indent="-171450" defTabSz="228554" latinLnBrk="0">
              <a:lnSpc>
                <a:spcPct val="117999"/>
              </a:lnSpc>
              <a:buFontTx/>
              <a:buChar char="-"/>
            </a:pPr>
            <a:r>
              <a:rPr lang="en-US" sz="1200" dirty="0">
                <a:latin typeface="Helvetica Neue"/>
                <a:sym typeface="Helvetica Neue"/>
              </a:rPr>
              <a:t>Understanding big data engineering with Spark in Azure Synapse</a:t>
            </a:r>
          </a:p>
          <a:p>
            <a:pPr marL="171450" indent="-171450" defTabSz="228554" latinLnBrk="0">
              <a:lnSpc>
                <a:spcPct val="117999"/>
              </a:lnSpc>
              <a:buFontTx/>
              <a:buChar char="-"/>
            </a:pPr>
            <a:r>
              <a:rPr lang="en-US" sz="1200" dirty="0">
                <a:latin typeface="Helvetica Neue"/>
                <a:sym typeface="Helvetica Neue"/>
              </a:rPr>
              <a:t>Ingesting data with Spark notebooks in Azure Synapse</a:t>
            </a:r>
          </a:p>
          <a:p>
            <a:pPr marL="171450" indent="-171450" defTabSz="228554" latinLnBrk="0">
              <a:lnSpc>
                <a:spcPct val="117999"/>
              </a:lnSpc>
              <a:buFontTx/>
              <a:buChar char="-"/>
            </a:pPr>
            <a:r>
              <a:rPr lang="en-US" sz="1200" dirty="0">
                <a:latin typeface="Helvetica Neue"/>
                <a:sym typeface="Helvetica Neue"/>
              </a:rPr>
              <a:t>Transforming data with DataFrames in Spark within Synapse</a:t>
            </a:r>
          </a:p>
          <a:p>
            <a:pPr marL="171450" indent="-171450" defTabSz="228554" latinLnBrk="0">
              <a:lnSpc>
                <a:spcPct val="117999"/>
              </a:lnSpc>
              <a:buFontTx/>
              <a:buChar char="-"/>
            </a:pPr>
            <a:r>
              <a:rPr lang="en-US" sz="1200" dirty="0">
                <a:latin typeface="Helvetica Neue"/>
                <a:sym typeface="Helvetica Neue"/>
              </a:rPr>
              <a:t>Integrate SQL and Spark pools in Azure Synapse Analytics</a:t>
            </a:r>
          </a:p>
          <a:p>
            <a:pPr marL="171450" indent="-171450" defTabSz="228554" latinLnBrk="0">
              <a:lnSpc>
                <a:spcPct val="117999"/>
              </a:lnSpc>
              <a:buFontTx/>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1" i="0" dirty="0">
                <a:solidFill>
                  <a:srgbClr val="171717"/>
                </a:solidFill>
                <a:effectLst/>
                <a:latin typeface="Segoe UI" panose="020B0502040204020203" pitchFamily="34" charset="0"/>
              </a:rPr>
              <a:t>Talking Points:</a:t>
            </a: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General info:</a:t>
            </a:r>
          </a:p>
          <a:p>
            <a:pPr algn="l"/>
            <a:r>
              <a:rPr lang="en-IE" b="0" i="0" dirty="0">
                <a:solidFill>
                  <a:srgbClr val="171717"/>
                </a:solidFill>
                <a:effectLst/>
                <a:latin typeface="Segoe UI" panose="020B0502040204020203" pitchFamily="34" charset="0"/>
              </a:rPr>
              <a:t>The Azure Synapse Apache Spark to Synapse SQL connector is designed to efficiently transfer data between Spark pools (preview) and SQL pools in Azure Synapse. The Azure Synapse Apache Spark to Synapse SQL connector works on SQL pools only, it doesn't work with SQL on-demand.</a:t>
            </a:r>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Design</a:t>
            </a:r>
          </a:p>
          <a:p>
            <a:pPr algn="l"/>
            <a:r>
              <a:rPr lang="en-IE" b="0" i="0" dirty="0">
                <a:solidFill>
                  <a:srgbClr val="171717"/>
                </a:solidFill>
                <a:effectLst/>
                <a:latin typeface="Segoe UI" panose="020B0502040204020203" pitchFamily="34" charset="0"/>
              </a:rPr>
              <a:t>The existing approach is Transferring data between Spark pools and SQL pools can be done using JDBC. However, given two distributed systems such as Spark and SQL pools, JDBC tends to be a bottleneck with serial data transfer.</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The new approach:</a:t>
            </a:r>
          </a:p>
          <a:p>
            <a:pPr algn="l"/>
            <a:r>
              <a:rPr lang="en-IE" b="0" i="0" dirty="0">
                <a:solidFill>
                  <a:srgbClr val="171717"/>
                </a:solidFill>
                <a:effectLst/>
                <a:latin typeface="Segoe UI" panose="020B0502040204020203" pitchFamily="34" charset="0"/>
              </a:rPr>
              <a:t>The Azure Synapse Apache Spark pool to Synapse SQL connector is a data source implementation for Apache Spark. It uses the Azure Data Lake Storage Gen2 and Polybase in SQL pools to efficiently transfer data between the Spark cluster and the Synapse SQL instance.</a:t>
            </a:r>
          </a:p>
          <a:p>
            <a:pPr algn="l"/>
            <a:endParaRPr lang="en-IE" dirty="0"/>
          </a:p>
          <a:p>
            <a:pPr algn="l"/>
            <a:r>
              <a:rPr lang="en-IE" dirty="0"/>
              <a:t>It is also possible to write a Spark DataFrame into SQL Pool using a PySpark Connector. </a:t>
            </a:r>
          </a:p>
          <a:p>
            <a:r>
              <a:rPr lang="en-IE" b="0" i="0" dirty="0">
                <a:solidFill>
                  <a:srgbClr val="171717"/>
                </a:solidFill>
                <a:effectLst/>
                <a:latin typeface="Segoe UI" panose="020B0502040204020203" pitchFamily="34" charset="0"/>
              </a:rPr>
              <a:t>Assume you have a DataFrame "pyspark_df" that you want to write into the DW.</a:t>
            </a:r>
            <a:br>
              <a:rPr lang="en-IE" b="0" i="0" dirty="0">
                <a:solidFill>
                  <a:srgbClr val="171717"/>
                </a:solidFill>
                <a:effectLst/>
                <a:latin typeface="Segoe UI" panose="020B0502040204020203" pitchFamily="34" charset="0"/>
              </a:rPr>
            </a:br>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Step 1: Create a temp table using the DataFrame in PySpark:</a:t>
            </a:r>
          </a:p>
          <a:p>
            <a:r>
              <a:rPr lang="en-IE" b="0" i="0" dirty="0">
                <a:solidFill>
                  <a:srgbClr val="171717"/>
                </a:solidFill>
                <a:effectLst/>
                <a:latin typeface="Segoe UI" panose="020B0502040204020203" pitchFamily="34" charset="0"/>
              </a:rPr>
              <a:t>Step 2: Run a Scala cell in the PySpark notebook using magics:</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Similarly, in the read scenario, read the data using Scala and write it into a temp table, and use Spark SQL in PySpark to query the temp table into a DataFrame.</a:t>
            </a:r>
          </a:p>
          <a:p>
            <a:pPr algn="l"/>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Extra information:</a:t>
            </a:r>
          </a:p>
          <a:p>
            <a:pPr algn="l"/>
            <a:r>
              <a:rPr lang="en-IE" dirty="0">
                <a:hlinkClick r:id="rId3"/>
              </a:rPr>
              <a:t>https://docs.microsoft.com/en-us/azure/synapse-analytics/spark/synapse-spark-sql-pool-import-export</a:t>
            </a:r>
            <a:endParaRPr lang="en-IE" dirty="0"/>
          </a:p>
          <a:p>
            <a:pPr algn="l"/>
            <a:endParaRPr lang="en-IE" dirty="0"/>
          </a:p>
          <a:p>
            <a:endParaRPr lang="en-IE" b="0" i="0" dirty="0">
              <a:solidFill>
                <a:srgbClr val="171717"/>
              </a:solidFill>
              <a:effectLst/>
              <a:latin typeface="Segoe UI" panose="020B0502040204020203" pitchFamily="34" charset="0"/>
            </a:endParaRPr>
          </a:p>
          <a:p>
            <a:r>
              <a:rPr lang="en-IE" b="1" dirty="0"/>
              <a:t>Presenter Guidance:</a:t>
            </a:r>
          </a:p>
          <a:p>
            <a:r>
              <a:rPr lang="en-IE" dirty="0"/>
              <a:t>Showcase the easy of use and flexibility of the notebook environment to switch between Spark pools and SQL pools for read/write. </a:t>
            </a:r>
          </a:p>
          <a:p>
            <a:r>
              <a:rPr lang="en-IE" dirty="0"/>
              <a:t>More info can be found here: </a:t>
            </a:r>
            <a:r>
              <a:rPr lang="en-IE" dirty="0">
                <a:hlinkClick r:id="rId3"/>
              </a:rPr>
              <a:t>https://docs.microsoft.com/en-us/azure/synapse-analytics/spark/synapse-spark-sql-pool-import-export</a:t>
            </a:r>
            <a:endParaRPr lang="en-IE" dirty="0"/>
          </a:p>
          <a:p>
            <a:pPr algn="l"/>
            <a:endParaRPr lang="en-IE" dirty="0"/>
          </a:p>
          <a:p>
            <a:pPr algn="l"/>
            <a:endParaRPr lang="en-IE" b="0"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Presenter notes and Guidance. </a:t>
            </a:r>
          </a:p>
          <a:p>
            <a:r>
              <a:rPr lang="en-IE" b="0" i="0" dirty="0">
                <a:solidFill>
                  <a:srgbClr val="171717"/>
                </a:solidFill>
                <a:effectLst/>
                <a:latin typeface="Segoe UI" panose="020B0502040204020203" pitchFamily="34" charset="0"/>
              </a:rPr>
              <a:t>Use an example like </a:t>
            </a:r>
            <a:r>
              <a:rPr lang="en-IE" dirty="0"/>
              <a:t>* load CSV files from an ADLS Gen2 storage account in a Spark notebook, and write the data to a staging table in the SQL Pool</a:t>
            </a:r>
          </a:p>
          <a:p>
            <a:r>
              <a:rPr lang="en-IE" dirty="0"/>
              <a:t>* Read back from the SQL table into a DataFrame. Load other flat files and join with SQL data for lookups</a:t>
            </a:r>
            <a:endParaRPr lang="en-IE"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Apache Spark pools are in Azure Synapse Analytics</a:t>
            </a:r>
          </a:p>
          <a:p>
            <a:r>
              <a:rPr lang="en-US" sz="1200" dirty="0"/>
              <a:t>How many of you have used Apache Spark pools in Azure Synapse Analytics, Azure Databricks, Apache Spark, HDInsight?</a:t>
            </a:r>
          </a:p>
          <a:p>
            <a:r>
              <a:rPr lang="en-US" sz="1200" dirty="0"/>
              <a:t>Talk about an example, like spending a lot of time to do a calculation with SQL in an ETL process</a:t>
            </a:r>
          </a:p>
          <a:p>
            <a:endParaRPr lang="en-US" sz="1200" dirty="0"/>
          </a:p>
          <a:p>
            <a:r>
              <a:rPr lang="en-US" sz="1200" i="1" dirty="0"/>
              <a:t>Use case for Spark pools:</a:t>
            </a:r>
          </a:p>
          <a:p>
            <a:pPr algn="l"/>
            <a:r>
              <a:rPr lang="en-IE" b="0" i="0" u="sng" dirty="0">
                <a:solidFill>
                  <a:srgbClr val="171717"/>
                </a:solidFill>
                <a:effectLst/>
                <a:latin typeface="Segoe UI" panose="020B0502040204020203" pitchFamily="34" charset="0"/>
              </a:rPr>
              <a:t>Data Engineering/Data Preparation</a:t>
            </a:r>
          </a:p>
          <a:p>
            <a:pPr algn="l"/>
            <a:r>
              <a:rPr lang="en-IE" b="0" i="0" dirty="0">
                <a:solidFill>
                  <a:srgbClr val="171717"/>
                </a:solidFill>
                <a:effectLst/>
                <a:latin typeface="Segoe UI" panose="020B0502040204020203" pitchFamily="34" charset="0"/>
              </a:rPr>
              <a:t>Apache Spark includes features to support preparation and processing of large volumes of data so that it can be made more valuable and then consumed by other services within Synapse Analytics. </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Languages included:</a:t>
            </a:r>
          </a:p>
          <a:p>
            <a:pPr algn="l"/>
            <a:r>
              <a:rPr lang="en-IE" b="0" i="0" dirty="0">
                <a:solidFill>
                  <a:srgbClr val="171717"/>
                </a:solidFill>
                <a:effectLst/>
                <a:latin typeface="Segoe UI" panose="020B0502040204020203" pitchFamily="34" charset="0"/>
              </a:rPr>
              <a:t>- .NET Spark (C#)</a:t>
            </a:r>
          </a:p>
          <a:p>
            <a:pPr algn="l"/>
            <a:r>
              <a:rPr lang="en-IE" b="0" i="0" dirty="0">
                <a:solidFill>
                  <a:srgbClr val="171717"/>
                </a:solidFill>
                <a:effectLst/>
                <a:latin typeface="Segoe UI" panose="020B0502040204020203" pitchFamily="34" charset="0"/>
              </a:rPr>
              <a:t>- Spark (Scala)</a:t>
            </a:r>
          </a:p>
          <a:p>
            <a:pPr algn="l"/>
            <a:r>
              <a:rPr lang="en-IE" b="0" i="0" dirty="0">
                <a:solidFill>
                  <a:srgbClr val="171717"/>
                </a:solidFill>
                <a:effectLst/>
                <a:latin typeface="Segoe UI" panose="020B0502040204020203" pitchFamily="34" charset="0"/>
              </a:rPr>
              <a:t>- PySpark (Python) </a:t>
            </a:r>
          </a:p>
          <a:p>
            <a:pPr algn="l"/>
            <a:r>
              <a:rPr lang="en-IE" b="0" i="0" dirty="0">
                <a:solidFill>
                  <a:srgbClr val="171717"/>
                </a:solidFill>
                <a:effectLst/>
                <a:latin typeface="Segoe UI" panose="020B0502040204020203" pitchFamily="34" charset="0"/>
              </a:rPr>
              <a:t>- Spark (SQL)</a:t>
            </a: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and the products we have to support that, get conversational on the topic, but don’t spend too much time.</a:t>
            </a:r>
          </a:p>
          <a:p>
            <a:pPr algn="l"/>
            <a:endParaRPr lang="en-IE"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dirty="0">
                <a:latin typeface="Helvetica Neue"/>
                <a:sym typeface="Helvetica Neue"/>
              </a:rPr>
              <a:t>Talking Points:</a:t>
            </a:r>
          </a:p>
          <a:p>
            <a:endParaRPr lang="en-IE" sz="1200" dirty="0">
              <a:latin typeface="Helvetica Neue"/>
              <a:sym typeface="Helvetica Neue"/>
            </a:endParaRPr>
          </a:p>
          <a:p>
            <a:pPr marL="228600" indent="-228600">
              <a:buAutoNum type="arabicPeriod"/>
            </a:pPr>
            <a:r>
              <a:rPr lang="en-IE" sz="1200" dirty="0">
                <a:latin typeface="Helvetica Neue"/>
                <a:sym typeface="Helvetica Neue"/>
              </a:rPr>
              <a:t>Apache spark is a open source memory optimized system for managing big data workloads, which is used when you want a spark engine for big data processing or data science where you don’t mind that there is no SLA provided. Usually this is of interest of Open Source Professionals and the reason for Apache spark is to overcome the limitations of what was known as SMP systems for big data workloads. </a:t>
            </a:r>
          </a:p>
          <a:p>
            <a:pPr marL="228600" indent="-228600">
              <a:buAutoNum type="arabicPeriod"/>
            </a:pPr>
            <a:r>
              <a:rPr lang="en-IE" sz="1200" dirty="0">
                <a:latin typeface="Helvetica Neue"/>
                <a:sym typeface="Helvetica Neue"/>
              </a:rPr>
              <a:t>HDI is a implementation by Microsoft of Open Source Spark, managed on the Azure Platform. You can use HDI for a spark environment when you are aware of the benefits of Apache Spark in it’s OSS form, but you want a SLA. Usually this of interest of Open Source Professionals needing an SLA as well as Data Platform experts experienced with Microsoft. </a:t>
            </a:r>
          </a:p>
          <a:p>
            <a:pPr marL="228600" indent="-228600">
              <a:buAutoNum type="arabicPeriod"/>
            </a:pPr>
            <a:r>
              <a:rPr lang="en-IE" sz="1200" dirty="0">
                <a:latin typeface="Helvetica Neue"/>
                <a:sym typeface="Helvetica Neue"/>
              </a:rPr>
              <a:t>Azure Databricks is a managed Spark as a Service propriety Solution that provides an end to end data engineering/data science platform as a solution. Azure Databricks is of interest for Data Engineers and Data Scientists, working on big data projects daily because it provides the whole platform in which you have the ability to create and manage the big data/data science pipelines/projects all on 1 platform. </a:t>
            </a:r>
          </a:p>
          <a:p>
            <a:pPr marL="228600" indent="-228600">
              <a:buAutoNum type="arabicPeriod"/>
            </a:pPr>
            <a:r>
              <a:rPr lang="en-IE" sz="1200" dirty="0">
                <a:latin typeface="Helvetica Neue"/>
                <a:sym typeface="Helvetica Neue"/>
              </a:rPr>
              <a:t>Synapse Spark is a capability of Spark embedded in Azure Synapse Analytics in which organisations that don’t have existing spark implementations yet, give the functionality to spin up a spark cluster to meet data engineering needs without the overhead of the other Spark Platforms listed. Data Engineers, Data scientist, Data Platform Experts and Data Analyst can come together within Synapse Analytics where the Spark cluster is spun up quickly to meet the needs. It provides scale in an efficient way for Spark Clusters and integrates with the one stop shop Data warehousing platform of Synapse. </a:t>
            </a:r>
          </a:p>
          <a:p>
            <a:endParaRPr lang="en-IE" dirty="0"/>
          </a:p>
          <a:p>
            <a:r>
              <a:rPr lang="en-IE" dirty="0"/>
              <a:t>I</a:t>
            </a:r>
            <a:r>
              <a:rPr lang="en-IE" b="1" dirty="0"/>
              <a:t>nstructor notes:</a:t>
            </a:r>
          </a:p>
          <a:p>
            <a:pPr algn="l"/>
            <a:endParaRPr lang="en-IE" dirty="0"/>
          </a:p>
          <a:p>
            <a:pPr algn="l"/>
            <a:r>
              <a:rPr lang="en-IE" u="sng" dirty="0"/>
              <a:t>Apache Spark History:</a:t>
            </a:r>
          </a:p>
          <a:p>
            <a:pPr algn="l"/>
            <a:r>
              <a:rPr lang="en-IE" b="0" i="0" dirty="0">
                <a:solidFill>
                  <a:srgbClr val="202122"/>
                </a:solidFill>
                <a:effectLst/>
                <a:latin typeface="Arial" panose="020B0604020202020204" pitchFamily="34" charset="0"/>
              </a:rPr>
              <a:t>Apache Spark has its architectural foundation in the resilient distributed dataset (RDD), a read-only </a:t>
            </a:r>
            <a:r>
              <a:rPr lang="en-IE" b="0" i="0" u="none" strike="noStrike" dirty="0">
                <a:solidFill>
                  <a:srgbClr val="0B0080"/>
                </a:solidFill>
                <a:effectLst/>
                <a:latin typeface="Arial" panose="020B0604020202020204" pitchFamily="34" charset="0"/>
                <a:hlinkClick r:id="rId3" tooltip="Multiset"/>
              </a:rPr>
              <a:t>multiset</a:t>
            </a:r>
            <a:r>
              <a:rPr lang="en-IE" b="0" i="0" dirty="0">
                <a:solidFill>
                  <a:srgbClr val="202122"/>
                </a:solidFill>
                <a:effectLst/>
                <a:latin typeface="Arial" panose="020B0604020202020204" pitchFamily="34" charset="0"/>
              </a:rPr>
              <a:t> of data items distributed over a cluster of machines, that is maintained in a </a:t>
            </a:r>
            <a:r>
              <a:rPr lang="en-IE" b="0" i="0" u="none" strike="noStrike" dirty="0">
                <a:solidFill>
                  <a:srgbClr val="0B0080"/>
                </a:solidFill>
                <a:effectLst/>
                <a:latin typeface="Arial" panose="020B0604020202020204" pitchFamily="34" charset="0"/>
                <a:hlinkClick r:id="rId4" tooltip="Fault-tolerant computing"/>
              </a:rPr>
              <a:t>fault-tolerant</a:t>
            </a:r>
            <a:r>
              <a:rPr lang="en-IE" b="0" i="0" dirty="0">
                <a:solidFill>
                  <a:srgbClr val="202122"/>
                </a:solidFill>
                <a:effectLst/>
                <a:latin typeface="Arial" panose="020B0604020202020204" pitchFamily="34" charset="0"/>
              </a:rPr>
              <a:t> way.</a:t>
            </a:r>
            <a:r>
              <a:rPr lang="en-IE" b="0" i="0" u="none" strike="noStrike" baseline="30000" dirty="0">
                <a:solidFill>
                  <a:srgbClr val="0B0080"/>
                </a:solidFill>
                <a:effectLst/>
                <a:latin typeface="Arial" panose="020B0604020202020204" pitchFamily="34" charset="0"/>
                <a:hlinkClick r:id="rId5"/>
              </a:rPr>
              <a:t>[2]</a:t>
            </a:r>
            <a:r>
              <a:rPr lang="en-IE" b="0" i="0" dirty="0">
                <a:solidFill>
                  <a:srgbClr val="202122"/>
                </a:solidFill>
                <a:effectLst/>
                <a:latin typeface="Arial" panose="020B0604020202020204" pitchFamily="34" charset="0"/>
              </a:rPr>
              <a:t> </a:t>
            </a:r>
          </a:p>
          <a:p>
            <a:pPr algn="l"/>
            <a:r>
              <a:rPr lang="en-IE" b="0" i="0" dirty="0">
                <a:solidFill>
                  <a:srgbClr val="202122"/>
                </a:solidFill>
                <a:effectLst/>
                <a:latin typeface="Arial" panose="020B0604020202020204" pitchFamily="34" charset="0"/>
              </a:rPr>
              <a:t>Spark and its RDDs were developed in 2012 in response to limitations in the </a:t>
            </a:r>
            <a:r>
              <a:rPr lang="en-IE" b="0" i="0" u="none" strike="noStrike" dirty="0">
                <a:solidFill>
                  <a:srgbClr val="0B0080"/>
                </a:solidFill>
                <a:effectLst/>
                <a:latin typeface="Arial" panose="020B0604020202020204" pitchFamily="34" charset="0"/>
                <a:hlinkClick r:id="rId6" tooltip="MapReduce"/>
              </a:rPr>
              <a:t>MapReduce</a:t>
            </a:r>
            <a:r>
              <a:rPr lang="en-IE" b="0" i="0" dirty="0">
                <a:solidFill>
                  <a:srgbClr val="202122"/>
                </a:solidFill>
                <a:effectLst/>
                <a:latin typeface="Arial" panose="020B0604020202020204" pitchFamily="34" charset="0"/>
              </a:rPr>
              <a:t> cluster computing </a:t>
            </a:r>
            <a:r>
              <a:rPr lang="en-IE" b="0" i="0" u="none" strike="noStrike" dirty="0">
                <a:solidFill>
                  <a:srgbClr val="0B0080"/>
                </a:solidFill>
                <a:effectLst/>
                <a:latin typeface="Arial" panose="020B0604020202020204" pitchFamily="34" charset="0"/>
                <a:hlinkClick r:id="rId7" tooltip="Programming paradigm"/>
              </a:rPr>
              <a:t>paradigm</a:t>
            </a:r>
            <a:r>
              <a:rPr lang="en-IE" b="0" i="0" dirty="0">
                <a:solidFill>
                  <a:srgbClr val="202122"/>
                </a:solidFill>
                <a:effectLst/>
                <a:latin typeface="Arial" panose="020B0604020202020204" pitchFamily="34" charset="0"/>
              </a:rPr>
              <a:t>, which forces a particular linear </a:t>
            </a:r>
            <a:r>
              <a:rPr lang="en-IE" b="0" i="0" u="none" strike="noStrike" dirty="0">
                <a:solidFill>
                  <a:srgbClr val="0B0080"/>
                </a:solidFill>
                <a:effectLst/>
                <a:latin typeface="Arial" panose="020B0604020202020204" pitchFamily="34" charset="0"/>
                <a:hlinkClick r:id="rId8" tooltip="Dataflow"/>
              </a:rPr>
              <a:t>dataflow</a:t>
            </a:r>
            <a:r>
              <a:rPr lang="en-IE" b="0" i="0" dirty="0">
                <a:solidFill>
                  <a:srgbClr val="202122"/>
                </a:solidFill>
                <a:effectLst/>
                <a:latin typeface="Arial" panose="020B0604020202020204" pitchFamily="34" charset="0"/>
              </a:rPr>
              <a:t> structure on distributed programs: MapReduce programs read input data from disk, </a:t>
            </a:r>
            <a:r>
              <a:rPr lang="en-IE" b="0" i="0" u="none" strike="noStrike" dirty="0">
                <a:solidFill>
                  <a:srgbClr val="0B0080"/>
                </a:solidFill>
                <a:effectLst/>
                <a:latin typeface="Arial" panose="020B0604020202020204" pitchFamily="34" charset="0"/>
                <a:hlinkClick r:id="rId9" tooltip="Map (parallel pattern)"/>
              </a:rPr>
              <a:t>map</a:t>
            </a:r>
            <a:r>
              <a:rPr lang="en-IE" b="0" i="0" dirty="0">
                <a:solidFill>
                  <a:srgbClr val="202122"/>
                </a:solidFill>
                <a:effectLst/>
                <a:latin typeface="Arial" panose="020B0604020202020204" pitchFamily="34" charset="0"/>
              </a:rPr>
              <a:t> a function across the data, </a:t>
            </a:r>
            <a:r>
              <a:rPr lang="en-IE" b="0" i="0" u="none" strike="noStrike" dirty="0">
                <a:solidFill>
                  <a:srgbClr val="0B0080"/>
                </a:solidFill>
                <a:effectLst/>
                <a:latin typeface="Arial" panose="020B0604020202020204" pitchFamily="34" charset="0"/>
                <a:hlinkClick r:id="rId10" tooltip="Fold (higher-order function)"/>
              </a:rPr>
              <a:t>reduce</a:t>
            </a:r>
            <a:r>
              <a:rPr lang="en-IE" b="0" i="0" dirty="0">
                <a:solidFill>
                  <a:srgbClr val="202122"/>
                </a:solidFill>
                <a:effectLst/>
                <a:latin typeface="Arial" panose="020B0604020202020204" pitchFamily="34" charset="0"/>
              </a:rPr>
              <a:t> the results of the map, and store reduction results on disk. Spark's RDDs function as a </a:t>
            </a:r>
            <a:r>
              <a:rPr lang="en-IE" b="0" i="0" u="none" strike="noStrike" dirty="0">
                <a:solidFill>
                  <a:srgbClr val="0B0080"/>
                </a:solidFill>
                <a:effectLst/>
                <a:latin typeface="Arial" panose="020B0604020202020204" pitchFamily="34" charset="0"/>
                <a:hlinkClick r:id="rId11" tooltip="Working set"/>
              </a:rPr>
              <a:t>working set</a:t>
            </a:r>
            <a:r>
              <a:rPr lang="en-IE" b="0" i="0" dirty="0">
                <a:solidFill>
                  <a:srgbClr val="202122"/>
                </a:solidFill>
                <a:effectLst/>
                <a:latin typeface="Arial" panose="020B0604020202020204" pitchFamily="34" charset="0"/>
              </a:rPr>
              <a:t> for distributed programs that offers a (deliberately) restricted form of distributed </a:t>
            </a:r>
            <a:r>
              <a:rPr lang="en-IE" b="0" i="0" u="none" strike="noStrike" dirty="0">
                <a:solidFill>
                  <a:srgbClr val="0B0080"/>
                </a:solidFill>
                <a:effectLst/>
                <a:latin typeface="Arial" panose="020B0604020202020204" pitchFamily="34" charset="0"/>
                <a:hlinkClick r:id="rId12" tooltip="Shared memory"/>
              </a:rPr>
              <a:t>shared memory</a:t>
            </a:r>
            <a:r>
              <a:rPr lang="en-IE" b="0" i="0" dirty="0">
                <a:solidFill>
                  <a:srgbClr val="202122"/>
                </a:solidFill>
                <a:effectLst/>
                <a:latin typeface="Arial" panose="020B0604020202020204" pitchFamily="34" charset="0"/>
              </a:rPr>
              <a:t>.</a:t>
            </a:r>
            <a:r>
              <a:rPr lang="en-IE" b="0" i="0" u="none" strike="noStrike" baseline="30000" dirty="0">
                <a:solidFill>
                  <a:srgbClr val="0B0080"/>
                </a:solidFill>
                <a:effectLst/>
                <a:latin typeface="Arial" panose="020B0604020202020204" pitchFamily="34" charset="0"/>
                <a:hlinkClick r:id="rId13"/>
              </a:rPr>
              <a:t>[8]</a:t>
            </a:r>
            <a:endParaRPr lang="en-IE" b="0" i="0" dirty="0">
              <a:solidFill>
                <a:srgbClr val="202122"/>
              </a:solidFill>
              <a:effectLst/>
              <a:latin typeface="Arial" panose="020B0604020202020204" pitchFamily="34" charset="0"/>
            </a:endParaRPr>
          </a:p>
          <a:p>
            <a:pPr algn="l"/>
            <a:endParaRPr lang="en-IE" dirty="0"/>
          </a:p>
          <a:p>
            <a:r>
              <a:rPr lang="en-IE" u="sng" dirty="0"/>
              <a:t>HDInsight General Info:</a:t>
            </a:r>
          </a:p>
          <a:p>
            <a:r>
              <a:rPr lang="en-IE" b="0" i="0" dirty="0">
                <a:solidFill>
                  <a:srgbClr val="000000"/>
                </a:solidFill>
                <a:effectLst/>
                <a:latin typeface="source sans pro" panose="020B0503030403020204" pitchFamily="34" charset="0"/>
              </a:rPr>
              <a:t>Azure HD Insight is a Hadoop service offering hosted in Azure that enables clusters of managed Hadoop instances.  Azure HDInsight deploys and provisions Apache Hadoop clusters in the cloud, providing a software framework designed to manage, analyze, and report on big data with high reliability and availability. Azure HD Insight uses the Hortonworks Data Platform (HDP) Hadoop distribution.</a:t>
            </a:r>
          </a:p>
          <a:p>
            <a:endParaRPr lang="en-IE" b="0" i="0" dirty="0">
              <a:solidFill>
                <a:srgbClr val="000000"/>
              </a:solidFill>
              <a:effectLst/>
              <a:latin typeface="source sans pro" panose="020B0503030403020204" pitchFamily="34" charset="0"/>
            </a:endParaRPr>
          </a:p>
          <a:p>
            <a:r>
              <a:rPr lang="en-IE" b="0" i="0" u="sng" dirty="0">
                <a:solidFill>
                  <a:srgbClr val="000000"/>
                </a:solidFill>
                <a:effectLst/>
                <a:latin typeface="source sans pro" panose="020B0503030403020204" pitchFamily="34" charset="0"/>
              </a:rPr>
              <a:t>Databricks General Info:</a:t>
            </a:r>
          </a:p>
          <a:p>
            <a:r>
              <a:rPr lang="en-IE" b="0" i="0" dirty="0">
                <a:solidFill>
                  <a:srgbClr val="202122"/>
                </a:solidFill>
                <a:effectLst/>
                <a:latin typeface="Arial" panose="020B0604020202020204" pitchFamily="34" charset="0"/>
              </a:rPr>
              <a:t>Databricks grew out of the </a:t>
            </a:r>
            <a:r>
              <a:rPr lang="en-IE" b="0" i="0" u="none" strike="noStrike" dirty="0">
                <a:solidFill>
                  <a:srgbClr val="0B0080"/>
                </a:solidFill>
                <a:effectLst/>
                <a:latin typeface="Arial" panose="020B0604020202020204" pitchFamily="34" charset="0"/>
                <a:hlinkClick r:id="rId14" tooltip="AMPLab"/>
              </a:rPr>
              <a:t>AMPLab</a:t>
            </a:r>
            <a:r>
              <a:rPr lang="en-IE" b="0" i="0" dirty="0">
                <a:solidFill>
                  <a:srgbClr val="202122"/>
                </a:solidFill>
                <a:effectLst/>
                <a:latin typeface="Arial" panose="020B0604020202020204" pitchFamily="34" charset="0"/>
              </a:rPr>
              <a:t> project at </a:t>
            </a:r>
            <a:r>
              <a:rPr lang="en-IE" b="0" i="0" u="none" strike="noStrike" dirty="0">
                <a:solidFill>
                  <a:srgbClr val="0B0080"/>
                </a:solidFill>
                <a:effectLst/>
                <a:latin typeface="Arial" panose="020B0604020202020204" pitchFamily="34" charset="0"/>
                <a:hlinkClick r:id="rId15" tooltip="University of California, Berkeley"/>
              </a:rPr>
              <a:t>University of California, Berkeley</a:t>
            </a:r>
            <a:r>
              <a:rPr lang="en-IE" b="0" i="0" dirty="0">
                <a:solidFill>
                  <a:srgbClr val="202122"/>
                </a:solidFill>
                <a:effectLst/>
                <a:latin typeface="Arial" panose="020B0604020202020204" pitchFamily="34" charset="0"/>
              </a:rPr>
              <a:t> that was involved in making </a:t>
            </a:r>
            <a:r>
              <a:rPr lang="en-IE" b="0" i="0" u="none" strike="noStrike" dirty="0">
                <a:solidFill>
                  <a:srgbClr val="0B0080"/>
                </a:solidFill>
                <a:effectLst/>
                <a:latin typeface="Arial" panose="020B0604020202020204" pitchFamily="34" charset="0"/>
                <a:hlinkClick r:id="rId16" tooltip="Apache Spark"/>
              </a:rPr>
              <a:t>Apache Spark</a:t>
            </a:r>
            <a:r>
              <a:rPr lang="en-IE" b="0" i="0" dirty="0">
                <a:solidFill>
                  <a:srgbClr val="202122"/>
                </a:solidFill>
                <a:effectLst/>
                <a:latin typeface="Arial" panose="020B0604020202020204" pitchFamily="34" charset="0"/>
              </a:rPr>
              <a:t>, an open-source distributed computing framework built atop </a:t>
            </a:r>
            <a:r>
              <a:rPr lang="en-IE" b="0" i="0" u="none" strike="noStrike" dirty="0">
                <a:solidFill>
                  <a:srgbClr val="0B0080"/>
                </a:solidFill>
                <a:effectLst/>
                <a:latin typeface="Arial" panose="020B0604020202020204" pitchFamily="34" charset="0"/>
                <a:hlinkClick r:id="rId17" tooltip="Scala (programming language)"/>
              </a:rPr>
              <a:t>Scala</a:t>
            </a:r>
            <a:r>
              <a:rPr lang="en-IE" b="0" i="0" dirty="0">
                <a:solidFill>
                  <a:srgbClr val="202122"/>
                </a:solidFill>
                <a:effectLst/>
                <a:latin typeface="Arial" panose="020B0604020202020204" pitchFamily="34" charset="0"/>
              </a:rPr>
              <a:t>. Databricks develops a web-based platform for working with Spark, that provides automated cluster management and </a:t>
            </a:r>
            <a:r>
              <a:rPr lang="en-IE" b="0" i="0" u="none" strike="noStrike" dirty="0">
                <a:solidFill>
                  <a:srgbClr val="0B0080"/>
                </a:solidFill>
                <a:effectLst/>
                <a:latin typeface="Arial" panose="020B0604020202020204" pitchFamily="34" charset="0"/>
                <a:hlinkClick r:id="rId18" tooltip="IPython"/>
              </a:rPr>
              <a:t>IPython</a:t>
            </a:r>
            <a:r>
              <a:rPr lang="en-IE" b="0" i="0" dirty="0">
                <a:solidFill>
                  <a:srgbClr val="202122"/>
                </a:solidFill>
                <a:effectLst/>
                <a:latin typeface="Arial" panose="020B0604020202020204" pitchFamily="34" charset="0"/>
              </a:rPr>
              <a:t>-style </a:t>
            </a:r>
            <a:r>
              <a:rPr lang="en-IE" b="0" i="0" u="none" strike="noStrike" dirty="0">
                <a:solidFill>
                  <a:srgbClr val="0B0080"/>
                </a:solidFill>
                <a:effectLst/>
                <a:latin typeface="Arial" panose="020B0604020202020204" pitchFamily="34" charset="0"/>
                <a:hlinkClick r:id="rId19" tooltip="Notebook interface"/>
              </a:rPr>
              <a:t>notebooks</a:t>
            </a:r>
            <a:r>
              <a:rPr lang="en-IE" b="0" i="0" dirty="0">
                <a:solidFill>
                  <a:srgbClr val="202122"/>
                </a:solidFill>
                <a:effectLst/>
                <a:latin typeface="Arial" panose="020B0604020202020204" pitchFamily="34" charset="0"/>
              </a:rPr>
              <a:t>.</a:t>
            </a:r>
          </a:p>
          <a:p>
            <a:endParaRPr lang="en-IE" b="0" i="0" u="sng" dirty="0">
              <a:solidFill>
                <a:srgbClr val="202122"/>
              </a:solidFill>
              <a:effectLst/>
              <a:latin typeface="Arial" panose="020B0604020202020204" pitchFamily="34" charset="0"/>
            </a:endParaRPr>
          </a:p>
          <a:p>
            <a:r>
              <a:rPr lang="en-IE" b="0" i="0" u="sng" dirty="0">
                <a:solidFill>
                  <a:srgbClr val="202122"/>
                </a:solidFill>
                <a:effectLst/>
                <a:latin typeface="Arial" panose="020B0604020202020204" pitchFamily="34" charset="0"/>
              </a:rPr>
              <a:t>Synapse Spark:</a:t>
            </a:r>
          </a:p>
          <a:p>
            <a:r>
              <a:rPr lang="en-IE" b="0" i="0" dirty="0">
                <a:solidFill>
                  <a:srgbClr val="26292E"/>
                </a:solidFill>
                <a:effectLst/>
                <a:latin typeface="Roboto" panose="02000000000000000000" pitchFamily="2" charset="0"/>
              </a:rPr>
              <a:t>Azure Synapse Spark, known as Spark pools, is based on Apache Spark and provides tight integration with other Synapse services.</a:t>
            </a:r>
          </a:p>
          <a:p>
            <a:r>
              <a:rPr lang="en-IE" b="0" i="0" dirty="0">
                <a:solidFill>
                  <a:srgbClr val="26292E"/>
                </a:solidFill>
                <a:effectLst/>
                <a:latin typeface="Roboto" panose="02000000000000000000" pitchFamily="2" charset="0"/>
              </a:rPr>
              <a:t>Traditional Spark developers now have Spark pools pre-loaded with Anaconda libraries offering over 200 libraries for machine learning, data analysis, visualization. It also comes with support for Delta Lake and integrations with AAD, Data Lake storage and others. </a:t>
            </a:r>
          </a:p>
          <a:p>
            <a:endParaRPr lang="en-IE" b="0" i="0" dirty="0">
              <a:solidFill>
                <a:srgbClr val="202122"/>
              </a:solidFill>
              <a:effectLst/>
              <a:latin typeface="Arial" panose="020B0604020202020204" pitchFamily="34" charset="0"/>
            </a:endParaRPr>
          </a:p>
          <a:p>
            <a:endParaRPr lang="en-IE" b="0" i="0" dirty="0">
              <a:solidFill>
                <a:srgbClr val="000000"/>
              </a:solidFill>
              <a:effectLst/>
              <a:latin typeface="source sans pro" panose="020B0503030403020204" pitchFamily="34" charset="0"/>
            </a:endParaRP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b="1" dirty="0"/>
              <a:t>What is Apache Spark:</a:t>
            </a:r>
          </a:p>
          <a:p>
            <a:r>
              <a:rPr lang="en-IE" b="0" i="0" dirty="0">
                <a:solidFill>
                  <a:srgbClr val="171717"/>
                </a:solidFill>
                <a:effectLst/>
                <a:latin typeface="Segoe UI" panose="020B0502040204020203" pitchFamily="34" charset="0"/>
              </a:rPr>
              <a:t>Apache Spark is a parallel processing framework that supports in-memory processing to boost the performance of big-data analytic applications. </a:t>
            </a:r>
          </a:p>
          <a:p>
            <a:r>
              <a:rPr lang="en-IE" b="0" i="0" dirty="0">
                <a:solidFill>
                  <a:srgbClr val="171717"/>
                </a:solidFill>
                <a:effectLst/>
                <a:latin typeface="Segoe UI" panose="020B0502040204020203" pitchFamily="34" charset="0"/>
              </a:rPr>
              <a:t>Apache Spark in Azure Synapse Analytics is one of Microsoft's implementations of Apache Spark in the cloud. Azure Synapse makes it easy to create and configure a Spark pool (preview) in Azure. Spark pools in Azure Synapse are compatible with Azure Storage and Azure Data Lake Generation 2 Storage. So you can use Azure Spark pools to process your data stored in Azure.</a:t>
            </a:r>
          </a:p>
          <a:p>
            <a:endParaRPr lang="en-IE" b="0" i="0" dirty="0">
              <a:solidFill>
                <a:srgbClr val="171717"/>
              </a:solidFill>
              <a:effectLst/>
              <a:latin typeface="Segoe UI" panose="020B0502040204020203" pitchFamily="34" charset="0"/>
            </a:endParaRPr>
          </a:p>
          <a:p>
            <a:r>
              <a:rPr lang="en-IE" b="1" i="0" dirty="0">
                <a:solidFill>
                  <a:srgbClr val="171717"/>
                </a:solidFill>
                <a:effectLst/>
                <a:latin typeface="Segoe UI" panose="020B0502040204020203" pitchFamily="34" charset="0"/>
              </a:rPr>
              <a:t>What are the benefits of Spark pools in Azure Synapse Analytics:</a:t>
            </a:r>
          </a:p>
          <a:p>
            <a:r>
              <a:rPr lang="en-IE" i="1" dirty="0">
                <a:effectLst/>
              </a:rPr>
              <a:t>Speed and efficiency: </a:t>
            </a:r>
          </a:p>
          <a:p>
            <a:pPr marL="171450" indent="-171450">
              <a:buFont typeface="Arial" panose="020B0604020202020204" pitchFamily="34" charset="0"/>
              <a:buChar char="•"/>
            </a:pPr>
            <a:r>
              <a:rPr lang="en-IE" dirty="0">
                <a:effectLst/>
              </a:rPr>
              <a:t>Spark instances start in approximately 2 minutes for fewer than 60 nodes and approximately 5 minutes for more than 60 nodes. The instance shuts down, by default, 5 minutes after the last job executed unless it is kept alive by a notebook connection.</a:t>
            </a:r>
          </a:p>
          <a:p>
            <a:endParaRPr lang="en-IE" dirty="0">
              <a:effectLst/>
            </a:endParaRPr>
          </a:p>
          <a:p>
            <a:r>
              <a:rPr lang="en-IE" i="1" dirty="0">
                <a:effectLst/>
              </a:rPr>
              <a:t>Ease of creation and use including Pre-Loaded Anaconda libraries</a:t>
            </a:r>
          </a:p>
          <a:p>
            <a:pPr marL="171450" indent="-171450">
              <a:buFont typeface="Arial" panose="020B0604020202020204" pitchFamily="34" charset="0"/>
              <a:buChar char="•"/>
            </a:pPr>
            <a:r>
              <a:rPr lang="en-IE" dirty="0">
                <a:effectLst/>
              </a:rPr>
              <a:t>You can create a new Spark pool in Azure Synapse in minutes using the Azure portal, Azure PowerShell, or the Synapse Analytics .NET SDK. See </a:t>
            </a:r>
            <a:r>
              <a:rPr lang="en-IE" u="none" strike="noStrike" dirty="0">
                <a:effectLst/>
                <a:hlinkClick r:id="rId3"/>
              </a:rPr>
              <a:t>Get started with Spark pools in Synapse Analytics</a:t>
            </a:r>
            <a:r>
              <a:rPr lang="en-IE" dirty="0">
                <a:effectLst/>
              </a:rPr>
              <a:t>.</a:t>
            </a:r>
          </a:p>
          <a:p>
            <a:pPr marL="171450" indent="-171450">
              <a:buFont typeface="Arial" panose="020B0604020202020204" pitchFamily="34" charset="0"/>
              <a:buChar char="•"/>
            </a:pPr>
            <a:r>
              <a:rPr lang="en-IE" dirty="0">
                <a:effectLst/>
              </a:rPr>
              <a:t>Synapse Analytics includes a custom notebook derived from </a:t>
            </a:r>
            <a:r>
              <a:rPr lang="en-IE" u="none" strike="noStrike" dirty="0">
                <a:effectLst/>
                <a:hlinkClick r:id="rId4"/>
              </a:rPr>
              <a:t>Nteract</a:t>
            </a:r>
            <a:r>
              <a:rPr lang="en-IE" dirty="0">
                <a:effectLst/>
              </a:rPr>
              <a:t>. You can use these notebooks for interactive data processing and visualization.</a:t>
            </a:r>
          </a:p>
          <a:p>
            <a:pPr marL="171450" indent="-171450">
              <a:buFont typeface="Arial" panose="020B0604020202020204" pitchFamily="34" charset="0"/>
              <a:buChar char="•"/>
            </a:pPr>
            <a:r>
              <a:rPr lang="en-IE" dirty="0">
                <a:effectLst/>
              </a:rPr>
              <a:t>REST APIs Spark in Synapse Analytics includes </a:t>
            </a:r>
            <a:r>
              <a:rPr lang="en-IE" u="none" strike="noStrike" dirty="0">
                <a:effectLst/>
                <a:hlinkClick r:id="rId5"/>
              </a:rPr>
              <a:t>Apache Livy</a:t>
            </a:r>
            <a:r>
              <a:rPr lang="en-IE" dirty="0">
                <a:effectLst/>
              </a:rPr>
              <a:t>, a REST API-based Spark job server to remotely submit and monitor jobs.</a:t>
            </a:r>
          </a:p>
          <a:p>
            <a:pPr marL="171450" indent="-171450">
              <a:buFont typeface="Arial" panose="020B0604020202020204" pitchFamily="34" charset="0"/>
              <a:buChar char="•"/>
            </a:pPr>
            <a:r>
              <a:rPr lang="en-IE" dirty="0">
                <a:effectLst/>
              </a:rPr>
              <a:t>Spark pools in Azure Synapse come with Anaconda libraries pre-installed. </a:t>
            </a:r>
            <a:r>
              <a:rPr lang="en-IE" u="none" strike="noStrike" dirty="0">
                <a:effectLst/>
                <a:hlinkClick r:id="rId6"/>
              </a:rPr>
              <a:t>Anaconda</a:t>
            </a:r>
            <a:r>
              <a:rPr lang="en-IE" dirty="0">
                <a:effectLst/>
              </a:rPr>
              <a:t> provides close to 200 libraries for machine learning, data analysis, visualization, etc.</a:t>
            </a:r>
          </a:p>
          <a:p>
            <a:endParaRPr lang="en-IE" dirty="0">
              <a:effectLst/>
            </a:endParaRPr>
          </a:p>
          <a:p>
            <a:r>
              <a:rPr lang="en-IE" i="1" dirty="0">
                <a:effectLst/>
              </a:rPr>
              <a:t>Support for Azure Data Lake Storage Gen2:</a:t>
            </a:r>
          </a:p>
          <a:p>
            <a:pPr marL="171450" indent="-171450">
              <a:buFont typeface="Arial" panose="020B0604020202020204" pitchFamily="34" charset="0"/>
              <a:buChar char="•"/>
            </a:pPr>
            <a:r>
              <a:rPr lang="en-IE" dirty="0">
                <a:effectLst/>
              </a:rPr>
              <a:t>Spark pools in Azure Synapse can use Azure Data Lake Storage Gen2 as well as BLOB storage. For more information on Data Lake Storage, see </a:t>
            </a:r>
            <a:r>
              <a:rPr lang="en-IE" u="none" strike="noStrike" dirty="0">
                <a:effectLst/>
                <a:hlinkClick r:id="rId7"/>
              </a:rPr>
              <a:t>Overview of Azure Data Lake Storage</a:t>
            </a:r>
            <a:r>
              <a:rPr lang="en-IE" dirty="0">
                <a:effectLst/>
              </a:rPr>
              <a:t>.</a:t>
            </a:r>
          </a:p>
          <a:p>
            <a:endParaRPr lang="en-IE" dirty="0">
              <a:effectLst/>
            </a:endParaRPr>
          </a:p>
          <a:p>
            <a:r>
              <a:rPr lang="en-IE" i="1" dirty="0">
                <a:effectLst/>
              </a:rPr>
              <a:t>Scalability:</a:t>
            </a:r>
          </a:p>
          <a:p>
            <a:pPr marL="171450" indent="-171450">
              <a:buFont typeface="Arial" panose="020B0604020202020204" pitchFamily="34" charset="0"/>
              <a:buChar char="•"/>
            </a:pPr>
            <a:r>
              <a:rPr lang="en-IE" dirty="0">
                <a:effectLst/>
              </a:rPr>
              <a:t>Apache Spark in Azure Synapse pools can have Auto-Scale enabled, so that pools scale by adding or removing nodes as needed. </a:t>
            </a:r>
          </a:p>
          <a:p>
            <a:pPr marL="171450" indent="-171450">
              <a:buFont typeface="Arial" panose="020B0604020202020204" pitchFamily="34" charset="0"/>
              <a:buChar char="•"/>
            </a:pPr>
            <a:r>
              <a:rPr lang="en-IE" dirty="0">
                <a:effectLst/>
              </a:rPr>
              <a:t>Also, Spark pools can be shut down with no loss of data since all the data is stored in Azure Storage or Data Lake Storage.</a:t>
            </a:r>
          </a:p>
          <a:p>
            <a:pPr marL="171450" indent="-171450">
              <a:buFont typeface="Arial" panose="020B0604020202020204" pitchFamily="34" charset="0"/>
              <a:buChar char="•"/>
            </a:pPr>
            <a:endParaRPr lang="en-IE" dirty="0">
              <a:effectLst/>
            </a:endParaRPr>
          </a:p>
          <a:p>
            <a:pPr marL="0" indent="0">
              <a:buFont typeface="Arial" panose="020B0604020202020204" pitchFamily="34" charset="0"/>
              <a:buNone/>
            </a:pPr>
            <a:r>
              <a:rPr lang="en-IE" b="1" dirty="0">
                <a:effectLst/>
              </a:rPr>
              <a:t>What are the Apache Spark Concepts in Azure Synapse Analytics;</a:t>
            </a:r>
          </a:p>
          <a:p>
            <a:pPr marL="0" indent="0">
              <a:buFont typeface="Arial" panose="020B0604020202020204" pitchFamily="34" charset="0"/>
              <a:buNone/>
            </a:pPr>
            <a:endParaRPr lang="en-IE" dirty="0">
              <a:effectLst/>
            </a:endParaRPr>
          </a:p>
          <a:p>
            <a:r>
              <a:rPr lang="en-IE" i="1" dirty="0"/>
              <a:t>Spark pools:</a:t>
            </a:r>
          </a:p>
          <a:p>
            <a:pPr algn="l"/>
            <a:r>
              <a:rPr lang="en-IE" b="0" i="0" dirty="0">
                <a:solidFill>
                  <a:srgbClr val="171717"/>
                </a:solidFill>
                <a:effectLst/>
                <a:latin typeface="Segoe UI" panose="020B0502040204020203" pitchFamily="34" charset="0"/>
              </a:rPr>
              <a:t>A Spark pool (preview) is created in the Azure portal. It is the definition of a Spark pool that, when instantiated, is used to create a Spark instance that processes data. When a Spark pool is created, it exists only as metadata; no resources are consumed, running, or charged for. A Spark pool has a series of properties that control the characteristics of a Spark instance; these characteristics include but are not limited to name, size, scaling behavior, time to live.</a:t>
            </a:r>
          </a:p>
          <a:p>
            <a:pPr algn="l"/>
            <a:r>
              <a:rPr lang="en-IE" b="0" i="0" dirty="0">
                <a:solidFill>
                  <a:srgbClr val="171717"/>
                </a:solidFill>
                <a:effectLst/>
                <a:latin typeface="Segoe UI" panose="020B0502040204020203" pitchFamily="34" charset="0"/>
              </a:rPr>
              <a:t>As there is no dollar or resource cost associated with creating Spark pools, any number can be created with any number of different configurations. Permissions can also be applied to Spark pools allowing users only to have access to some and not others.</a:t>
            </a:r>
          </a:p>
          <a:p>
            <a:pPr algn="l"/>
            <a:r>
              <a:rPr lang="en-IE" b="0" i="0" dirty="0">
                <a:solidFill>
                  <a:srgbClr val="171717"/>
                </a:solidFill>
                <a:effectLst/>
                <a:latin typeface="Segoe UI" panose="020B0502040204020203" pitchFamily="34" charset="0"/>
              </a:rPr>
              <a:t>A best practice is to create smaller Spark pools that may be used for development and debugging and then larger ones for running production workloads.</a:t>
            </a:r>
          </a:p>
          <a:p>
            <a:pPr algn="l"/>
            <a:r>
              <a:rPr lang="en-IE" b="0" i="0" dirty="0">
                <a:solidFill>
                  <a:srgbClr val="171717"/>
                </a:solidFill>
                <a:effectLst/>
                <a:latin typeface="Segoe UI" panose="020B0502040204020203" pitchFamily="34" charset="0"/>
              </a:rPr>
              <a:t>You can read how to create a Spark pool and see all their properties here </a:t>
            </a:r>
            <a:r>
              <a:rPr lang="en-IE" b="0" i="0" u="none" strike="noStrike" dirty="0">
                <a:solidFill>
                  <a:srgbClr val="171717"/>
                </a:solidFill>
                <a:effectLst/>
                <a:latin typeface="Segoe UI" panose="020B0502040204020203" pitchFamily="34" charset="0"/>
                <a:hlinkClick r:id="rId8"/>
              </a:rPr>
              <a:t>Get started with Spark pools in Synapse Analytics</a:t>
            </a:r>
            <a:endParaRPr lang="en-IE" b="0" i="0" u="none" strike="noStrike" dirty="0">
              <a:solidFill>
                <a:srgbClr val="171717"/>
              </a:solidFill>
              <a:effectLst/>
              <a:latin typeface="Segoe UI" panose="020B0502040204020203" pitchFamily="34" charset="0"/>
            </a:endParaRP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Example:</a:t>
            </a:r>
          </a:p>
          <a:p>
            <a:pPr algn="l"/>
            <a:r>
              <a:rPr lang="en-IE" b="0" i="1" u="none" strike="noStrike" dirty="0">
                <a:solidFill>
                  <a:srgbClr val="171717"/>
                </a:solidFill>
                <a:effectLst/>
                <a:latin typeface="Segoe UI" panose="020B0502040204020203" pitchFamily="34" charset="0"/>
              </a:rPr>
              <a:t>- </a:t>
            </a:r>
            <a:r>
              <a:rPr lang="en-IE" b="0" i="0" dirty="0">
                <a:solidFill>
                  <a:srgbClr val="171717"/>
                </a:solidFill>
                <a:effectLst/>
                <a:latin typeface="Segoe UI" panose="020B0502040204020203" pitchFamily="34" charset="0"/>
              </a:rPr>
              <a:t>You create a Spark pool called SP1; it has a fixed cluster size of 20 nodes.</a:t>
            </a:r>
          </a:p>
          <a:p>
            <a:pPr algn="l">
              <a:buFont typeface="Arial" panose="020B0604020202020204" pitchFamily="34" charset="0"/>
              <a:buNone/>
            </a:pPr>
            <a:r>
              <a:rPr lang="en-IE" b="0" i="0" dirty="0">
                <a:solidFill>
                  <a:srgbClr val="171717"/>
                </a:solidFill>
                <a:effectLst/>
                <a:latin typeface="Segoe UI" panose="020B0502040204020203" pitchFamily="34" charset="0"/>
              </a:rPr>
              <a:t>- You submit a notebook job, J1 that uses 10 nodes, a Spark instance, SI1 is created to process the job.</a:t>
            </a:r>
          </a:p>
          <a:p>
            <a:pPr algn="l">
              <a:buFont typeface="Arial" panose="020B0604020202020204" pitchFamily="34" charset="0"/>
              <a:buNone/>
            </a:pPr>
            <a:r>
              <a:rPr lang="en-IE" b="0" i="0" dirty="0">
                <a:solidFill>
                  <a:srgbClr val="171717"/>
                </a:solidFill>
                <a:effectLst/>
                <a:latin typeface="Segoe UI" panose="020B0502040204020203" pitchFamily="34" charset="0"/>
              </a:rPr>
              <a:t>- You now submit another job, J2, that uses 10 nodes because there is still capacity in the pool and the instance, the J2, is processed by SI1.</a:t>
            </a:r>
          </a:p>
          <a:p>
            <a:pPr algn="l">
              <a:buFont typeface="Arial" panose="020B0604020202020204" pitchFamily="34" charset="0"/>
              <a:buNone/>
            </a:pPr>
            <a:r>
              <a:rPr lang="en-IE" b="0" i="0" dirty="0">
                <a:solidFill>
                  <a:srgbClr val="171717"/>
                </a:solidFill>
                <a:effectLst/>
                <a:latin typeface="Segoe UI" panose="020B0502040204020203" pitchFamily="34" charset="0"/>
              </a:rPr>
              <a:t>- If J2 had asked for 11 nodes, there would not have been capacity in SP1 or SI1. In this case, if J2 comes from a notebook, then the job will be rejected; if J2 comes from a batch job, then it will be queued.</a:t>
            </a:r>
          </a:p>
          <a:p>
            <a:pPr algn="l"/>
            <a:endParaRPr lang="en-IE" b="0" i="0" u="none" strike="noStrike" dirty="0">
              <a:solidFill>
                <a:srgbClr val="171717"/>
              </a:solidFill>
              <a:effectLst/>
              <a:latin typeface="Segoe UI" panose="020B0502040204020203" pitchFamily="34" charset="0"/>
            </a:endParaRP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Spark Instances:</a:t>
            </a:r>
          </a:p>
          <a:p>
            <a:pPr algn="l"/>
            <a:r>
              <a:rPr lang="en-IE" b="0" i="0" dirty="0">
                <a:solidFill>
                  <a:srgbClr val="171717"/>
                </a:solidFill>
                <a:effectLst/>
                <a:latin typeface="Segoe UI" panose="020B0502040204020203" pitchFamily="34" charset="0"/>
              </a:rPr>
              <a:t>Spark instances are created when you connect to a Spark pool, create a session, and run a job. As multiple users may have access to a single Spark pool, a new Spark instance is created for each user that connects.</a:t>
            </a:r>
          </a:p>
          <a:p>
            <a:pPr algn="l"/>
            <a:r>
              <a:rPr lang="en-IE" b="0" i="0" dirty="0">
                <a:solidFill>
                  <a:srgbClr val="171717"/>
                </a:solidFill>
                <a:effectLst/>
                <a:latin typeface="Segoe UI" panose="020B0502040204020203" pitchFamily="34" charset="0"/>
              </a:rPr>
              <a:t>When you submit a second job, then if there is capacity in the pool, the existing Spark instance also has capacity then the existing instance will process the job; if not and there is capacity at the pool level, then a new Spark instance will be created.</a:t>
            </a: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Example:</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create a Spark pool call SP2; it has an auto scale enabled 10 – 20 nodes</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submit a notebook job, J1 that uses 10 nodes, a Spark instance, SI1, is created to process the job.</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now submit another job, J2, that uses 10 nodes, because there is still capacity in the pool the instance auto grows to 20 nodes and processes J2.</a:t>
            </a:r>
          </a:p>
          <a:p>
            <a:pPr algn="l"/>
            <a:endParaRPr lang="en-IE" b="0" i="0" u="none" strike="noStrike"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r>
              <a:rPr lang="en-IE" dirty="0"/>
              <a:t>Please go over the concepts of Apache Spark as outlined</a:t>
            </a:r>
          </a:p>
          <a:p>
            <a:endParaRPr lang="en-IE"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how to Ingest Data with Apache Spark Notebooks in Azure Synapse Analytics.</a:t>
            </a:r>
          </a:p>
          <a:p>
            <a:r>
              <a:rPr lang="en-US" sz="1200" dirty="0"/>
              <a:t>How many of you have used Apache Spark pools in Azure Synapse Analytics, Azure Databricks, Apache Spark, HDInsight?</a:t>
            </a:r>
          </a:p>
          <a:p>
            <a:r>
              <a:rPr lang="en-US" sz="1200" dirty="0"/>
              <a:t>Talk about an example, of notebooks within the platforms provided. </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in which they have used a notebook and tried to load data and the products we have to support that, get conversational on the topic, but don’t spend too much time.</a:t>
            </a: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b="1" dirty="0"/>
          </a:p>
          <a:p>
            <a:r>
              <a:rPr lang="en-IE" dirty="0"/>
              <a:t>Through the develop hub in the synapse workspace you can create notebooks. </a:t>
            </a:r>
          </a:p>
          <a:p>
            <a:r>
              <a:rPr lang="en-IE" dirty="0"/>
              <a:t>These notebooks can be written in with multiple languages like PySpark, Spark SQL etc. </a:t>
            </a:r>
          </a:p>
          <a:p>
            <a:endParaRPr lang="en-IE" dirty="0"/>
          </a:p>
          <a:p>
            <a:r>
              <a:rPr lang="en-IE" dirty="0"/>
              <a:t>In order to ingest data through notebooks you can use a linked service from the workspace, to for example an Azure Data Lake storage which then the keys and access is automatically passed through to the storage account where you have stored the file that you want to ingest or read out into a spark DataFrame.</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You can access data in the primary storage account directly. There's no need to provide the secret keys. In Data Explorer in the Synapse Workspace, right-click on a file and select </a:t>
            </a:r>
            <a:r>
              <a:rPr lang="en-IE" b="1" i="0" dirty="0">
                <a:solidFill>
                  <a:srgbClr val="171717"/>
                </a:solidFill>
                <a:effectLst/>
                <a:latin typeface="Segoe UI" panose="020B0502040204020203" pitchFamily="34" charset="0"/>
              </a:rPr>
              <a:t>New notebook</a:t>
            </a:r>
            <a:r>
              <a:rPr lang="en-IE" b="0" i="0" dirty="0">
                <a:solidFill>
                  <a:srgbClr val="171717"/>
                </a:solidFill>
                <a:effectLst/>
                <a:latin typeface="Segoe UI" panose="020B0502040204020203" pitchFamily="34" charset="0"/>
              </a:rPr>
              <a:t> to see a new notebook with data extractor autogenerated.</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See this link for more information:</a:t>
            </a:r>
          </a:p>
          <a:p>
            <a:r>
              <a:rPr lang="en-IE" dirty="0">
                <a:hlinkClick r:id="rId3"/>
              </a:rPr>
              <a:t>https://docs.microsoft.com/en-us/azure/synapse-analytics/spark/apache-spark-development-using-notebooks</a:t>
            </a:r>
            <a:endParaRPr lang="en-IE" dirty="0"/>
          </a:p>
          <a:p>
            <a:endParaRPr lang="en-IE" dirty="0"/>
          </a:p>
          <a:p>
            <a:r>
              <a:rPr lang="en-IE" b="1" dirty="0"/>
              <a:t>Creating own DataFrame:</a:t>
            </a:r>
          </a:p>
          <a:p>
            <a:endParaRPr lang="en-IE" dirty="0"/>
          </a:p>
          <a:p>
            <a:r>
              <a:rPr lang="en-IE" dirty="0"/>
              <a:t>It is also possible to create your own DataFrame within Azure Synapse Analytics running on a Spark Pool within the datahub of Synapse Workspaces with data created on your own without a source specifically. </a:t>
            </a:r>
          </a:p>
          <a:p>
            <a:endParaRPr lang="en-IE" dirty="0"/>
          </a:p>
          <a:p>
            <a:pPr marL="0" marR="0" lvl="0" indent="0" algn="l" defTabSz="228554" eaLnBrk="1" fontAlgn="auto" latinLnBrk="0" hangingPunct="1">
              <a:lnSpc>
                <a:spcPct val="117999"/>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You can load data from Azure Blob Storage, Azure Data Lake Store Gen 2, and SQL pool. </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For example you can ingest Data into a Spark DataFrame by reading a CSV from an Azure Data Lake Storage Gen 2 as a Spark DataFrame. </a:t>
            </a:r>
            <a:endParaRPr lang="en-US" sz="1200" dirty="0"/>
          </a:p>
          <a:p>
            <a:endParaRPr lang="en-IE" dirty="0"/>
          </a:p>
          <a:p>
            <a:r>
              <a:rPr lang="en-IE" b="1" dirty="0"/>
              <a:t>Configuration of Spark Pool:</a:t>
            </a:r>
            <a:endParaRPr lang="en-US" b="1" dirty="0"/>
          </a:p>
          <a:p>
            <a:r>
              <a:rPr lang="en-US" dirty="0"/>
              <a:t>You can configure the Spark pool-&gt; spark session per notebook where you can specify when the session should time out, how many spark executors you would like to use as well as the size of the executers and the driver size.  So you have the flexibility per Spark session to configure the compute resource that you would need on demand. </a:t>
            </a:r>
          </a:p>
          <a:p>
            <a:endParaRPr lang="en-US" dirty="0"/>
          </a:p>
          <a:p>
            <a:r>
              <a:rPr lang="en-US" b="1" dirty="0"/>
              <a:t>Presenter Guide:</a:t>
            </a:r>
          </a:p>
          <a:p>
            <a:r>
              <a:rPr lang="en-US" dirty="0"/>
              <a:t>Flexibility in scaling per notebook session so scaling up and down between notebooks possible. </a:t>
            </a:r>
          </a:p>
          <a:p>
            <a:r>
              <a:rPr lang="en-IE" b="0" i="0" dirty="0">
                <a:solidFill>
                  <a:srgbClr val="171717"/>
                </a:solidFill>
                <a:effectLst/>
                <a:latin typeface="Segoe UI" panose="020B0502040204020203" pitchFamily="34" charset="0"/>
              </a:rPr>
              <a:t>With the possibility to write in multiple language and passing through of keys where datasets is stored you are flexible in coding data engineering without switching tools. </a:t>
            </a:r>
          </a:p>
          <a:p>
            <a:endParaRPr lang="en-IE" dirty="0"/>
          </a:p>
          <a:p>
            <a:r>
              <a:rPr lang="en-IE" dirty="0"/>
              <a:t> </a:t>
            </a:r>
          </a:p>
          <a:p>
            <a:endParaRPr lang="en-IE"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 Query and transform JSON data with Synapse Spark</a:t>
            </a:r>
          </a:p>
          <a:p>
            <a:r>
              <a:rPr lang="en-IE" dirty="0"/>
              <a:t>* Flatten array column with explode function</a:t>
            </a:r>
          </a:p>
          <a:p>
            <a:r>
              <a:rPr lang="en-IE" dirty="0"/>
              <a:t>* Group, order, and apply aggregates</a:t>
            </a:r>
          </a:p>
          <a:p>
            <a:endParaRPr lang="en-IE" dirty="0"/>
          </a:p>
          <a:p>
            <a:r>
              <a:rPr lang="en-IE" dirty="0"/>
              <a:t>https://github.com/solliancenet/azure-synapse-analytics-workshop-400/blob/master/day-01/lab01-data-integration-part-1.md#task-3-query-user-profile-json-data-with-azure-synapse-spark</a:t>
            </a: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IE" b="1" i="0" dirty="0">
                <a:solidFill>
                  <a:srgbClr val="171717"/>
                </a:solidFill>
                <a:effectLst/>
                <a:latin typeface="Segoe UI" panose="020B0502040204020203" pitchFamily="34" charset="0"/>
              </a:rPr>
              <a:t>Use Case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Complex data types are increasingly common and represent a challenge for data engineers as analyzing nested schema and arrays tend to include time-consuming and complex SQL queries.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It can be difficult to rename or cast the nested columns data type.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Performance issues arise when working with deeply nested objects. Data Engineers need to understand how to efficiently process complex data types and make them easily accessible to everyone. In the following example, Synapse Spark is used to read and transform objects into a flat structure through data frames.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Synapse SQL serverless is used to query such objects directly and return those results as a regular table.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With Synapse Spark, it's easy to transform nested structures into columns and array elements into multiple rows. </a:t>
            </a:r>
          </a:p>
          <a:p>
            <a:pPr marL="171450" indent="-171450" algn="l">
              <a:buFont typeface="Arial" panose="020B0604020202020204" pitchFamily="34" charset="0"/>
              <a:buChar char="•"/>
            </a:pPr>
            <a:endParaRPr lang="en-IE" b="0" i="0" dirty="0">
              <a:solidFill>
                <a:srgbClr val="444444"/>
              </a:solidFill>
              <a:effectLst/>
              <a:latin typeface="Calibri" panose="020F0502020204030204" pitchFamily="34" charset="0"/>
            </a:endParaRPr>
          </a:p>
          <a:p>
            <a:pPr marL="0" indent="0" algn="l">
              <a:buFont typeface="Arial" panose="020B0604020202020204" pitchFamily="34" charset="0"/>
              <a:buNone/>
            </a:pPr>
            <a:r>
              <a:rPr lang="en-IE" b="0" i="0" dirty="0">
                <a:solidFill>
                  <a:srgbClr val="444444"/>
                </a:solidFill>
                <a:effectLst/>
                <a:latin typeface="Calibri" panose="020F0502020204030204" pitchFamily="34" charset="0"/>
              </a:rPr>
              <a:t>In the example the steps show the techniques involved to deal with complex data types.</a:t>
            </a: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1: Define a function for flattening</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We define a function to flatten the nested schema. This function can be used without change. Create a cell in a </a:t>
            </a:r>
            <a:r>
              <a:rPr lang="en-IE" sz="1200" b="0" i="0" u="none" strike="noStrike" dirty="0">
                <a:effectLst/>
                <a:latin typeface="Segoe UI" panose="020B0502040204020203" pitchFamily="34" charset="0"/>
                <a:hlinkClick r:id="rId3"/>
              </a:rPr>
              <a:t>PySpark notebook</a:t>
            </a:r>
            <a:r>
              <a:rPr lang="en-IE" sz="1200" b="0" i="0" dirty="0">
                <a:solidFill>
                  <a:srgbClr val="171717"/>
                </a:solidFill>
                <a:effectLst/>
                <a:latin typeface="Segoe UI" panose="020B0502040204020203" pitchFamily="34" charset="0"/>
              </a:rPr>
              <a:t> with the following function in the screen. </a:t>
            </a:r>
            <a:endParaRPr lang="en-US" sz="9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2:  Flatten nested schema</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Use the function to flatten the nested schema of the data frame (</a:t>
            </a:r>
            <a:r>
              <a:rPr lang="en-IE" sz="1200" b="1" i="0" dirty="0">
                <a:solidFill>
                  <a:srgbClr val="171717"/>
                </a:solidFill>
                <a:effectLst/>
                <a:latin typeface="Segoe UI" panose="020B0502040204020203" pitchFamily="34" charset="0"/>
              </a:rPr>
              <a:t>df</a:t>
            </a:r>
            <a:r>
              <a:rPr lang="en-IE" sz="1200" b="0" i="0" dirty="0">
                <a:solidFill>
                  <a:srgbClr val="171717"/>
                </a:solidFill>
                <a:effectLst/>
                <a:latin typeface="Segoe UI" panose="020B0502040204020203" pitchFamily="34" charset="0"/>
              </a:rPr>
              <a:t>) into a new data frame </a:t>
            </a:r>
            <a:r>
              <a:rPr lang="en-IE" sz="1200" dirty="0"/>
              <a:t>df_flat</a:t>
            </a:r>
            <a:r>
              <a:rPr lang="en-IE" sz="1200" b="0" i="0" dirty="0">
                <a:solidFill>
                  <a:srgbClr val="171717"/>
                </a:solidFill>
                <a:effectLst/>
                <a:latin typeface="Segoe UI" panose="020B0502040204020203" pitchFamily="34" charset="0"/>
              </a:rPr>
              <a:t>:</a:t>
            </a:r>
            <a:endParaRPr lang="en-US" sz="9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3: Explode Arrays</a:t>
            </a:r>
          </a:p>
          <a:p>
            <a:pPr algn="l"/>
            <a:r>
              <a:rPr lang="en-IE" sz="1200" b="0" i="0" dirty="0">
                <a:solidFill>
                  <a:srgbClr val="171717"/>
                </a:solidFill>
                <a:effectLst/>
                <a:latin typeface="Segoe UI" panose="020B0502040204020203" pitchFamily="34" charset="0"/>
              </a:rPr>
              <a:t>Transform the array </a:t>
            </a:r>
            <a:r>
              <a:rPr lang="en-IE" sz="1200" dirty="0"/>
              <a:t>context_custom_dimensions</a:t>
            </a:r>
            <a:r>
              <a:rPr lang="en-IE" sz="1200" b="0" i="0" dirty="0">
                <a:solidFill>
                  <a:srgbClr val="171717"/>
                </a:solidFill>
                <a:effectLst/>
                <a:latin typeface="Segoe UI" panose="020B0502040204020203" pitchFamily="34" charset="0"/>
              </a:rPr>
              <a:t> in the data frame </a:t>
            </a:r>
            <a:r>
              <a:rPr lang="en-IE" sz="1200" dirty="0"/>
              <a:t>df_flat</a:t>
            </a:r>
            <a:r>
              <a:rPr lang="en-IE" sz="1200" b="0" i="0" dirty="0">
                <a:solidFill>
                  <a:srgbClr val="171717"/>
                </a:solidFill>
                <a:effectLst/>
                <a:latin typeface="Segoe UI" panose="020B0502040204020203" pitchFamily="34" charset="0"/>
              </a:rPr>
              <a:t> into a new DataFrame </a:t>
            </a:r>
            <a:r>
              <a:rPr lang="en-IE" sz="1200" dirty="0"/>
              <a:t>df_flat_explode</a:t>
            </a:r>
            <a:r>
              <a:rPr lang="en-IE" sz="1200" b="0" i="0" dirty="0">
                <a:solidFill>
                  <a:srgbClr val="171717"/>
                </a:solidFill>
                <a:effectLst/>
                <a:latin typeface="Segoe UI" panose="020B0502040204020203" pitchFamily="34" charset="0"/>
              </a:rPr>
              <a:t>. In the following code, we also define which column to select:</a:t>
            </a:r>
            <a:endParaRPr lang="en-US" sz="900" b="1" dirty="0">
              <a:solidFill>
                <a:srgbClr val="0078D7"/>
              </a:solidFill>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4: Flatten child nested Schema</a:t>
            </a:r>
          </a:p>
          <a:p>
            <a:pPr algn="l"/>
            <a:r>
              <a:rPr lang="en-IE" sz="1200" b="0" i="0" dirty="0">
                <a:solidFill>
                  <a:srgbClr val="171717"/>
                </a:solidFill>
                <a:effectLst/>
                <a:latin typeface="Segoe UI" panose="020B0502040204020203" pitchFamily="34" charset="0"/>
              </a:rPr>
              <a:t>Use the function to flatten the nested schema of the data frame </a:t>
            </a:r>
            <a:r>
              <a:rPr lang="en-IE" sz="1200" dirty="0"/>
              <a:t>df_flat_explode</a:t>
            </a:r>
            <a:r>
              <a:rPr lang="en-IE" sz="1200" b="0" i="0" dirty="0">
                <a:solidFill>
                  <a:srgbClr val="171717"/>
                </a:solidFill>
                <a:effectLst/>
                <a:latin typeface="Segoe UI" panose="020B0502040204020203" pitchFamily="34" charset="0"/>
              </a:rPr>
              <a:t> into a new data frame </a:t>
            </a:r>
            <a:r>
              <a:rPr lang="en-IE" sz="1200" dirty="0"/>
              <a:t>df_flat_explode_flat</a:t>
            </a:r>
            <a:r>
              <a:rPr lang="en-IE" sz="1200" b="0" i="0" dirty="0">
                <a:solidFill>
                  <a:srgbClr val="171717"/>
                </a:solidFill>
                <a:effectLst/>
                <a:latin typeface="Segoe UI" panose="020B0502040204020203" pitchFamily="34" charset="0"/>
              </a:rPr>
              <a:t>:</a:t>
            </a:r>
            <a:endParaRPr lang="en-US" sz="900" b="1" dirty="0">
              <a:solidFill>
                <a:srgbClr val="0078D7"/>
              </a:solidFill>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 Query and transform JSON data with Synapse Spark</a:t>
            </a:r>
          </a:p>
          <a:p>
            <a:r>
              <a:rPr lang="en-IE" dirty="0"/>
              <a:t>* Flatten array column with explode function</a:t>
            </a:r>
          </a:p>
          <a:p>
            <a:r>
              <a:rPr lang="en-IE" dirty="0"/>
              <a:t>* Group, order, and apply aggregates</a:t>
            </a:r>
          </a:p>
          <a:p>
            <a:endParaRPr lang="en-IE" dirty="0"/>
          </a:p>
          <a:p>
            <a:r>
              <a:rPr lang="en-IE" dirty="0"/>
              <a:t>https://github.com/solliancenet/azure-synapse-analytics-workshop-400/blob/master/day-01/lab01-data-integration-part-1.md#task-3-query-user-profile-json-data-with-azure-synapse-spark</a:t>
            </a: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420517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2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eb.azuresynapse.net/" TargetMode="External"/><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GB" dirty="0"/>
              <a:t>Explore, transform, and load data into the Data Warehouse using Apache Spark</a:t>
            </a:r>
            <a:endParaRPr lang="en-US" dirty="0"/>
          </a:p>
        </p:txBody>
      </p:sp>
      <p:sp>
        <p:nvSpPr>
          <p:cNvPr id="5" name="Subtitle 4">
            <a:extLst>
              <a:ext uri="{FF2B5EF4-FFF2-40B4-BE49-F238E27FC236}">
                <a16:creationId xmlns:a16="http://schemas.microsoft.com/office/drawing/2014/main" id="{8D7C465C-2B39-E64F-89F1-4F9921638A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Integrating SQL and Spark pools in Azure Synapse Analytics</a:t>
            </a:r>
            <a:endParaRPr lang="en-US" dirty="0"/>
          </a:p>
        </p:txBody>
      </p:sp>
    </p:spTree>
    <p:extLst>
      <p:ext uri="{BB962C8B-B14F-4D97-AF65-F5344CB8AC3E}">
        <p14:creationId xmlns:p14="http://schemas.microsoft.com/office/powerpoint/2010/main" val="180127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Design integrating Data Transfer between Spark and SQL pools</a:t>
            </a:r>
          </a:p>
        </p:txBody>
      </p:sp>
      <p:pic>
        <p:nvPicPr>
          <p:cNvPr id="12" name="Picture 11" descr="This image shows how JDBC can be used to read data in Spark">
            <a:extLst>
              <a:ext uri="{FF2B5EF4-FFF2-40B4-BE49-F238E27FC236}">
                <a16:creationId xmlns:a16="http://schemas.microsoft.com/office/drawing/2014/main" id="{89FCBC1A-0B6A-42B3-8E5E-08A1B53BBF8D}"/>
              </a:ext>
            </a:extLst>
          </p:cNvPr>
          <p:cNvPicPr>
            <a:picLocks noChangeAspect="1"/>
          </p:cNvPicPr>
          <p:nvPr/>
        </p:nvPicPr>
        <p:blipFill>
          <a:blip r:embed="rId3"/>
          <a:stretch>
            <a:fillRect/>
          </a:stretch>
        </p:blipFill>
        <p:spPr>
          <a:xfrm>
            <a:off x="706297" y="1109046"/>
            <a:ext cx="10779405" cy="2668301"/>
          </a:xfrm>
          <a:prstGeom prst="rect">
            <a:avLst/>
          </a:prstGeom>
        </p:spPr>
      </p:pic>
      <p:pic>
        <p:nvPicPr>
          <p:cNvPr id="13" name="Picture 12" descr="This image shows how JDBC and PolyBase can be used to read data in Spark">
            <a:extLst>
              <a:ext uri="{FF2B5EF4-FFF2-40B4-BE49-F238E27FC236}">
                <a16:creationId xmlns:a16="http://schemas.microsoft.com/office/drawing/2014/main" id="{5404ED20-D40E-4B6C-8DB9-68E6EA5D6AFC}"/>
              </a:ext>
            </a:extLst>
          </p:cNvPr>
          <p:cNvPicPr>
            <a:picLocks noChangeAspect="1"/>
          </p:cNvPicPr>
          <p:nvPr/>
        </p:nvPicPr>
        <p:blipFill>
          <a:blip r:embed="rId4"/>
          <a:stretch>
            <a:fillRect/>
          </a:stretch>
        </p:blipFill>
        <p:spPr>
          <a:xfrm>
            <a:off x="398178" y="3756623"/>
            <a:ext cx="11308399" cy="2764779"/>
          </a:xfrm>
          <a:prstGeom prst="rect">
            <a:avLst/>
          </a:prstGeom>
        </p:spPr>
      </p:pic>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14807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a:t>LAB 4: </a:t>
            </a:r>
            <a:r>
              <a:rPr lang="en-GB" dirty="0"/>
              <a:t>Explore, transform, and load data into the Data Warehouse using Apache Spark</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pPr>
              <a:buFont typeface="Arial" panose="020B0604020202020204" pitchFamily="34" charset="0"/>
              <a:buChar char="•"/>
            </a:pPr>
            <a:r>
              <a:rPr lang="en-IE" b="0" dirty="0"/>
              <a:t>Ingesting data with Apache Spark notebooks in Azure Synapse Analytics</a:t>
            </a:r>
          </a:p>
          <a:p>
            <a:pPr>
              <a:buFont typeface="Arial" panose="020B0604020202020204" pitchFamily="34" charset="0"/>
              <a:buChar char="•"/>
            </a:pPr>
            <a:endParaRPr lang="en-IE" b="0" dirty="0"/>
          </a:p>
          <a:p>
            <a:pPr>
              <a:buFont typeface="Arial" panose="020B0604020202020204" pitchFamily="34" charset="0"/>
              <a:buChar char="•"/>
            </a:pPr>
            <a:r>
              <a:rPr lang="en-IE" b="0" dirty="0"/>
              <a:t>Transforming data with DataFrames in Spark pools in Azure Synapse Analytics</a:t>
            </a:r>
          </a:p>
          <a:p>
            <a:pPr>
              <a:buFont typeface="Arial" panose="020B0604020202020204" pitchFamily="34" charset="0"/>
              <a:buChar char="•"/>
            </a:pPr>
            <a:endParaRPr lang="en-IE" b="0" dirty="0"/>
          </a:p>
          <a:p>
            <a:pPr>
              <a:buFont typeface="Arial" panose="020B0604020202020204" pitchFamily="34" charset="0"/>
              <a:buChar char="•"/>
            </a:pPr>
            <a:r>
              <a:rPr lang="en-IE" b="0" dirty="0"/>
              <a:t>Integrating SQL and Spark pools in Azure Synapse Analytics</a:t>
            </a:r>
            <a:endParaRPr lang="en-US" b="0" dirty="0"/>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Understanding big data engineering with Apache Spark in Azure Synapse Analytics</a:t>
            </a:r>
          </a:p>
        </p:txBody>
      </p:sp>
      <p:sp>
        <p:nvSpPr>
          <p:cNvPr id="5" name="Subtitle 4">
            <a:extLst>
              <a:ext uri="{FF2B5EF4-FFF2-40B4-BE49-F238E27FC236}">
                <a16:creationId xmlns:a16="http://schemas.microsoft.com/office/drawing/2014/main" id="{C6E3DF3F-C010-4285-8F4F-74DF3B0E6A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GB" dirty="0"/>
              <a:t>What to use when and where</a:t>
            </a:r>
            <a:endParaRPr lang="en-US" dirty="0"/>
          </a:p>
        </p:txBody>
      </p:sp>
      <p:graphicFrame>
        <p:nvGraphicFramePr>
          <p:cNvPr id="21" name="Table 7">
            <a:extLst>
              <a:ext uri="{FF2B5EF4-FFF2-40B4-BE49-F238E27FC236}">
                <a16:creationId xmlns:a16="http://schemas.microsoft.com/office/drawing/2014/main" id="{9CCC6E0C-AD74-4C0C-9A27-F124D3AA2678}"/>
              </a:ext>
            </a:extLst>
          </p:cNvPr>
          <p:cNvGraphicFramePr>
            <a:graphicFrameLocks noGrp="1"/>
          </p:cNvGraphicFramePr>
          <p:nvPr>
            <p:extLst>
              <p:ext uri="{D42A27DB-BD31-4B8C-83A1-F6EECF244321}">
                <p14:modId xmlns:p14="http://schemas.microsoft.com/office/powerpoint/2010/main" val="2748785282"/>
              </p:ext>
            </p:extLst>
          </p:nvPr>
        </p:nvGraphicFramePr>
        <p:xfrm>
          <a:off x="369505" y="1073084"/>
          <a:ext cx="11267325" cy="5234603"/>
        </p:xfrm>
        <a:graphic>
          <a:graphicData uri="http://schemas.openxmlformats.org/drawingml/2006/table">
            <a:tbl>
              <a:tblPr firstRow="1" bandRow="1">
                <a:gradFill rotWithShape="1">
                  <a:gsLst>
                    <a:gs pos="0">
                      <a:srgbClr val="243A5E">
                        <a:tint val="50000"/>
                        <a:satMod val="300000"/>
                      </a:srgbClr>
                    </a:gs>
                    <a:gs pos="35000">
                      <a:srgbClr val="243A5E">
                        <a:tint val="37000"/>
                        <a:satMod val="300000"/>
                      </a:srgbClr>
                    </a:gs>
                    <a:gs pos="100000">
                      <a:srgbClr val="243A5E">
                        <a:tint val="15000"/>
                        <a:satMod val="350000"/>
                      </a:srgbClr>
                    </a:gs>
                  </a:gsLst>
                  <a:lin ang="16200000" scaled="1"/>
                </a:gradFill>
                <a:effectLst/>
              </a:tblPr>
              <a:tblGrid>
                <a:gridCol w="1215003">
                  <a:extLst>
                    <a:ext uri="{9D8B030D-6E8A-4147-A177-3AD203B41FA5}">
                      <a16:colId xmlns:a16="http://schemas.microsoft.com/office/drawing/2014/main" val="516584960"/>
                    </a:ext>
                  </a:extLst>
                </a:gridCol>
                <a:gridCol w="2626559">
                  <a:extLst>
                    <a:ext uri="{9D8B030D-6E8A-4147-A177-3AD203B41FA5}">
                      <a16:colId xmlns:a16="http://schemas.microsoft.com/office/drawing/2014/main" val="79120421"/>
                    </a:ext>
                  </a:extLst>
                </a:gridCol>
                <a:gridCol w="2394278">
                  <a:extLst>
                    <a:ext uri="{9D8B030D-6E8A-4147-A177-3AD203B41FA5}">
                      <a16:colId xmlns:a16="http://schemas.microsoft.com/office/drawing/2014/main" val="1627027627"/>
                    </a:ext>
                  </a:extLst>
                </a:gridCol>
                <a:gridCol w="2351323">
                  <a:extLst>
                    <a:ext uri="{9D8B030D-6E8A-4147-A177-3AD203B41FA5}">
                      <a16:colId xmlns:a16="http://schemas.microsoft.com/office/drawing/2014/main" val="1207816853"/>
                    </a:ext>
                  </a:extLst>
                </a:gridCol>
                <a:gridCol w="2680162">
                  <a:extLst>
                    <a:ext uri="{9D8B030D-6E8A-4147-A177-3AD203B41FA5}">
                      <a16:colId xmlns:a16="http://schemas.microsoft.com/office/drawing/2014/main" val="881172200"/>
                    </a:ext>
                  </a:extLst>
                </a:gridCol>
              </a:tblGrid>
              <a:tr h="704988">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endParaRPr lang="en-IE" dirty="0"/>
                    </a:p>
                  </a:txBody>
                  <a:tcPr>
                    <a:lnL w="9525" cap="flat" cmpd="sng" algn="ctr">
                      <a:solidFill>
                        <a:srgbClr val="243A5E">
                          <a:shade val="95000"/>
                          <a:satMod val="104999"/>
                        </a:srgbClr>
                      </a:solidFill>
                      <a:prstDash val="solid"/>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Apache Spark</a:t>
                      </a:r>
                      <a:endParaRPr lang="en-IE" sz="1800" b="1" kern="1200" dirty="0">
                        <a:solidFill>
                          <a:schemeClr val="lt1"/>
                        </a:solidFill>
                        <a:latin typeface="Segoe UI Semibold"/>
                        <a:cs typeface="Segoe UI Semibold"/>
                      </a:endParaRP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r>
                        <a:rPr lang="en-IE" sz="1800" b="1" kern="1200" dirty="0">
                          <a:solidFill>
                            <a:schemeClr val="lt1"/>
                          </a:solidFill>
                          <a:latin typeface="Segoe UI Semibold"/>
                          <a:cs typeface="Segoe UI Semibold"/>
                        </a:rPr>
                        <a:t>HDInsight</a:t>
                      </a: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Azure Databricks</a:t>
                      </a:r>
                      <a:endParaRPr lang="en-US" sz="1800" b="1" kern="1200" dirty="0">
                        <a:solidFill>
                          <a:schemeClr val="lt1"/>
                        </a:solidFill>
                        <a:latin typeface="Segoe UI Semibold"/>
                        <a:cs typeface="Segoe UI Semibold"/>
                      </a:endParaRP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Synapse Spark </a:t>
                      </a:r>
                      <a:endParaRPr lang="en-US" sz="1800" b="1" kern="1200" dirty="0">
                        <a:solidFill>
                          <a:schemeClr val="lt1"/>
                        </a:solidFill>
                        <a:latin typeface="Segoe UI Semibold"/>
                        <a:cs typeface="Segoe UI Semibold"/>
                      </a:endParaRPr>
                    </a:p>
                  </a:txBody>
                  <a:tcPr>
                    <a:lnL>
                      <a:noFill/>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801765474"/>
                  </a:ext>
                </a:extLst>
              </a:tr>
              <a:tr h="1157749">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WHAT</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243A5E">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Is an Open Source</a:t>
                      </a:r>
                      <a:r>
                        <a:rPr lang="en-IE" sz="1200" b="0" i="0" u="none" strike="noStrike" cap="none" spc="0" baseline="0" noProof="0" dirty="0">
                          <a:ln>
                            <a:noFill/>
                          </a:ln>
                          <a:solidFill>
                            <a:schemeClr val="tx1"/>
                          </a:solidFill>
                          <a:uFillTx/>
                          <a:latin typeface="Segoe UI Semibold"/>
                          <a:ea typeface="+mn-ea"/>
                          <a:cs typeface="+mn-cs"/>
                          <a:sym typeface="Helvetica Neue Light"/>
                        </a:rPr>
                        <a:t> memory optimized system for managing big data workloads</a:t>
                      </a:r>
                      <a:endParaRPr lang="en-IE"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Microsoft implementation of Open Source Spark  managed within the realms of Azure</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A managed Spark as a Service solution </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Embedded Spark capability within Azure Synapse Analytics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extLst>
                  <a:ext uri="{0D108BD9-81ED-4DB2-BD59-A6C34878D82A}">
                    <a16:rowId xmlns:a16="http://schemas.microsoft.com/office/drawing/2014/main" val="1108528490"/>
                  </a:ext>
                </a:extLst>
              </a:tr>
              <a:tr h="1308254">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WHEN</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 When you want to benefits of spark for big data processing and/or data science work without the Service Level Agreements of a provider</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When you want to benefits of OSS spark with the Service Level Agreement of a provider</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Provides end to end data engineering and data science solution and management platform</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Enables organizations without existing Spark implementations to fire up a Spark cluster to meet data engineering needs without the overheads of the other Spark platforms listed</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6652638"/>
                  </a:ext>
                </a:extLst>
              </a:tr>
              <a:tr h="1031806">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WHO</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243A5E">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Open Source Professionals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Open Source Professionals wanting SLA's and Microsoft Data Platform experts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Data Engineers and Data Scientists working on big data projects every day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Data Engineers, Data Scientists, Data Platform experts and Data Analysts</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extLst>
                  <a:ext uri="{0D108BD9-81ED-4DB2-BD59-A6C34878D82A}">
                    <a16:rowId xmlns:a16="http://schemas.microsoft.com/office/drawing/2014/main" val="1003776275"/>
                  </a:ext>
                </a:extLst>
              </a:tr>
              <a:tr h="1031806">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To overcome the limitations of SMP systems imposed on big data workloads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To take advantage of the OSS Big Data Analytics platform with SLA's in place to ensure business continuity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It provides the ability to create and manage an end to end big data/data science project using one platform</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It provides the ability to scale efficiently with spark clusters within a one stop shop  Data Warehousing platform of Synapse. </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60734397"/>
                  </a:ext>
                </a:extLst>
              </a:tr>
            </a:tbl>
          </a:graphicData>
        </a:graphic>
      </p:graphicFrame>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4</a:t>
            </a:fld>
            <a:endParaRPr lang="en-US" dirty="0"/>
          </a:p>
        </p:txBody>
      </p:sp>
    </p:spTree>
    <p:extLst>
      <p:ext uri="{BB962C8B-B14F-4D97-AF65-F5344CB8AC3E}">
        <p14:creationId xmlns:p14="http://schemas.microsoft.com/office/powerpoint/2010/main" val="321359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GB" dirty="0"/>
              <a:t>Apache Spark</a:t>
            </a:r>
            <a:endParaRPr lang="en-US" dirty="0"/>
          </a:p>
        </p:txBody>
      </p:sp>
      <p:pic>
        <p:nvPicPr>
          <p:cNvPr id="2" name="Picture 1" descr="This image provides a graphic that represents the components of Spark. At the bottom are boxes that represent data storage. Above this is the YARN Layer, and then the Spark core engine sits on top of this. Finally there are three libraries shown that sit on top of the Spark core engine, including Spark SQL, MLIB and GraphX">
            <a:extLst>
              <a:ext uri="{FF2B5EF4-FFF2-40B4-BE49-F238E27FC236}">
                <a16:creationId xmlns:a16="http://schemas.microsoft.com/office/drawing/2014/main" id="{A035C62C-648B-4E5E-83DE-9D1C70350D14}"/>
              </a:ext>
            </a:extLst>
          </p:cNvPr>
          <p:cNvPicPr>
            <a:picLocks noChangeAspect="1"/>
          </p:cNvPicPr>
          <p:nvPr/>
        </p:nvPicPr>
        <p:blipFill>
          <a:blip r:embed="rId3"/>
          <a:stretch>
            <a:fillRect/>
          </a:stretch>
        </p:blipFill>
        <p:spPr>
          <a:xfrm>
            <a:off x="1326610" y="965280"/>
            <a:ext cx="9538779" cy="4927440"/>
          </a:xfrm>
          <a:prstGeom prst="rect">
            <a:avLst/>
          </a:prstGeom>
        </p:spPr>
      </p:pic>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5</a:t>
            </a:fld>
            <a:endParaRPr lang="en-US" dirty="0"/>
          </a:p>
        </p:txBody>
      </p:sp>
    </p:spTree>
    <p:extLst>
      <p:ext uri="{BB962C8B-B14F-4D97-AF65-F5344CB8AC3E}">
        <p14:creationId xmlns:p14="http://schemas.microsoft.com/office/powerpoint/2010/main" val="51596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Transforming data with DataFrames in Spark pools in Azure Synapse Analytics</a:t>
            </a:r>
            <a:br>
              <a:rPr lang="en-GB" dirty="0"/>
            </a:br>
            <a:endParaRPr lang="en-GB" dirty="0"/>
          </a:p>
        </p:txBody>
      </p:sp>
      <p:sp>
        <p:nvSpPr>
          <p:cNvPr id="5" name="Subtitle 4">
            <a:extLst>
              <a:ext uri="{FF2B5EF4-FFF2-40B4-BE49-F238E27FC236}">
                <a16:creationId xmlns:a16="http://schemas.microsoft.com/office/drawing/2014/main" id="{45D1A29B-ABB9-4F4C-86D0-13499485FD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a:bodyPr>
          <a:lstStyle/>
          <a:p>
            <a:r>
              <a:rPr lang="en-US" dirty="0"/>
              <a:t>Develop Hub - Notebooks</a:t>
            </a:r>
          </a:p>
        </p:txBody>
      </p:sp>
      <p:sp>
        <p:nvSpPr>
          <p:cNvPr id="32" name="Text Placeholder 3">
            <a:extLst>
              <a:ext uri="{FF2B5EF4-FFF2-40B4-BE49-F238E27FC236}">
                <a16:creationId xmlns:a16="http://schemas.microsoft.com/office/drawing/2014/main" id="{E5D5E3FC-3F23-4A6F-B1FF-07BC6FB00C29}"/>
              </a:ext>
            </a:extLst>
          </p:cNvPr>
          <p:cNvSpPr txBox="1">
            <a:spLocks/>
          </p:cNvSpPr>
          <p:nvPr/>
        </p:nvSpPr>
        <p:spPr>
          <a:xfrm>
            <a:off x="426313" y="1269525"/>
            <a:ext cx="4258951" cy="4822671"/>
          </a:xfrm>
          <a:prstGeom prst="rect">
            <a:avLst/>
          </a:prstGeom>
        </p:spPr>
        <p:txBody>
          <a:bodyPr/>
          <a:lst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F2F2F"/>
                </a:solidFill>
                <a:latin typeface="Segoe UI" panose="020B0502040204020203" pitchFamily="34" charset="0"/>
                <a:cs typeface="Segoe UI" panose="020B0502040204020203" pitchFamily="34" charset="0"/>
                <a:sym typeface="Segoe UI Semibold"/>
              </a:rPr>
              <a:t>Notebooks</a:t>
            </a:r>
          </a:p>
          <a:p>
            <a:pPr marL="285750" indent="-285750">
              <a:spcAft>
                <a:spcPts val="600"/>
              </a:spcAft>
            </a:pPr>
            <a:r>
              <a:rPr lang="en-US" dirty="0">
                <a:solidFill>
                  <a:srgbClr val="2F2F2F"/>
                </a:solidFill>
                <a:latin typeface="Segoe UI" panose="020B0502040204020203" pitchFamily="34" charset="0"/>
                <a:cs typeface="Segoe UI" panose="020B0502040204020203" pitchFamily="34" charset="0"/>
                <a:sym typeface="Segoe UI Semibold"/>
              </a:rPr>
              <a:t>Access through workspace URL: </a:t>
            </a:r>
            <a:r>
              <a:rPr lang="en-IE" dirty="0">
                <a:solidFill>
                  <a:srgbClr val="2F2F2F"/>
                </a:solidFill>
                <a:latin typeface="Segoe UI" panose="020B0502040204020203" pitchFamily="34" charset="0"/>
                <a:cs typeface="Segoe UI" panose="020B0502040204020203" pitchFamily="34" charset="0"/>
                <a:sym typeface="Segoe UI Semibold"/>
                <a:hlinkClick r:id="rId3">
                  <a:extLst>
                    <a:ext uri="{A12FA001-AC4F-418D-AE19-62706E023703}">
                      <ahyp:hlinkClr xmlns:ahyp="http://schemas.microsoft.com/office/drawing/2018/hyperlinkcolor" val="tx"/>
                    </a:ext>
                  </a:extLst>
                </a:hlinkClick>
              </a:rPr>
              <a:t>https://web.azuresynapse.net/</a:t>
            </a:r>
            <a:endParaRPr lang="en-IE" dirty="0">
              <a:solidFill>
                <a:srgbClr val="2F2F2F"/>
              </a:solidFill>
              <a:latin typeface="Segoe UI" panose="020B0502040204020203" pitchFamily="34" charset="0"/>
              <a:cs typeface="Segoe UI" panose="020B0502040204020203" pitchFamily="34" charset="0"/>
              <a:sym typeface="Segoe UI Semibold"/>
            </a:endParaRPr>
          </a:p>
          <a:p>
            <a:pPr marL="285750" indent="-285750">
              <a:spcAft>
                <a:spcPts val="600"/>
              </a:spcAft>
            </a:pPr>
            <a:r>
              <a:rPr lang="en-IE" dirty="0">
                <a:solidFill>
                  <a:srgbClr val="2F2F2F"/>
                </a:solidFill>
                <a:latin typeface="Segoe UI" panose="020B0502040204020203" pitchFamily="34" charset="0"/>
                <a:cs typeface="Segoe UI" panose="020B0502040204020203" pitchFamily="34" charset="0"/>
                <a:sym typeface="Segoe UI Semibold"/>
              </a:rPr>
              <a:t>Examples Available through Knowledge Center</a:t>
            </a:r>
          </a:p>
          <a:p>
            <a:pPr marL="285750" indent="-285750">
              <a:spcAft>
                <a:spcPts val="600"/>
              </a:spcAft>
            </a:pPr>
            <a:r>
              <a:rPr lang="en-US" dirty="0">
                <a:solidFill>
                  <a:srgbClr val="2F2F2F"/>
                </a:solidFill>
                <a:latin typeface="Segoe UI" panose="020B0502040204020203" pitchFamily="34" charset="0"/>
                <a:cs typeface="Segoe UI" panose="020B0502040204020203" pitchFamily="34" charset="0"/>
                <a:sym typeface="Segoe UI Semibold"/>
              </a:rPr>
              <a:t>Allows to write multiple languages in one notebook by using %%&lt;Name of language&gt; </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Support for Language Syntax highlight, syntax error, syntax code completion</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Offers temporary tables across languages</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Export results </a:t>
            </a:r>
          </a:p>
          <a:p>
            <a:endParaRPr lang="en-US" sz="1600" dirty="0"/>
          </a:p>
          <a:p>
            <a:endParaRPr lang="en-US" sz="1600" dirty="0"/>
          </a:p>
          <a:p>
            <a:endParaRPr lang="en-US" sz="1600" dirty="0"/>
          </a:p>
        </p:txBody>
      </p:sp>
      <p:pic>
        <p:nvPicPr>
          <p:cNvPr id="34" name="Graphic 33">
            <a:extLst>
              <a:ext uri="{FF2B5EF4-FFF2-40B4-BE49-F238E27FC236}">
                <a16:creationId xmlns:a16="http://schemas.microsoft.com/office/drawing/2014/main" id="{79621DC4-CE13-456C-9483-11365B3CE60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187" y="3920536"/>
            <a:ext cx="246990" cy="246990"/>
          </a:xfrm>
          <a:prstGeom prst="rect">
            <a:avLst/>
          </a:prstGeom>
        </p:spPr>
      </p:pic>
      <p:grpSp>
        <p:nvGrpSpPr>
          <p:cNvPr id="2" name="Group 1" descr="This image shows a Spark notebook and how you can select the language">
            <a:extLst>
              <a:ext uri="{FF2B5EF4-FFF2-40B4-BE49-F238E27FC236}">
                <a16:creationId xmlns:a16="http://schemas.microsoft.com/office/drawing/2014/main" id="{11C8FDD7-EE18-40C5-9F08-679CCAB14A44}"/>
              </a:ext>
            </a:extLst>
          </p:cNvPr>
          <p:cNvGrpSpPr/>
          <p:nvPr/>
        </p:nvGrpSpPr>
        <p:grpSpPr>
          <a:xfrm>
            <a:off x="4685265" y="1229123"/>
            <a:ext cx="7285787" cy="4566910"/>
            <a:chOff x="4685265" y="1229123"/>
            <a:chExt cx="7285787" cy="4566910"/>
          </a:xfrm>
        </p:grpSpPr>
        <p:pic>
          <p:nvPicPr>
            <p:cNvPr id="31" name="Picture 30">
              <a:extLst>
                <a:ext uri="{FF2B5EF4-FFF2-40B4-BE49-F238E27FC236}">
                  <a16:creationId xmlns:a16="http://schemas.microsoft.com/office/drawing/2014/main" id="{CE0D20E3-46A4-4791-AD7D-1B71E0780775}"/>
                </a:ext>
              </a:extLst>
            </p:cNvPr>
            <p:cNvPicPr>
              <a:picLocks noChangeAspect="1"/>
            </p:cNvPicPr>
            <p:nvPr/>
          </p:nvPicPr>
          <p:blipFill>
            <a:blip r:embed="rId6"/>
            <a:stretch>
              <a:fillRect/>
            </a:stretch>
          </p:blipFill>
          <p:spPr>
            <a:xfrm>
              <a:off x="4685265" y="1229123"/>
              <a:ext cx="7285787" cy="2976092"/>
            </a:xfrm>
            <a:prstGeom prst="rect">
              <a:avLst/>
            </a:prstGeom>
          </p:spPr>
        </p:pic>
        <p:pic>
          <p:nvPicPr>
            <p:cNvPr id="33" name="Picture 32">
              <a:extLst>
                <a:ext uri="{FF2B5EF4-FFF2-40B4-BE49-F238E27FC236}">
                  <a16:creationId xmlns:a16="http://schemas.microsoft.com/office/drawing/2014/main" id="{A8257E30-1ECB-42B0-9F51-EC4D77D265FD}"/>
                </a:ext>
              </a:extLst>
            </p:cNvPr>
            <p:cNvPicPr>
              <a:picLocks noChangeAspect="1"/>
            </p:cNvPicPr>
            <p:nvPr/>
          </p:nvPicPr>
          <p:blipFill>
            <a:blip r:embed="rId7"/>
            <a:stretch>
              <a:fillRect/>
            </a:stretch>
          </p:blipFill>
          <p:spPr>
            <a:xfrm>
              <a:off x="8818047" y="3920536"/>
              <a:ext cx="1576851" cy="1875497"/>
            </a:xfrm>
            <a:prstGeom prst="rect">
              <a:avLst/>
            </a:prstGeom>
            <a:ln>
              <a:solidFill>
                <a:schemeClr val="bg2">
                  <a:lumMod val="50000"/>
                </a:schemeClr>
              </a:solidFill>
            </a:ln>
          </p:spPr>
        </p:pic>
        <p:cxnSp>
          <p:nvCxnSpPr>
            <p:cNvPr id="35" name="Straight Arrow Connector 34">
              <a:extLst>
                <a:ext uri="{FF2B5EF4-FFF2-40B4-BE49-F238E27FC236}">
                  <a16:creationId xmlns:a16="http://schemas.microsoft.com/office/drawing/2014/main" id="{D0282017-9AC4-48B7-AE4A-E8D0CF8D1F96}"/>
                </a:ext>
              </a:extLst>
            </p:cNvPr>
            <p:cNvCxnSpPr>
              <a:endCxn id="33" idx="0"/>
            </p:cNvCxnSpPr>
            <p:nvPr/>
          </p:nvCxnSpPr>
          <p:spPr>
            <a:xfrm>
              <a:off x="9606473" y="2515913"/>
              <a:ext cx="0" cy="1404623"/>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5">
              <a:extLst>
                <a:ext uri="{FF2B5EF4-FFF2-40B4-BE49-F238E27FC236}">
                  <a16:creationId xmlns:a16="http://schemas.microsoft.com/office/drawing/2014/main" id="{F3A1BBD1-CCC4-44E6-AA1D-3665923F2E46}"/>
                </a:ext>
              </a:extLst>
            </p:cNvPr>
            <p:cNvSpPr txBox="1">
              <a:spLocks/>
            </p:cNvSpPr>
            <p:nvPr/>
          </p:nvSpPr>
          <p:spPr>
            <a:xfrm flipH="1">
              <a:off x="8818046" y="4205215"/>
              <a:ext cx="1576851" cy="464700"/>
            </a:xfrm>
            <a:prstGeom prst="rect">
              <a:avLst/>
            </a:prstGeom>
            <a:noFill/>
            <a:ln w="28575">
              <a:solidFill>
                <a:srgbClr val="D83B00"/>
              </a:solidFill>
            </a:ln>
          </p:spPr>
          <p:txBody>
            <a:bodyPr vert="horz" lIns="182832" tIns="182832" rIns="182832" bIns="18283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600" b="1" dirty="0">
                <a:latin typeface="+mj-lt"/>
              </a:endParaRPr>
            </a:p>
          </p:txBody>
        </p:sp>
      </p:gr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dirty="0"/>
          </a:p>
        </p:txBody>
      </p:sp>
    </p:spTree>
    <p:extLst>
      <p:ext uri="{BB962C8B-B14F-4D97-AF65-F5344CB8AC3E}">
        <p14:creationId xmlns:p14="http://schemas.microsoft.com/office/powerpoint/2010/main" val="404784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Transforming data with DataFrames in Spark pools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Analyze Complex Data types with Spark pools in Azure Synapse</a:t>
            </a:r>
          </a:p>
        </p:txBody>
      </p:sp>
      <p:pic>
        <p:nvPicPr>
          <p:cNvPr id="17" name="Picture 16" descr="This image shows a box with text inside it that states &quot;Step 1. Define a function for flattening&quot;">
            <a:extLst>
              <a:ext uri="{FF2B5EF4-FFF2-40B4-BE49-F238E27FC236}">
                <a16:creationId xmlns:a16="http://schemas.microsoft.com/office/drawing/2014/main" id="{91C5E305-9E09-487D-BDFE-E4571D8C524E}"/>
              </a:ext>
            </a:extLst>
          </p:cNvPr>
          <p:cNvPicPr>
            <a:picLocks noChangeAspect="1"/>
          </p:cNvPicPr>
          <p:nvPr/>
        </p:nvPicPr>
        <p:blipFill>
          <a:blip r:embed="rId3"/>
          <a:stretch>
            <a:fillRect/>
          </a:stretch>
        </p:blipFill>
        <p:spPr>
          <a:xfrm>
            <a:off x="652462" y="2422460"/>
            <a:ext cx="1943100" cy="1695450"/>
          </a:xfrm>
          <a:prstGeom prst="rect">
            <a:avLst/>
          </a:prstGeom>
        </p:spPr>
      </p:pic>
      <p:pic>
        <p:nvPicPr>
          <p:cNvPr id="21" name="Picture 20">
            <a:extLst>
              <a:ext uri="{FF2B5EF4-FFF2-40B4-BE49-F238E27FC236}">
                <a16:creationId xmlns:a16="http://schemas.microsoft.com/office/drawing/2014/main" id="{A458AB0E-95AC-4481-9F5F-13CAD88CB57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825790" y="3037399"/>
            <a:ext cx="514350" cy="504825"/>
          </a:xfrm>
          <a:prstGeom prst="rect">
            <a:avLst/>
          </a:prstGeom>
        </p:spPr>
      </p:pic>
      <p:pic>
        <p:nvPicPr>
          <p:cNvPr id="18" name="Picture 17" descr="This image shows a box with text inside it that states &quot;Step 2: Flatten nested schema&quot;">
            <a:extLst>
              <a:ext uri="{FF2B5EF4-FFF2-40B4-BE49-F238E27FC236}">
                <a16:creationId xmlns:a16="http://schemas.microsoft.com/office/drawing/2014/main" id="{DAD68B6D-ACFB-45F5-9F06-DEE415544555}"/>
              </a:ext>
            </a:extLst>
          </p:cNvPr>
          <p:cNvPicPr>
            <a:picLocks noChangeAspect="1"/>
          </p:cNvPicPr>
          <p:nvPr/>
        </p:nvPicPr>
        <p:blipFill>
          <a:blip r:embed="rId5"/>
          <a:stretch>
            <a:fillRect/>
          </a:stretch>
        </p:blipFill>
        <p:spPr>
          <a:xfrm>
            <a:off x="3570368" y="2422460"/>
            <a:ext cx="2010680" cy="1734704"/>
          </a:xfrm>
          <a:prstGeom prst="rect">
            <a:avLst/>
          </a:prstGeom>
        </p:spPr>
      </p:pic>
      <p:pic>
        <p:nvPicPr>
          <p:cNvPr id="22" name="Picture 21">
            <a:extLst>
              <a:ext uri="{FF2B5EF4-FFF2-40B4-BE49-F238E27FC236}">
                <a16:creationId xmlns:a16="http://schemas.microsoft.com/office/drawing/2014/main" id="{837A6F71-E163-4A92-AB89-00568D71507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775268" y="3017772"/>
            <a:ext cx="514350" cy="504825"/>
          </a:xfrm>
          <a:prstGeom prst="rect">
            <a:avLst/>
          </a:prstGeom>
        </p:spPr>
      </p:pic>
      <p:pic>
        <p:nvPicPr>
          <p:cNvPr id="19" name="Picture 18" descr="This image shows a box with text inside it that states &quot;Step 3. Explode arrays&quot;">
            <a:extLst>
              <a:ext uri="{FF2B5EF4-FFF2-40B4-BE49-F238E27FC236}">
                <a16:creationId xmlns:a16="http://schemas.microsoft.com/office/drawing/2014/main" id="{9F44E832-3B59-48C4-AABC-FAF9165B800A}"/>
              </a:ext>
            </a:extLst>
          </p:cNvPr>
          <p:cNvPicPr>
            <a:picLocks noChangeAspect="1"/>
          </p:cNvPicPr>
          <p:nvPr/>
        </p:nvPicPr>
        <p:blipFill>
          <a:blip r:embed="rId6"/>
          <a:stretch>
            <a:fillRect/>
          </a:stretch>
        </p:blipFill>
        <p:spPr>
          <a:xfrm>
            <a:off x="6555854" y="2357398"/>
            <a:ext cx="2118351" cy="1794010"/>
          </a:xfrm>
          <a:prstGeom prst="rect">
            <a:avLst/>
          </a:prstGeom>
        </p:spPr>
      </p:pic>
      <p:pic>
        <p:nvPicPr>
          <p:cNvPr id="23" name="Picture 22">
            <a:extLst>
              <a:ext uri="{FF2B5EF4-FFF2-40B4-BE49-F238E27FC236}">
                <a16:creationId xmlns:a16="http://schemas.microsoft.com/office/drawing/2014/main" id="{C750EE0E-6837-4D73-A1BE-E6B7221CE9F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772001" y="3001990"/>
            <a:ext cx="514350" cy="504825"/>
          </a:xfrm>
          <a:prstGeom prst="rect">
            <a:avLst/>
          </a:prstGeom>
        </p:spPr>
      </p:pic>
      <p:pic>
        <p:nvPicPr>
          <p:cNvPr id="20" name="Picture 19" descr="This image shows a box with text inside it that states &quot;Step 4. Flatten child nested schema&quot;">
            <a:extLst>
              <a:ext uri="{FF2B5EF4-FFF2-40B4-BE49-F238E27FC236}">
                <a16:creationId xmlns:a16="http://schemas.microsoft.com/office/drawing/2014/main" id="{6B34229E-64D2-4EC3-99E4-7A74162314A3}"/>
              </a:ext>
            </a:extLst>
          </p:cNvPr>
          <p:cNvPicPr>
            <a:picLocks noChangeAspect="1"/>
          </p:cNvPicPr>
          <p:nvPr/>
        </p:nvPicPr>
        <p:blipFill>
          <a:blip r:embed="rId7"/>
          <a:stretch>
            <a:fillRect/>
          </a:stretch>
        </p:blipFill>
        <p:spPr>
          <a:xfrm>
            <a:off x="9384147" y="2383206"/>
            <a:ext cx="2118351" cy="1793007"/>
          </a:xfrm>
          <a:prstGeom prst="rect">
            <a:avLst/>
          </a:prstGeom>
        </p:spPr>
      </p:pic>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1771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3867</TotalTime>
  <Words>3526</Words>
  <Application>Microsoft Office PowerPoint</Application>
  <PresentationFormat>Widescreen</PresentationFormat>
  <Paragraphs>292</Paragraphs>
  <Slides>12</Slides>
  <Notes>11</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-apple-system</vt:lpstr>
      <vt:lpstr>Arial</vt:lpstr>
      <vt:lpstr>Calibri</vt:lpstr>
      <vt:lpstr>Catamaran ExtraBold</vt:lpstr>
      <vt:lpstr>Helvetica Neue</vt:lpstr>
      <vt:lpstr>Lucida Sans</vt:lpstr>
      <vt:lpstr>Montserrat</vt:lpstr>
      <vt:lpstr>Myriad Pro</vt:lpstr>
      <vt:lpstr>Roboto</vt:lpstr>
      <vt:lpstr>Segoe UI</vt:lpstr>
      <vt:lpstr>Segoe UI Semibold</vt:lpstr>
      <vt:lpstr>source sans pro</vt:lpstr>
      <vt:lpstr>Office Theme</vt:lpstr>
      <vt:lpstr>Explore, transform, and load data into the Data Warehouse using Apache Spark</vt:lpstr>
      <vt:lpstr>Agenda</vt:lpstr>
      <vt:lpstr>Understanding big data engineering with Apache Spark in Azure Synapse Analytics</vt:lpstr>
      <vt:lpstr>What to use when and where</vt:lpstr>
      <vt:lpstr>Apache Spark</vt:lpstr>
      <vt:lpstr>Transforming data with DataFrames in Spark pools in Azure Synapse Analytics </vt:lpstr>
      <vt:lpstr>Develop Hub - Notebooks</vt:lpstr>
      <vt:lpstr>Transforming data with DataFrames in Spark pools in Azure Synapse Analytics</vt:lpstr>
      <vt:lpstr>Analyze Complex Data types with Spark pools in Azure Synapse</vt:lpstr>
      <vt:lpstr>Integrating SQL and Spark pools in Azure Synapse Analytics</vt:lpstr>
      <vt:lpstr>Design integrating Data Transfer between Spark and SQL pools</vt:lpstr>
      <vt:lpstr>LAB 4: Explore, transform, and load data into the Data Warehouse using Apache 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Kyle Bunting</cp:lastModifiedBy>
  <cp:revision>22</cp:revision>
  <dcterms:created xsi:type="dcterms:W3CDTF">2021-04-14T17:02:56Z</dcterms:created>
  <dcterms:modified xsi:type="dcterms:W3CDTF">2022-12-02T20:51:39Z</dcterms:modified>
</cp:coreProperties>
</file>