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3" r:id="rId5"/>
  </p:sldMasterIdLst>
  <p:notesMasterIdLst>
    <p:notesMasterId r:id="rId8"/>
  </p:notesMasterIdLst>
  <p:sldIdLst>
    <p:sldId id="2076137911" r:id="rId6"/>
    <p:sldId id="207613791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68" y="3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FF2100-FC35-4B91-94C4-C497DEF7793B}" type="datetimeFigureOut">
              <a:rPr lang="en-US" smtClean="0"/>
              <a:t>6/1/2021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20043F-F5FF-42D7-9B10-EBEDCB59996E}" type="slidenum">
              <a:rPr lang="en-US" smtClean="0"/>
              <a:t>‹#›</a:t>
            </a:fld>
            <a:endParaRPr lang="en-US"/>
          </a:p>
        </p:txBody>
      </p:sp>
    </p:spTree>
    <p:extLst>
      <p:ext uri="{BB962C8B-B14F-4D97-AF65-F5344CB8AC3E}">
        <p14:creationId xmlns:p14="http://schemas.microsoft.com/office/powerpoint/2010/main" val="2234227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2" y="2075840"/>
            <a:ext cx="8067760" cy="1801436"/>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24" y="6041178"/>
            <a:ext cx="1613565" cy="346755"/>
          </a:xfrm>
          <a:prstGeom prst="rect">
            <a:avLst/>
          </a:prstGeom>
        </p:spPr>
      </p:pic>
    </p:spTree>
    <p:extLst>
      <p:ext uri="{BB962C8B-B14F-4D97-AF65-F5344CB8AC3E}">
        <p14:creationId xmlns:p14="http://schemas.microsoft.com/office/powerpoint/2010/main" val="1690910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796804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7004491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2759221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5532524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5563402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3217400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16271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88727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89452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56638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95256122"/>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754616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a:t>
            </a:r>
            <a:r>
              <a:rPr lang="en-US" sz="686" baseline="0">
                <a:gradFill>
                  <a:gsLst>
                    <a:gs pos="0">
                      <a:schemeClr val="tx1"/>
                    </a:gs>
                    <a:gs pos="100000">
                      <a:schemeClr val="tx1"/>
                    </a:gs>
                  </a:gsLst>
                  <a:lin ang="5400000" scaled="0"/>
                </a:gradFill>
                <a:cs typeface="Segoe UI" pitchFamily="34" charset="0"/>
              </a:rPr>
              <a:t> Copyright</a:t>
            </a:r>
            <a:r>
              <a:rPr lang="en-US" sz="686">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22018406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2073482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9527219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18223"/>
            <a:ext cx="9144000" cy="615553"/>
          </a:xfrm>
          <a:noFill/>
        </p:spPr>
        <p:txBody>
          <a:bodyPr lIns="0" tIns="0" rIns="0" bIns="0" anchor="b" anchorCtr="0">
            <a:spAutoFit/>
          </a:bodyPr>
          <a:lstStyle>
            <a:lvl1pPr>
              <a:defRPr sz="40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69332"/>
          </a:xfrm>
          <a:noFill/>
        </p:spPr>
        <p:txBody>
          <a:bodyPr wrap="square" lIns="0" tIns="0" rIns="0" bIns="0">
            <a:spAutoFit/>
          </a:bodyPr>
          <a:lstStyle>
            <a:lvl1pPr marL="0" indent="0">
              <a:spcBef>
                <a:spcPts val="0"/>
              </a:spcBef>
              <a:buNone/>
              <a:defRPr sz="24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612004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3126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623723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1393416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967866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8251494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688897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25449366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1"/>
            <a:ext cx="3468956" cy="1107996"/>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356100" y="2447039"/>
            <a:ext cx="7251192" cy="369332"/>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356100" y="2017713"/>
            <a:ext cx="72532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7910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5ACBF0"/>
          </p15:clr>
        </p15:guide>
        <p15:guide id="13" pos="2744">
          <p15:clr>
            <a:srgbClr val="5ACBF0"/>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2" orient="horz" pos="1728">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bwMode="auto">
          <a:xfrm>
            <a:off x="588263" y="3179701"/>
            <a:ext cx="3182621" cy="498598"/>
          </a:xfrm>
          <a:noFill/>
        </p:spPr>
        <p:txBody>
          <a:bodyPr vert="horz" wrap="square" lIns="0" tIns="0" rIns="0" bIns="0" rtlCol="0" anchor="ctr" anchorCtr="0">
            <a:spAutoFit/>
          </a:bodyPr>
          <a:lstStyle>
            <a:lvl1pPr>
              <a:defRPr lang="en-US" dirty="0">
                <a:solidFill>
                  <a:srgbClr val="FFFFFF"/>
                </a:solidFill>
              </a:defRPr>
            </a:lvl1pPr>
          </a:lstStyle>
          <a:p>
            <a:pPr lvl="0">
              <a:lnSpc>
                <a:spcPct val="90000"/>
              </a:lnSpc>
            </a:pPr>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08563" y="3213557"/>
            <a:ext cx="6599409" cy="430887"/>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87901882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5ACBF0"/>
          </p15:clr>
        </p15:guide>
        <p15:guide id="14" pos="3155">
          <p15:clr>
            <a:srgbClr val="5ACBF0"/>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a:xfrm>
            <a:off x="588263" y="3179701"/>
            <a:ext cx="3182621" cy="498598"/>
          </a:xfrm>
          <a:noFill/>
        </p:spPr>
        <p:txBody>
          <a:bodyPr vert="horz" wrap="square" lIns="0" tIns="0" rIns="0" bIns="0" rtlCol="0" anchor="ctr" anchorCtr="0">
            <a:spAutoFit/>
          </a:bodyPr>
          <a:lstStyle>
            <a:lvl1pPr>
              <a:defRPr lang="en-US" dirty="0">
                <a:solidFill>
                  <a:schemeClr val="tx1"/>
                </a:solidFill>
              </a:defRPr>
            </a:lvl1pPr>
          </a:lstStyle>
          <a:p>
            <a:pPr lvl="0">
              <a:lnSpc>
                <a:spcPct val="90000"/>
              </a:lnSpc>
            </a:pPr>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08563" y="3213557"/>
            <a:ext cx="6599409" cy="430887"/>
          </a:xfrm>
        </p:spPr>
        <p:txBody>
          <a:bodyPr anchor="ctr" anchorCtr="0">
            <a:spAutoFit/>
          </a:bodyPr>
          <a:lstStyle>
            <a:lvl1pPr marL="0" indent="0">
              <a:spcAft>
                <a:spcPts val="1200"/>
              </a:spcAft>
              <a:buNone/>
              <a:defRPr sz="2800"/>
            </a:lvl1pPr>
            <a:lvl2pPr marL="228600" indent="0">
              <a:buNone/>
              <a:defRPr/>
            </a:lvl2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456623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5005903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5473015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2696529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9455049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6670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53562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7565159"/>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41940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spTree>
    <p:extLst>
      <p:ext uri="{BB962C8B-B14F-4D97-AF65-F5344CB8AC3E}">
        <p14:creationId xmlns:p14="http://schemas.microsoft.com/office/powerpoint/2010/main" val="41834617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57136492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itle Slide 3 ">
    <p:bg>
      <p:bgPr>
        <a:solidFill>
          <a:schemeClr val="accent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5F38AD-64EA-4B26-B7D3-C2F05493206B}"/>
              </a:ext>
            </a:extLst>
          </p:cNvPr>
          <p:cNvPicPr>
            <a:picLocks noChangeAspect="1"/>
          </p:cNvPicPr>
          <p:nvPr userDrawn="1"/>
        </p:nvPicPr>
        <p:blipFill>
          <a:blip r:embed="rId2"/>
          <a:stretch>
            <a:fillRect/>
          </a:stretch>
        </p:blipFill>
        <p:spPr>
          <a:xfrm>
            <a:off x="0" y="0"/>
            <a:ext cx="12192000" cy="6857997"/>
          </a:xfrm>
          <a:prstGeom prst="rect">
            <a:avLst/>
          </a:prstGeom>
        </p:spPr>
      </p:pic>
      <p:sp>
        <p:nvSpPr>
          <p:cNvPr id="3" name="Rectangle 2">
            <a:extLst>
              <a:ext uri="{FF2B5EF4-FFF2-40B4-BE49-F238E27FC236}">
                <a16:creationId xmlns:a16="http://schemas.microsoft.com/office/drawing/2014/main" id="{F0191069-9A1B-4D96-B56B-775F6023B787}"/>
              </a:ext>
            </a:extLst>
          </p:cNvPr>
          <p:cNvSpPr/>
          <p:nvPr userDrawn="1"/>
        </p:nvSpPr>
        <p:spPr bwMode="auto">
          <a:xfrm>
            <a:off x="0" y="0"/>
            <a:ext cx="12192000" cy="6858000"/>
          </a:xfrm>
          <a:prstGeom prst="rect">
            <a:avLst/>
          </a:prstGeom>
          <a:gradFill>
            <a:gsLst>
              <a:gs pos="0">
                <a:srgbClr val="000000">
                  <a:alpha val="15000"/>
                </a:srgbClr>
              </a:gs>
              <a:gs pos="100000">
                <a:srgbClr val="1A1A1A">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BA784868-C8AF-4D99-9BD8-43CBB4961842}"/>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274248" y="257170"/>
            <a:ext cx="2266311" cy="569191"/>
          </a:xfrm>
          <a:prstGeom prst="rect">
            <a:avLst/>
          </a:prstGeom>
        </p:spPr>
      </p:pic>
      <p:sp>
        <p:nvSpPr>
          <p:cNvPr id="15" name="Text Placeholder 10">
            <a:extLst>
              <a:ext uri="{FF2B5EF4-FFF2-40B4-BE49-F238E27FC236}">
                <a16:creationId xmlns:a16="http://schemas.microsoft.com/office/drawing/2014/main" id="{718C12CA-FF1E-41F6-84F9-03ED0B84EF2E}"/>
              </a:ext>
            </a:extLst>
          </p:cNvPr>
          <p:cNvSpPr>
            <a:spLocks noGrp="1"/>
          </p:cNvSpPr>
          <p:nvPr>
            <p:ph type="body" sz="quarter" idx="15" hasCustomPrompt="1"/>
          </p:nvPr>
        </p:nvSpPr>
        <p:spPr>
          <a:xfrm>
            <a:off x="464841" y="4847661"/>
            <a:ext cx="9602819" cy="727892"/>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a:t>Author name</a:t>
            </a:r>
          </a:p>
          <a:p>
            <a:pPr lvl="1"/>
            <a:r>
              <a:rPr lang="en-US"/>
              <a:t>Date</a:t>
            </a:r>
          </a:p>
        </p:txBody>
      </p:sp>
      <p:sp>
        <p:nvSpPr>
          <p:cNvPr id="16" name="Title 1">
            <a:extLst>
              <a:ext uri="{FF2B5EF4-FFF2-40B4-BE49-F238E27FC236}">
                <a16:creationId xmlns:a16="http://schemas.microsoft.com/office/drawing/2014/main" id="{06A627AC-F0E8-4823-99FD-AD035C641C37}"/>
              </a:ext>
            </a:extLst>
          </p:cNvPr>
          <p:cNvSpPr>
            <a:spLocks noGrp="1"/>
          </p:cNvSpPr>
          <p:nvPr>
            <p:ph type="title" hasCustomPrompt="1"/>
          </p:nvPr>
        </p:nvSpPr>
        <p:spPr>
          <a:xfrm>
            <a:off x="407391" y="3029995"/>
            <a:ext cx="9660269" cy="1793104"/>
          </a:xfrm>
          <a:noFill/>
        </p:spPr>
        <p:txBody>
          <a:bodyPr lIns="0" tIns="0" rIns="0" bIns="182880" anchor="b" anchorCtr="0"/>
          <a:lstStyle>
            <a:lvl1pPr>
              <a:defRPr sz="4705" strike="noStrike" spc="-49" baseline="0">
                <a:solidFill>
                  <a:schemeClr val="bg1"/>
                </a:solidFill>
              </a:defRPr>
            </a:lvl1pPr>
          </a:lstStyle>
          <a:p>
            <a:r>
              <a:rPr lang="en-US"/>
              <a:t>Microsoft 365</a:t>
            </a:r>
            <a:br>
              <a:rPr lang="en-US"/>
            </a:br>
            <a:r>
              <a:rPr lang="en-US"/>
              <a:t>title or event name</a:t>
            </a:r>
          </a:p>
        </p:txBody>
      </p:sp>
    </p:spTree>
    <p:extLst>
      <p:ext uri="{BB962C8B-B14F-4D97-AF65-F5344CB8AC3E}">
        <p14:creationId xmlns:p14="http://schemas.microsoft.com/office/powerpoint/2010/main" val="2652175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_Title Slide">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9"/>
            <a:ext cx="1366440" cy="292608"/>
          </a:xfrm>
          <a:prstGeom prst="rect">
            <a:avLst/>
          </a:prstGeom>
        </p:spPr>
      </p:pic>
      <p:sp>
        <p:nvSpPr>
          <p:cNvPr id="9" name="Title 1"/>
          <p:cNvSpPr>
            <a:spLocks noGrp="1"/>
          </p:cNvSpPr>
          <p:nvPr>
            <p:ph type="title" hasCustomPrompt="1"/>
          </p:nvPr>
        </p:nvSpPr>
        <p:spPr>
          <a:xfrm>
            <a:off x="584201" y="3035102"/>
            <a:ext cx="6501251" cy="498674"/>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1" y="3962401"/>
            <a:ext cx="6501251" cy="276999"/>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a:t>Speaker name or subtitle text</a:t>
            </a:r>
          </a:p>
        </p:txBody>
      </p:sp>
      <p:sp>
        <p:nvSpPr>
          <p:cNvPr id="275" name="Oval 274">
            <a:extLst>
              <a:ext uri="{FF2B5EF4-FFF2-40B4-BE49-F238E27FC236}">
                <a16:creationId xmlns:a16="http://schemas.microsoft.com/office/drawing/2014/main" id="{3A24E08F-1AA5-474E-9DD9-5E82B74C4559}"/>
              </a:ext>
            </a:extLst>
          </p:cNvPr>
          <p:cNvSpPr/>
          <p:nvPr userDrawn="1"/>
        </p:nvSpPr>
        <p:spPr bwMode="auto">
          <a:xfrm>
            <a:off x="7377154" y="1312883"/>
            <a:ext cx="4232235" cy="4232235"/>
          </a:xfrm>
          <a:prstGeom prst="ellipse">
            <a:avLst/>
          </a:prstGeom>
          <a:solidFill>
            <a:schemeClr val="bg2"/>
          </a:solidFill>
          <a:ln>
            <a:noFill/>
          </a:ln>
          <a:effectLst>
            <a:innerShdw blurRad="254000">
              <a:prstClr val="black">
                <a:alpha val="32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cs typeface="Segoe UI" pitchFamily="34" charset="0"/>
            </a:endParaRPr>
          </a:p>
        </p:txBody>
      </p:sp>
      <p:grpSp>
        <p:nvGrpSpPr>
          <p:cNvPr id="276" name="Graphic 1">
            <a:extLst>
              <a:ext uri="{FF2B5EF4-FFF2-40B4-BE49-F238E27FC236}">
                <a16:creationId xmlns:a16="http://schemas.microsoft.com/office/drawing/2014/main" id="{29461418-0591-4D90-9B24-73480A0FE748}"/>
              </a:ext>
            </a:extLst>
          </p:cNvPr>
          <p:cNvGrpSpPr/>
          <p:nvPr userDrawn="1"/>
        </p:nvGrpSpPr>
        <p:grpSpPr>
          <a:xfrm>
            <a:off x="7540158" y="913033"/>
            <a:ext cx="3649174" cy="3855948"/>
            <a:chOff x="7301098" y="972580"/>
            <a:chExt cx="3649174" cy="3855948"/>
          </a:xfrm>
        </p:grpSpPr>
        <p:sp>
          <p:nvSpPr>
            <p:cNvPr id="277" name="Freeform: Shape 276">
              <a:extLst>
                <a:ext uri="{FF2B5EF4-FFF2-40B4-BE49-F238E27FC236}">
                  <a16:creationId xmlns:a16="http://schemas.microsoft.com/office/drawing/2014/main" id="{31300545-88A0-4735-9A01-19DEB9E50E74}"/>
                </a:ext>
              </a:extLst>
            </p:cNvPr>
            <p:cNvSpPr/>
            <p:nvPr/>
          </p:nvSpPr>
          <p:spPr>
            <a:xfrm>
              <a:off x="9150574" y="3947825"/>
              <a:ext cx="1799698" cy="880703"/>
            </a:xfrm>
            <a:custGeom>
              <a:avLst/>
              <a:gdLst>
                <a:gd name="connsiteX0" fmla="*/ 1577927 w 1799697"/>
                <a:gd name="connsiteY0" fmla="*/ 513425 h 880703"/>
                <a:gd name="connsiteX1" fmla="*/ 1509002 w 1799697"/>
                <a:gd name="connsiteY1" fmla="*/ 532570 h 880703"/>
                <a:gd name="connsiteX2" fmla="*/ 1509002 w 1799697"/>
                <a:gd name="connsiteY2" fmla="*/ 517254 h 880703"/>
                <a:gd name="connsiteX3" fmla="*/ 1256279 w 1799697"/>
                <a:gd name="connsiteY3" fmla="*/ 264530 h 880703"/>
                <a:gd name="connsiteX4" fmla="*/ 1083967 w 1799697"/>
                <a:gd name="connsiteY4" fmla="*/ 333455 h 880703"/>
                <a:gd name="connsiteX5" fmla="*/ 777635 w 1799697"/>
                <a:gd name="connsiteY5" fmla="*/ 115193 h 880703"/>
                <a:gd name="connsiteX6" fmla="*/ 452158 w 1799697"/>
                <a:gd name="connsiteY6" fmla="*/ 436842 h 880703"/>
                <a:gd name="connsiteX7" fmla="*/ 310480 w 1799697"/>
                <a:gd name="connsiteY7" fmla="*/ 375575 h 880703"/>
                <a:gd name="connsiteX8" fmla="*/ 115193 w 1799697"/>
                <a:gd name="connsiteY8" fmla="*/ 570862 h 880703"/>
                <a:gd name="connsiteX9" fmla="*/ 310480 w 1799697"/>
                <a:gd name="connsiteY9" fmla="*/ 766148 h 880703"/>
                <a:gd name="connsiteX10" fmla="*/ 1577927 w 1799697"/>
                <a:gd name="connsiteY10" fmla="*/ 766148 h 880703"/>
                <a:gd name="connsiteX11" fmla="*/ 1708118 w 1799697"/>
                <a:gd name="connsiteY11" fmla="*/ 635957 h 880703"/>
                <a:gd name="connsiteX12" fmla="*/ 1577927 w 1799697"/>
                <a:gd name="connsiteY12" fmla="*/ 513425 h 88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99697" h="880703">
                  <a:moveTo>
                    <a:pt x="1577927" y="513425"/>
                  </a:moveTo>
                  <a:cubicBezTo>
                    <a:pt x="1551123" y="513425"/>
                    <a:pt x="1528148" y="521083"/>
                    <a:pt x="1509002" y="532570"/>
                  </a:cubicBezTo>
                  <a:cubicBezTo>
                    <a:pt x="1509002" y="528741"/>
                    <a:pt x="1509002" y="524912"/>
                    <a:pt x="1509002" y="517254"/>
                  </a:cubicBezTo>
                  <a:cubicBezTo>
                    <a:pt x="1509002" y="379405"/>
                    <a:pt x="1397957" y="264530"/>
                    <a:pt x="1256279" y="264530"/>
                  </a:cubicBezTo>
                  <a:cubicBezTo>
                    <a:pt x="1187354" y="264530"/>
                    <a:pt x="1126088" y="291334"/>
                    <a:pt x="1083967" y="333455"/>
                  </a:cubicBezTo>
                  <a:cubicBezTo>
                    <a:pt x="1038017" y="207093"/>
                    <a:pt x="919314" y="115193"/>
                    <a:pt x="777635" y="115193"/>
                  </a:cubicBezTo>
                  <a:cubicBezTo>
                    <a:pt x="597666" y="115193"/>
                    <a:pt x="455987" y="260701"/>
                    <a:pt x="452158" y="436842"/>
                  </a:cubicBezTo>
                  <a:cubicBezTo>
                    <a:pt x="417696" y="398550"/>
                    <a:pt x="367917" y="375575"/>
                    <a:pt x="310480" y="375575"/>
                  </a:cubicBezTo>
                  <a:cubicBezTo>
                    <a:pt x="203264" y="375575"/>
                    <a:pt x="115193" y="463646"/>
                    <a:pt x="115193" y="570862"/>
                  </a:cubicBezTo>
                  <a:cubicBezTo>
                    <a:pt x="115193" y="678078"/>
                    <a:pt x="203264" y="766148"/>
                    <a:pt x="310480" y="766148"/>
                  </a:cubicBezTo>
                  <a:lnTo>
                    <a:pt x="1577927" y="766148"/>
                  </a:lnTo>
                  <a:cubicBezTo>
                    <a:pt x="1650681" y="766148"/>
                    <a:pt x="1708118" y="708711"/>
                    <a:pt x="1708118" y="635957"/>
                  </a:cubicBezTo>
                  <a:cubicBezTo>
                    <a:pt x="1708118" y="570862"/>
                    <a:pt x="1650681" y="513425"/>
                    <a:pt x="1577927" y="513425"/>
                  </a:cubicBezTo>
                </a:path>
              </a:pathLst>
            </a:custGeom>
            <a:solidFill>
              <a:srgbClr val="FFFFFF"/>
            </a:solidFill>
            <a:ln w="38206" cap="flat">
              <a:noFill/>
              <a:prstDash val="solid"/>
              <a:miter/>
            </a:ln>
          </p:spPr>
          <p:txBody>
            <a:bodyPr rtlCol="0" anchor="ctr"/>
            <a:lstStyle/>
            <a:p>
              <a:endParaRPr lang="en-US" sz="1800"/>
            </a:p>
          </p:txBody>
        </p:sp>
        <p:sp>
          <p:nvSpPr>
            <p:cNvPr id="278" name="Freeform: Shape 277">
              <a:extLst>
                <a:ext uri="{FF2B5EF4-FFF2-40B4-BE49-F238E27FC236}">
                  <a16:creationId xmlns:a16="http://schemas.microsoft.com/office/drawing/2014/main" id="{EE850908-A91F-45AA-A556-EEA0C1258EFA}"/>
                </a:ext>
              </a:extLst>
            </p:cNvPr>
            <p:cNvSpPr/>
            <p:nvPr/>
          </p:nvSpPr>
          <p:spPr>
            <a:xfrm>
              <a:off x="7301098" y="3227946"/>
              <a:ext cx="2297487" cy="1072161"/>
            </a:xfrm>
            <a:custGeom>
              <a:avLst/>
              <a:gdLst>
                <a:gd name="connsiteX0" fmla="*/ 272188 w 2297486"/>
                <a:gd name="connsiteY0" fmla="*/ 670420 h 1072160"/>
                <a:gd name="connsiteX1" fmla="*/ 383234 w 2297486"/>
                <a:gd name="connsiteY1" fmla="*/ 716369 h 1072160"/>
                <a:gd name="connsiteX2" fmla="*/ 383234 w 2297486"/>
                <a:gd name="connsiteY2" fmla="*/ 693394 h 1072160"/>
                <a:gd name="connsiteX3" fmla="*/ 670419 w 2297486"/>
                <a:gd name="connsiteY3" fmla="*/ 406208 h 1072160"/>
                <a:gd name="connsiteX4" fmla="*/ 919314 w 2297486"/>
                <a:gd name="connsiteY4" fmla="*/ 547887 h 1072160"/>
                <a:gd name="connsiteX5" fmla="*/ 919314 w 2297486"/>
                <a:gd name="connsiteY5" fmla="*/ 547887 h 1072160"/>
                <a:gd name="connsiteX6" fmla="*/ 1352007 w 2297486"/>
                <a:gd name="connsiteY6" fmla="*/ 115193 h 1072160"/>
                <a:gd name="connsiteX7" fmla="*/ 1784700 w 2297486"/>
                <a:gd name="connsiteY7" fmla="*/ 547887 h 1072160"/>
                <a:gd name="connsiteX8" fmla="*/ 1777042 w 2297486"/>
                <a:gd name="connsiteY8" fmla="*/ 635957 h 1072160"/>
                <a:gd name="connsiteX9" fmla="*/ 1979987 w 2297486"/>
                <a:gd name="connsiteY9" fmla="*/ 517254 h 1072160"/>
                <a:gd name="connsiteX10" fmla="*/ 2209736 w 2297486"/>
                <a:gd name="connsiteY10" fmla="*/ 747002 h 1072160"/>
                <a:gd name="connsiteX11" fmla="*/ 1979987 w 2297486"/>
                <a:gd name="connsiteY11" fmla="*/ 976751 h 1072160"/>
                <a:gd name="connsiteX12" fmla="*/ 1348178 w 2297486"/>
                <a:gd name="connsiteY12" fmla="*/ 976751 h 1072160"/>
                <a:gd name="connsiteX13" fmla="*/ 666590 w 2297486"/>
                <a:gd name="connsiteY13" fmla="*/ 976751 h 1072160"/>
                <a:gd name="connsiteX14" fmla="*/ 272188 w 2297486"/>
                <a:gd name="connsiteY14" fmla="*/ 976751 h 1072160"/>
                <a:gd name="connsiteX15" fmla="*/ 115193 w 2297486"/>
                <a:gd name="connsiteY15" fmla="*/ 819756 h 1072160"/>
                <a:gd name="connsiteX16" fmla="*/ 272188 w 2297486"/>
                <a:gd name="connsiteY16" fmla="*/ 670420 h 1072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97486" h="1072160">
                  <a:moveTo>
                    <a:pt x="272188" y="670420"/>
                  </a:moveTo>
                  <a:cubicBezTo>
                    <a:pt x="314309" y="670420"/>
                    <a:pt x="356430" y="689565"/>
                    <a:pt x="383234" y="716369"/>
                  </a:cubicBezTo>
                  <a:cubicBezTo>
                    <a:pt x="383234" y="708711"/>
                    <a:pt x="383234" y="701053"/>
                    <a:pt x="383234" y="693394"/>
                  </a:cubicBezTo>
                  <a:cubicBezTo>
                    <a:pt x="383234" y="536399"/>
                    <a:pt x="509595" y="406208"/>
                    <a:pt x="670419" y="406208"/>
                  </a:cubicBezTo>
                  <a:cubicBezTo>
                    <a:pt x="777635" y="406208"/>
                    <a:pt x="869535" y="463646"/>
                    <a:pt x="919314" y="547887"/>
                  </a:cubicBezTo>
                  <a:cubicBezTo>
                    <a:pt x="919314" y="547887"/>
                    <a:pt x="919314" y="547887"/>
                    <a:pt x="919314" y="547887"/>
                  </a:cubicBezTo>
                  <a:cubicBezTo>
                    <a:pt x="919314" y="310480"/>
                    <a:pt x="1110771" y="115193"/>
                    <a:pt x="1352007" y="115193"/>
                  </a:cubicBezTo>
                  <a:cubicBezTo>
                    <a:pt x="1589414" y="115193"/>
                    <a:pt x="1784700" y="306651"/>
                    <a:pt x="1784700" y="547887"/>
                  </a:cubicBezTo>
                  <a:cubicBezTo>
                    <a:pt x="1784700" y="578520"/>
                    <a:pt x="1780871" y="605324"/>
                    <a:pt x="1777042" y="635957"/>
                  </a:cubicBezTo>
                  <a:cubicBezTo>
                    <a:pt x="1815334" y="563203"/>
                    <a:pt x="1891917" y="517254"/>
                    <a:pt x="1979987" y="517254"/>
                  </a:cubicBezTo>
                  <a:cubicBezTo>
                    <a:pt x="2106349" y="517254"/>
                    <a:pt x="2209736" y="620641"/>
                    <a:pt x="2209736" y="747002"/>
                  </a:cubicBezTo>
                  <a:cubicBezTo>
                    <a:pt x="2209736" y="873364"/>
                    <a:pt x="2106349" y="976751"/>
                    <a:pt x="1979987" y="976751"/>
                  </a:cubicBezTo>
                  <a:lnTo>
                    <a:pt x="1348178" y="976751"/>
                  </a:lnTo>
                  <a:lnTo>
                    <a:pt x="666590" y="976751"/>
                  </a:lnTo>
                  <a:lnTo>
                    <a:pt x="272188" y="976751"/>
                  </a:lnTo>
                  <a:cubicBezTo>
                    <a:pt x="187947" y="976751"/>
                    <a:pt x="115193" y="907826"/>
                    <a:pt x="115193" y="819756"/>
                  </a:cubicBezTo>
                  <a:cubicBezTo>
                    <a:pt x="115193" y="739344"/>
                    <a:pt x="184118" y="670420"/>
                    <a:pt x="272188" y="670420"/>
                  </a:cubicBezTo>
                </a:path>
              </a:pathLst>
            </a:custGeom>
            <a:solidFill>
              <a:srgbClr val="FFFFFF"/>
            </a:solidFill>
            <a:ln w="38206" cap="flat">
              <a:noFill/>
              <a:prstDash val="solid"/>
              <a:miter/>
            </a:ln>
          </p:spPr>
          <p:txBody>
            <a:bodyPr rtlCol="0" anchor="ctr"/>
            <a:lstStyle/>
            <a:p>
              <a:endParaRPr lang="en-US" sz="1800"/>
            </a:p>
          </p:txBody>
        </p:sp>
        <p:sp>
          <p:nvSpPr>
            <p:cNvPr id="279" name="Freeform: Shape 278">
              <a:extLst>
                <a:ext uri="{FF2B5EF4-FFF2-40B4-BE49-F238E27FC236}">
                  <a16:creationId xmlns:a16="http://schemas.microsoft.com/office/drawing/2014/main" id="{1943D4B6-9B78-4BA1-9BDE-E49889A1514E}"/>
                </a:ext>
              </a:extLst>
            </p:cNvPr>
            <p:cNvSpPr/>
            <p:nvPr/>
          </p:nvSpPr>
          <p:spPr>
            <a:xfrm>
              <a:off x="7856324" y="1194670"/>
              <a:ext cx="612663" cy="497789"/>
            </a:xfrm>
            <a:custGeom>
              <a:avLst/>
              <a:gdLst>
                <a:gd name="connsiteX0" fmla="*/ 478962 w 612663"/>
                <a:gd name="connsiteY0" fmla="*/ 314309 h 497788"/>
                <a:gd name="connsiteX1" fmla="*/ 459816 w 612663"/>
                <a:gd name="connsiteY1" fmla="*/ 318138 h 497788"/>
                <a:gd name="connsiteX2" fmla="*/ 478962 w 612663"/>
                <a:gd name="connsiteY2" fmla="*/ 253043 h 497788"/>
                <a:gd name="connsiteX3" fmla="*/ 341113 w 612663"/>
                <a:gd name="connsiteY3" fmla="*/ 115193 h 497788"/>
                <a:gd name="connsiteX4" fmla="*/ 203264 w 612663"/>
                <a:gd name="connsiteY4" fmla="*/ 253043 h 497788"/>
                <a:gd name="connsiteX5" fmla="*/ 203264 w 612663"/>
                <a:gd name="connsiteY5" fmla="*/ 264530 h 497788"/>
                <a:gd name="connsiteX6" fmla="*/ 180289 w 612663"/>
                <a:gd name="connsiteY6" fmla="*/ 260701 h 497788"/>
                <a:gd name="connsiteX7" fmla="*/ 115193 w 612663"/>
                <a:gd name="connsiteY7" fmla="*/ 325796 h 497788"/>
                <a:gd name="connsiteX8" fmla="*/ 180289 w 612663"/>
                <a:gd name="connsiteY8" fmla="*/ 390892 h 497788"/>
                <a:gd name="connsiteX9" fmla="*/ 478962 w 612663"/>
                <a:gd name="connsiteY9" fmla="*/ 390892 h 497788"/>
                <a:gd name="connsiteX10" fmla="*/ 517254 w 612663"/>
                <a:gd name="connsiteY10" fmla="*/ 352600 h 497788"/>
                <a:gd name="connsiteX11" fmla="*/ 478962 w 612663"/>
                <a:gd name="connsiteY11" fmla="*/ 314309 h 497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2663" h="497788">
                  <a:moveTo>
                    <a:pt x="478962" y="314309"/>
                  </a:moveTo>
                  <a:cubicBezTo>
                    <a:pt x="471304" y="314309"/>
                    <a:pt x="467475" y="314309"/>
                    <a:pt x="459816" y="318138"/>
                  </a:cubicBezTo>
                  <a:cubicBezTo>
                    <a:pt x="475133" y="298992"/>
                    <a:pt x="478962" y="276018"/>
                    <a:pt x="478962" y="253043"/>
                  </a:cubicBezTo>
                  <a:cubicBezTo>
                    <a:pt x="478962" y="176460"/>
                    <a:pt x="417696" y="115193"/>
                    <a:pt x="341113" y="115193"/>
                  </a:cubicBezTo>
                  <a:cubicBezTo>
                    <a:pt x="264530" y="115193"/>
                    <a:pt x="203264" y="176460"/>
                    <a:pt x="203264" y="253043"/>
                  </a:cubicBezTo>
                  <a:cubicBezTo>
                    <a:pt x="203264" y="256872"/>
                    <a:pt x="203264" y="260701"/>
                    <a:pt x="203264" y="264530"/>
                  </a:cubicBezTo>
                  <a:cubicBezTo>
                    <a:pt x="195605" y="260701"/>
                    <a:pt x="187947" y="260701"/>
                    <a:pt x="180289" y="260701"/>
                  </a:cubicBezTo>
                  <a:cubicBezTo>
                    <a:pt x="145827" y="260701"/>
                    <a:pt x="115193" y="287505"/>
                    <a:pt x="115193" y="325796"/>
                  </a:cubicBezTo>
                  <a:cubicBezTo>
                    <a:pt x="115193" y="360259"/>
                    <a:pt x="141997" y="390892"/>
                    <a:pt x="180289" y="390892"/>
                  </a:cubicBezTo>
                  <a:lnTo>
                    <a:pt x="478962" y="390892"/>
                  </a:lnTo>
                  <a:cubicBezTo>
                    <a:pt x="498108" y="390892"/>
                    <a:pt x="517254" y="375575"/>
                    <a:pt x="517254" y="352600"/>
                  </a:cubicBezTo>
                  <a:cubicBezTo>
                    <a:pt x="517254" y="329626"/>
                    <a:pt x="501937" y="314309"/>
                    <a:pt x="478962" y="314309"/>
                  </a:cubicBezTo>
                </a:path>
              </a:pathLst>
            </a:custGeom>
            <a:solidFill>
              <a:srgbClr val="00BCF2"/>
            </a:solidFill>
            <a:ln w="38206" cap="flat">
              <a:noFill/>
              <a:prstDash val="solid"/>
              <a:miter/>
            </a:ln>
          </p:spPr>
          <p:txBody>
            <a:bodyPr rtlCol="0" anchor="ctr"/>
            <a:lstStyle/>
            <a:p>
              <a:endParaRPr lang="en-US" sz="1800"/>
            </a:p>
          </p:txBody>
        </p:sp>
        <p:sp>
          <p:nvSpPr>
            <p:cNvPr id="280" name="Freeform: Shape 279">
              <a:extLst>
                <a:ext uri="{FF2B5EF4-FFF2-40B4-BE49-F238E27FC236}">
                  <a16:creationId xmlns:a16="http://schemas.microsoft.com/office/drawing/2014/main" id="{D604B253-DB64-4BAA-9F8C-F61F59D28464}"/>
                </a:ext>
              </a:extLst>
            </p:cNvPr>
            <p:cNvSpPr/>
            <p:nvPr/>
          </p:nvSpPr>
          <p:spPr>
            <a:xfrm>
              <a:off x="7661037" y="972580"/>
              <a:ext cx="3139898" cy="1837990"/>
            </a:xfrm>
            <a:custGeom>
              <a:avLst/>
              <a:gdLst>
                <a:gd name="connsiteX0" fmla="*/ 2921956 w 3139898"/>
                <a:gd name="connsiteY0" fmla="*/ 1520490 h 1837989"/>
                <a:gd name="connsiteX1" fmla="*/ 2845373 w 3139898"/>
                <a:gd name="connsiteY1" fmla="*/ 1554952 h 1837989"/>
                <a:gd name="connsiteX2" fmla="*/ 2845373 w 3139898"/>
                <a:gd name="connsiteY2" fmla="*/ 1539636 h 1837989"/>
                <a:gd name="connsiteX3" fmla="*/ 2642429 w 3139898"/>
                <a:gd name="connsiteY3" fmla="*/ 1336691 h 1837989"/>
                <a:gd name="connsiteX4" fmla="*/ 2496921 w 3139898"/>
                <a:gd name="connsiteY4" fmla="*/ 1397957 h 1837989"/>
                <a:gd name="connsiteX5" fmla="*/ 2496921 w 3139898"/>
                <a:gd name="connsiteY5" fmla="*/ 1221816 h 1837989"/>
                <a:gd name="connsiteX6" fmla="*/ 2378218 w 3139898"/>
                <a:gd name="connsiteY6" fmla="*/ 1221816 h 1837989"/>
                <a:gd name="connsiteX7" fmla="*/ 2370560 w 3139898"/>
                <a:gd name="connsiteY7" fmla="*/ 1214158 h 1837989"/>
                <a:gd name="connsiteX8" fmla="*/ 2370560 w 3139898"/>
                <a:gd name="connsiteY8" fmla="*/ 563203 h 1837989"/>
                <a:gd name="connsiteX9" fmla="*/ 1999133 w 3139898"/>
                <a:gd name="connsiteY9" fmla="*/ 563203 h 1837989"/>
                <a:gd name="connsiteX10" fmla="*/ 1999133 w 3139898"/>
                <a:gd name="connsiteY10" fmla="*/ 804440 h 1837989"/>
                <a:gd name="connsiteX11" fmla="*/ 1800017 w 3139898"/>
                <a:gd name="connsiteY11" fmla="*/ 804440 h 1837989"/>
                <a:gd name="connsiteX12" fmla="*/ 1800017 w 3139898"/>
                <a:gd name="connsiteY12" fmla="*/ 298992 h 1837989"/>
                <a:gd name="connsiteX13" fmla="*/ 1501344 w 3139898"/>
                <a:gd name="connsiteY13" fmla="*/ 298992 h 1837989"/>
                <a:gd name="connsiteX14" fmla="*/ 1501344 w 3139898"/>
                <a:gd name="connsiteY14" fmla="*/ 678078 h 1837989"/>
                <a:gd name="connsiteX15" fmla="*/ 1424761 w 3139898"/>
                <a:gd name="connsiteY15" fmla="*/ 678078 h 1837989"/>
                <a:gd name="connsiteX16" fmla="*/ 1424761 w 3139898"/>
                <a:gd name="connsiteY16" fmla="*/ 115193 h 1837989"/>
                <a:gd name="connsiteX17" fmla="*/ 1191183 w 3139898"/>
                <a:gd name="connsiteY17" fmla="*/ 348771 h 1837989"/>
                <a:gd name="connsiteX18" fmla="*/ 1191183 w 3139898"/>
                <a:gd name="connsiteY18" fmla="*/ 1145234 h 1837989"/>
                <a:gd name="connsiteX19" fmla="*/ 731686 w 3139898"/>
                <a:gd name="connsiteY19" fmla="*/ 1145234 h 1837989"/>
                <a:gd name="connsiteX20" fmla="*/ 731686 w 3139898"/>
                <a:gd name="connsiteY20" fmla="*/ 896339 h 1837989"/>
                <a:gd name="connsiteX21" fmla="*/ 563203 w 3139898"/>
                <a:gd name="connsiteY21" fmla="*/ 896339 h 1837989"/>
                <a:gd name="connsiteX22" fmla="*/ 563203 w 3139898"/>
                <a:gd name="connsiteY22" fmla="*/ 1317545 h 1837989"/>
                <a:gd name="connsiteX23" fmla="*/ 501937 w 3139898"/>
                <a:gd name="connsiteY23" fmla="*/ 1317545 h 1837989"/>
                <a:gd name="connsiteX24" fmla="*/ 501937 w 3139898"/>
                <a:gd name="connsiteY24" fmla="*/ 1160550 h 1837989"/>
                <a:gd name="connsiteX25" fmla="*/ 367917 w 3139898"/>
                <a:gd name="connsiteY25" fmla="*/ 1160550 h 1837989"/>
                <a:gd name="connsiteX26" fmla="*/ 367917 w 3139898"/>
                <a:gd name="connsiteY26" fmla="*/ 1317545 h 1837989"/>
                <a:gd name="connsiteX27" fmla="*/ 253043 w 3139898"/>
                <a:gd name="connsiteY27" fmla="*/ 1317545 h 1837989"/>
                <a:gd name="connsiteX28" fmla="*/ 253043 w 3139898"/>
                <a:gd name="connsiteY28" fmla="*/ 1474540 h 1837989"/>
                <a:gd name="connsiteX29" fmla="*/ 218580 w 3139898"/>
                <a:gd name="connsiteY29" fmla="*/ 1466882 h 1837989"/>
                <a:gd name="connsiteX30" fmla="*/ 115193 w 3139898"/>
                <a:gd name="connsiteY30" fmla="*/ 1570269 h 1837989"/>
                <a:gd name="connsiteX31" fmla="*/ 218580 w 3139898"/>
                <a:gd name="connsiteY31" fmla="*/ 1673656 h 1837989"/>
                <a:gd name="connsiteX32" fmla="*/ 635957 w 3139898"/>
                <a:gd name="connsiteY32" fmla="*/ 1673656 h 1837989"/>
                <a:gd name="connsiteX33" fmla="*/ 712540 w 3139898"/>
                <a:gd name="connsiteY33" fmla="*/ 1597073 h 1837989"/>
                <a:gd name="connsiteX34" fmla="*/ 662761 w 3139898"/>
                <a:gd name="connsiteY34" fmla="*/ 1524319 h 1837989"/>
                <a:gd name="connsiteX35" fmla="*/ 754661 w 3139898"/>
                <a:gd name="connsiteY35" fmla="*/ 1524319 h 1837989"/>
                <a:gd name="connsiteX36" fmla="*/ 1570268 w 3139898"/>
                <a:gd name="connsiteY36" fmla="*/ 1524319 h 1837989"/>
                <a:gd name="connsiteX37" fmla="*/ 1562610 w 3139898"/>
                <a:gd name="connsiteY37" fmla="*/ 1574098 h 1837989"/>
                <a:gd name="connsiteX38" fmla="*/ 1727263 w 3139898"/>
                <a:gd name="connsiteY38" fmla="*/ 1738751 h 1837989"/>
                <a:gd name="connsiteX39" fmla="*/ 2167615 w 3139898"/>
                <a:gd name="connsiteY39" fmla="*/ 1738751 h 1837989"/>
                <a:gd name="connsiteX40" fmla="*/ 2646258 w 3139898"/>
                <a:gd name="connsiteY40" fmla="*/ 1738751 h 1837989"/>
                <a:gd name="connsiteX41" fmla="*/ 2925786 w 3139898"/>
                <a:gd name="connsiteY41" fmla="*/ 1738751 h 1837989"/>
                <a:gd name="connsiteX42" fmla="*/ 3036831 w 3139898"/>
                <a:gd name="connsiteY42" fmla="*/ 1627706 h 1837989"/>
                <a:gd name="connsiteX43" fmla="*/ 2921956 w 3139898"/>
                <a:gd name="connsiteY43" fmla="*/ 1520490 h 1837989"/>
                <a:gd name="connsiteX44" fmla="*/ 605324 w 3139898"/>
                <a:gd name="connsiteY44" fmla="*/ 1528148 h 1837989"/>
                <a:gd name="connsiteX45" fmla="*/ 605324 w 3139898"/>
                <a:gd name="connsiteY45" fmla="*/ 1528148 h 1837989"/>
                <a:gd name="connsiteX46" fmla="*/ 609153 w 3139898"/>
                <a:gd name="connsiteY46" fmla="*/ 1524319 h 1837989"/>
                <a:gd name="connsiteX47" fmla="*/ 605324 w 3139898"/>
                <a:gd name="connsiteY47" fmla="*/ 1528148 h 1837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139898" h="1837989">
                  <a:moveTo>
                    <a:pt x="2921956" y="1520490"/>
                  </a:moveTo>
                  <a:cubicBezTo>
                    <a:pt x="2891323" y="1520490"/>
                    <a:pt x="2864519" y="1531977"/>
                    <a:pt x="2845373" y="1554952"/>
                  </a:cubicBezTo>
                  <a:cubicBezTo>
                    <a:pt x="2845373" y="1551123"/>
                    <a:pt x="2845373" y="1543465"/>
                    <a:pt x="2845373" y="1539636"/>
                  </a:cubicBezTo>
                  <a:cubicBezTo>
                    <a:pt x="2845373" y="1428590"/>
                    <a:pt x="2753474" y="1336691"/>
                    <a:pt x="2642429" y="1336691"/>
                  </a:cubicBezTo>
                  <a:cubicBezTo>
                    <a:pt x="2584992" y="1336691"/>
                    <a:pt x="2535213" y="1359666"/>
                    <a:pt x="2496921" y="1397957"/>
                  </a:cubicBezTo>
                  <a:lnTo>
                    <a:pt x="2496921" y="1221816"/>
                  </a:lnTo>
                  <a:lnTo>
                    <a:pt x="2378218" y="1221816"/>
                  </a:lnTo>
                  <a:cubicBezTo>
                    <a:pt x="2374389" y="1217987"/>
                    <a:pt x="2374389" y="1217987"/>
                    <a:pt x="2370560" y="1214158"/>
                  </a:cubicBezTo>
                  <a:lnTo>
                    <a:pt x="2370560" y="563203"/>
                  </a:lnTo>
                  <a:lnTo>
                    <a:pt x="1999133" y="563203"/>
                  </a:lnTo>
                  <a:lnTo>
                    <a:pt x="1999133" y="804440"/>
                  </a:lnTo>
                  <a:lnTo>
                    <a:pt x="1800017" y="804440"/>
                  </a:lnTo>
                  <a:lnTo>
                    <a:pt x="1800017" y="298992"/>
                  </a:lnTo>
                  <a:lnTo>
                    <a:pt x="1501344" y="298992"/>
                  </a:lnTo>
                  <a:lnTo>
                    <a:pt x="1501344" y="678078"/>
                  </a:lnTo>
                  <a:lnTo>
                    <a:pt x="1424761" y="678078"/>
                  </a:lnTo>
                  <a:lnTo>
                    <a:pt x="1424761" y="115193"/>
                  </a:lnTo>
                  <a:lnTo>
                    <a:pt x="1191183" y="348771"/>
                  </a:lnTo>
                  <a:lnTo>
                    <a:pt x="1191183" y="1145234"/>
                  </a:lnTo>
                  <a:lnTo>
                    <a:pt x="731686" y="1145234"/>
                  </a:lnTo>
                  <a:lnTo>
                    <a:pt x="731686" y="896339"/>
                  </a:lnTo>
                  <a:lnTo>
                    <a:pt x="563203" y="896339"/>
                  </a:lnTo>
                  <a:lnTo>
                    <a:pt x="563203" y="1317545"/>
                  </a:lnTo>
                  <a:lnTo>
                    <a:pt x="501937" y="1317545"/>
                  </a:lnTo>
                  <a:lnTo>
                    <a:pt x="501937" y="1160550"/>
                  </a:lnTo>
                  <a:lnTo>
                    <a:pt x="367917" y="1160550"/>
                  </a:lnTo>
                  <a:lnTo>
                    <a:pt x="367917" y="1317545"/>
                  </a:lnTo>
                  <a:lnTo>
                    <a:pt x="253043" y="1317545"/>
                  </a:lnTo>
                  <a:lnTo>
                    <a:pt x="253043" y="1474540"/>
                  </a:lnTo>
                  <a:cubicBezTo>
                    <a:pt x="241555" y="1470711"/>
                    <a:pt x="230068" y="1466882"/>
                    <a:pt x="218580" y="1466882"/>
                  </a:cubicBezTo>
                  <a:cubicBezTo>
                    <a:pt x="161143" y="1466882"/>
                    <a:pt x="115193" y="1512832"/>
                    <a:pt x="115193" y="1570269"/>
                  </a:cubicBezTo>
                  <a:cubicBezTo>
                    <a:pt x="115193" y="1627706"/>
                    <a:pt x="161143" y="1673656"/>
                    <a:pt x="218580" y="1673656"/>
                  </a:cubicBezTo>
                  <a:lnTo>
                    <a:pt x="635957" y="1673656"/>
                  </a:lnTo>
                  <a:cubicBezTo>
                    <a:pt x="678078" y="1673656"/>
                    <a:pt x="712540" y="1639193"/>
                    <a:pt x="712540" y="1597073"/>
                  </a:cubicBezTo>
                  <a:cubicBezTo>
                    <a:pt x="712540" y="1566440"/>
                    <a:pt x="693394" y="1535806"/>
                    <a:pt x="662761" y="1524319"/>
                  </a:cubicBezTo>
                  <a:lnTo>
                    <a:pt x="754661" y="1524319"/>
                  </a:lnTo>
                  <a:lnTo>
                    <a:pt x="1570268" y="1524319"/>
                  </a:lnTo>
                  <a:cubicBezTo>
                    <a:pt x="1566439" y="1539636"/>
                    <a:pt x="1562610" y="1558781"/>
                    <a:pt x="1562610" y="1574098"/>
                  </a:cubicBezTo>
                  <a:cubicBezTo>
                    <a:pt x="1562610" y="1665997"/>
                    <a:pt x="1635364" y="1738751"/>
                    <a:pt x="1727263" y="1738751"/>
                  </a:cubicBezTo>
                  <a:lnTo>
                    <a:pt x="2167615" y="1738751"/>
                  </a:lnTo>
                  <a:lnTo>
                    <a:pt x="2646258" y="1738751"/>
                  </a:lnTo>
                  <a:lnTo>
                    <a:pt x="2925786" y="1738751"/>
                  </a:lnTo>
                  <a:cubicBezTo>
                    <a:pt x="2987052" y="1738751"/>
                    <a:pt x="3036831" y="1688972"/>
                    <a:pt x="3036831" y="1627706"/>
                  </a:cubicBezTo>
                  <a:cubicBezTo>
                    <a:pt x="3033002" y="1570269"/>
                    <a:pt x="2983223" y="1520490"/>
                    <a:pt x="2921956" y="1520490"/>
                  </a:cubicBezTo>
                  <a:moveTo>
                    <a:pt x="605324" y="1528148"/>
                  </a:moveTo>
                  <a:cubicBezTo>
                    <a:pt x="605324" y="1528148"/>
                    <a:pt x="605324" y="1528148"/>
                    <a:pt x="605324" y="1528148"/>
                  </a:cubicBezTo>
                  <a:lnTo>
                    <a:pt x="609153" y="1524319"/>
                  </a:lnTo>
                  <a:cubicBezTo>
                    <a:pt x="609153" y="1528148"/>
                    <a:pt x="605324" y="1528148"/>
                    <a:pt x="605324" y="1528148"/>
                  </a:cubicBezTo>
                </a:path>
              </a:pathLst>
            </a:custGeom>
            <a:solidFill>
              <a:srgbClr val="00BCF2"/>
            </a:solidFill>
            <a:ln w="38206" cap="flat">
              <a:noFill/>
              <a:prstDash val="solid"/>
              <a:miter/>
            </a:ln>
          </p:spPr>
          <p:txBody>
            <a:bodyPr rtlCol="0" anchor="ctr"/>
            <a:lstStyle/>
            <a:p>
              <a:endParaRPr lang="en-US" sz="1800"/>
            </a:p>
          </p:txBody>
        </p:sp>
        <p:sp>
          <p:nvSpPr>
            <p:cNvPr id="281" name="Freeform: Shape 280">
              <a:extLst>
                <a:ext uri="{FF2B5EF4-FFF2-40B4-BE49-F238E27FC236}">
                  <a16:creationId xmlns:a16="http://schemas.microsoft.com/office/drawing/2014/main" id="{488ACE7A-4434-41FE-B815-B010E5DAF9F9}"/>
                </a:ext>
              </a:extLst>
            </p:cNvPr>
            <p:cNvSpPr/>
            <p:nvPr/>
          </p:nvSpPr>
          <p:spPr>
            <a:xfrm>
              <a:off x="8423037" y="1466539"/>
              <a:ext cx="765829" cy="1378492"/>
            </a:xfrm>
            <a:custGeom>
              <a:avLst/>
              <a:gdLst>
                <a:gd name="connsiteX0" fmla="*/ 115193 w 765828"/>
                <a:gd name="connsiteY0" fmla="*/ 115193 h 1378492"/>
                <a:gd name="connsiteX1" fmla="*/ 678078 w 765828"/>
                <a:gd name="connsiteY1" fmla="*/ 115193 h 1378492"/>
                <a:gd name="connsiteX2" fmla="*/ 678078 w 765828"/>
                <a:gd name="connsiteY2" fmla="*/ 1286912 h 1378492"/>
                <a:gd name="connsiteX3" fmla="*/ 115193 w 765828"/>
                <a:gd name="connsiteY3" fmla="*/ 1286912 h 1378492"/>
              </a:gdLst>
              <a:ahLst/>
              <a:cxnLst>
                <a:cxn ang="0">
                  <a:pos x="connsiteX0" y="connsiteY0"/>
                </a:cxn>
                <a:cxn ang="0">
                  <a:pos x="connsiteX1" y="connsiteY1"/>
                </a:cxn>
                <a:cxn ang="0">
                  <a:pos x="connsiteX2" y="connsiteY2"/>
                </a:cxn>
                <a:cxn ang="0">
                  <a:pos x="connsiteX3" y="connsiteY3"/>
                </a:cxn>
              </a:cxnLst>
              <a:rect l="l" t="t" r="r" b="b"/>
              <a:pathLst>
                <a:path w="765828" h="1378492">
                  <a:moveTo>
                    <a:pt x="115193" y="115193"/>
                  </a:moveTo>
                  <a:lnTo>
                    <a:pt x="678078" y="115193"/>
                  </a:lnTo>
                  <a:lnTo>
                    <a:pt x="678078" y="1286912"/>
                  </a:lnTo>
                  <a:lnTo>
                    <a:pt x="115193" y="1286912"/>
                  </a:lnTo>
                  <a:close/>
                </a:path>
              </a:pathLst>
            </a:custGeom>
            <a:solidFill>
              <a:srgbClr val="09538F"/>
            </a:solidFill>
            <a:ln w="38206" cap="flat">
              <a:noFill/>
              <a:prstDash val="solid"/>
              <a:miter/>
            </a:ln>
          </p:spPr>
          <p:txBody>
            <a:bodyPr rtlCol="0" anchor="ctr"/>
            <a:lstStyle/>
            <a:p>
              <a:endParaRPr lang="en-US" sz="1800"/>
            </a:p>
          </p:txBody>
        </p:sp>
        <p:sp>
          <p:nvSpPr>
            <p:cNvPr id="282" name="Freeform: Shape 281">
              <a:extLst>
                <a:ext uri="{FF2B5EF4-FFF2-40B4-BE49-F238E27FC236}">
                  <a16:creationId xmlns:a16="http://schemas.microsoft.com/office/drawing/2014/main" id="{411C7405-1453-48C2-AE04-CED590AF7D70}"/>
                </a:ext>
              </a:extLst>
            </p:cNvPr>
            <p:cNvSpPr/>
            <p:nvPr/>
          </p:nvSpPr>
          <p:spPr>
            <a:xfrm>
              <a:off x="8985921" y="1466539"/>
              <a:ext cx="382914" cy="1378492"/>
            </a:xfrm>
            <a:custGeom>
              <a:avLst/>
              <a:gdLst>
                <a:gd name="connsiteX0" fmla="*/ 115193 w 382914"/>
                <a:gd name="connsiteY0" fmla="*/ 115193 h 1378492"/>
                <a:gd name="connsiteX1" fmla="*/ 279847 w 382914"/>
                <a:gd name="connsiteY1" fmla="*/ 115193 h 1378492"/>
                <a:gd name="connsiteX2" fmla="*/ 279847 w 382914"/>
                <a:gd name="connsiteY2" fmla="*/ 1286912 h 1378492"/>
                <a:gd name="connsiteX3" fmla="*/ 115193 w 382914"/>
                <a:gd name="connsiteY3" fmla="*/ 1286912 h 1378492"/>
              </a:gdLst>
              <a:ahLst/>
              <a:cxnLst>
                <a:cxn ang="0">
                  <a:pos x="connsiteX0" y="connsiteY0"/>
                </a:cxn>
                <a:cxn ang="0">
                  <a:pos x="connsiteX1" y="connsiteY1"/>
                </a:cxn>
                <a:cxn ang="0">
                  <a:pos x="connsiteX2" y="connsiteY2"/>
                </a:cxn>
                <a:cxn ang="0">
                  <a:pos x="connsiteX3" y="connsiteY3"/>
                </a:cxn>
              </a:cxnLst>
              <a:rect l="l" t="t" r="r" b="b"/>
              <a:pathLst>
                <a:path w="382914" h="1378492">
                  <a:moveTo>
                    <a:pt x="115193" y="115193"/>
                  </a:moveTo>
                  <a:lnTo>
                    <a:pt x="279847" y="115193"/>
                  </a:lnTo>
                  <a:lnTo>
                    <a:pt x="279847" y="1286912"/>
                  </a:lnTo>
                  <a:lnTo>
                    <a:pt x="115193" y="1286912"/>
                  </a:lnTo>
                  <a:close/>
                </a:path>
              </a:pathLst>
            </a:custGeom>
            <a:solidFill>
              <a:srgbClr val="1070C4"/>
            </a:solidFill>
            <a:ln w="38206" cap="flat">
              <a:noFill/>
              <a:prstDash val="solid"/>
              <a:miter/>
            </a:ln>
          </p:spPr>
          <p:txBody>
            <a:bodyPr rtlCol="0" anchor="ctr"/>
            <a:lstStyle/>
            <a:p>
              <a:endParaRPr lang="en-US" sz="1800"/>
            </a:p>
          </p:txBody>
        </p:sp>
        <p:sp>
          <p:nvSpPr>
            <p:cNvPr id="283" name="Freeform: Shape 282">
              <a:extLst>
                <a:ext uri="{FF2B5EF4-FFF2-40B4-BE49-F238E27FC236}">
                  <a16:creationId xmlns:a16="http://schemas.microsoft.com/office/drawing/2014/main" id="{9E5A9075-F4B9-4DDD-8DAD-A5F4AEDD8323}"/>
                </a:ext>
              </a:extLst>
            </p:cNvPr>
            <p:cNvSpPr/>
            <p:nvPr/>
          </p:nvSpPr>
          <p:spPr>
            <a:xfrm>
              <a:off x="8480474" y="1527806"/>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284" name="Freeform: Shape 283">
              <a:extLst>
                <a:ext uri="{FF2B5EF4-FFF2-40B4-BE49-F238E27FC236}">
                  <a16:creationId xmlns:a16="http://schemas.microsoft.com/office/drawing/2014/main" id="{66EB0EC2-A765-4550-9C66-7E7667400089}"/>
                </a:ext>
              </a:extLst>
            </p:cNvPr>
            <p:cNvSpPr/>
            <p:nvPr/>
          </p:nvSpPr>
          <p:spPr>
            <a:xfrm>
              <a:off x="8499620" y="154695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85" name="Freeform: Shape 284">
              <a:extLst>
                <a:ext uri="{FF2B5EF4-FFF2-40B4-BE49-F238E27FC236}">
                  <a16:creationId xmlns:a16="http://schemas.microsoft.com/office/drawing/2014/main" id="{6E53EE14-43E7-4D63-BEFB-98F3BC038CAF}"/>
                </a:ext>
              </a:extLst>
            </p:cNvPr>
            <p:cNvSpPr/>
            <p:nvPr/>
          </p:nvSpPr>
          <p:spPr>
            <a:xfrm>
              <a:off x="8534082" y="154695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86" name="Freeform: Shape 285">
              <a:extLst>
                <a:ext uri="{FF2B5EF4-FFF2-40B4-BE49-F238E27FC236}">
                  <a16:creationId xmlns:a16="http://schemas.microsoft.com/office/drawing/2014/main" id="{4DD058B5-9D7D-41E4-9BC1-BC924CF24F1A}"/>
                </a:ext>
              </a:extLst>
            </p:cNvPr>
            <p:cNvSpPr/>
            <p:nvPr/>
          </p:nvSpPr>
          <p:spPr>
            <a:xfrm>
              <a:off x="8568544" y="154695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87" name="Freeform: Shape 286">
              <a:extLst>
                <a:ext uri="{FF2B5EF4-FFF2-40B4-BE49-F238E27FC236}">
                  <a16:creationId xmlns:a16="http://schemas.microsoft.com/office/drawing/2014/main" id="{6A915E54-ADED-4F4B-9CCD-9554EA6339A1}"/>
                </a:ext>
              </a:extLst>
            </p:cNvPr>
            <p:cNvSpPr/>
            <p:nvPr/>
          </p:nvSpPr>
          <p:spPr>
            <a:xfrm>
              <a:off x="8603007" y="154695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88" name="Freeform: Shape 287">
              <a:extLst>
                <a:ext uri="{FF2B5EF4-FFF2-40B4-BE49-F238E27FC236}">
                  <a16:creationId xmlns:a16="http://schemas.microsoft.com/office/drawing/2014/main" id="{DD198495-BB7E-4E8B-AD89-F42C523807C8}"/>
                </a:ext>
              </a:extLst>
            </p:cNvPr>
            <p:cNvSpPr/>
            <p:nvPr/>
          </p:nvSpPr>
          <p:spPr>
            <a:xfrm>
              <a:off x="8832755" y="1577585"/>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289" name="Freeform: Shape 288">
              <a:extLst>
                <a:ext uri="{FF2B5EF4-FFF2-40B4-BE49-F238E27FC236}">
                  <a16:creationId xmlns:a16="http://schemas.microsoft.com/office/drawing/2014/main" id="{FEB2D473-06C1-496D-A3C6-2C94C71915E6}"/>
                </a:ext>
              </a:extLst>
            </p:cNvPr>
            <p:cNvSpPr/>
            <p:nvPr/>
          </p:nvSpPr>
          <p:spPr>
            <a:xfrm>
              <a:off x="8878705" y="1577585"/>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290" name="Freeform: Shape 289">
              <a:extLst>
                <a:ext uri="{FF2B5EF4-FFF2-40B4-BE49-F238E27FC236}">
                  <a16:creationId xmlns:a16="http://schemas.microsoft.com/office/drawing/2014/main" id="{009F8A0D-9A11-4C6D-9236-BC08B45F709F}"/>
                </a:ext>
              </a:extLst>
            </p:cNvPr>
            <p:cNvSpPr/>
            <p:nvPr/>
          </p:nvSpPr>
          <p:spPr>
            <a:xfrm>
              <a:off x="8480474" y="1677142"/>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291" name="Freeform: Shape 290">
              <a:extLst>
                <a:ext uri="{FF2B5EF4-FFF2-40B4-BE49-F238E27FC236}">
                  <a16:creationId xmlns:a16="http://schemas.microsoft.com/office/drawing/2014/main" id="{75CFED85-379B-4F41-B58B-39CD0C481F0B}"/>
                </a:ext>
              </a:extLst>
            </p:cNvPr>
            <p:cNvSpPr/>
            <p:nvPr/>
          </p:nvSpPr>
          <p:spPr>
            <a:xfrm>
              <a:off x="8499620" y="169628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92" name="Freeform: Shape 291">
              <a:extLst>
                <a:ext uri="{FF2B5EF4-FFF2-40B4-BE49-F238E27FC236}">
                  <a16:creationId xmlns:a16="http://schemas.microsoft.com/office/drawing/2014/main" id="{E7634456-B41A-49D0-817A-0A22275BF5AD}"/>
                </a:ext>
              </a:extLst>
            </p:cNvPr>
            <p:cNvSpPr/>
            <p:nvPr/>
          </p:nvSpPr>
          <p:spPr>
            <a:xfrm>
              <a:off x="8534082" y="169628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93" name="Freeform: Shape 292">
              <a:extLst>
                <a:ext uri="{FF2B5EF4-FFF2-40B4-BE49-F238E27FC236}">
                  <a16:creationId xmlns:a16="http://schemas.microsoft.com/office/drawing/2014/main" id="{42E09E20-E99C-4A92-A1BC-687A9A1FE976}"/>
                </a:ext>
              </a:extLst>
            </p:cNvPr>
            <p:cNvSpPr/>
            <p:nvPr/>
          </p:nvSpPr>
          <p:spPr>
            <a:xfrm>
              <a:off x="8568544" y="169628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94" name="Freeform: Shape 293">
              <a:extLst>
                <a:ext uri="{FF2B5EF4-FFF2-40B4-BE49-F238E27FC236}">
                  <a16:creationId xmlns:a16="http://schemas.microsoft.com/office/drawing/2014/main" id="{6E6447D0-546F-49D3-ABE5-0B788A68B119}"/>
                </a:ext>
              </a:extLst>
            </p:cNvPr>
            <p:cNvSpPr/>
            <p:nvPr/>
          </p:nvSpPr>
          <p:spPr>
            <a:xfrm>
              <a:off x="8603007" y="169628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95" name="Freeform: Shape 294">
              <a:extLst>
                <a:ext uri="{FF2B5EF4-FFF2-40B4-BE49-F238E27FC236}">
                  <a16:creationId xmlns:a16="http://schemas.microsoft.com/office/drawing/2014/main" id="{22950645-56D1-4F72-8C1C-EFCD5ED4A90D}"/>
                </a:ext>
              </a:extLst>
            </p:cNvPr>
            <p:cNvSpPr/>
            <p:nvPr/>
          </p:nvSpPr>
          <p:spPr>
            <a:xfrm>
              <a:off x="8832755" y="1726921"/>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296" name="Freeform: Shape 295">
              <a:extLst>
                <a:ext uri="{FF2B5EF4-FFF2-40B4-BE49-F238E27FC236}">
                  <a16:creationId xmlns:a16="http://schemas.microsoft.com/office/drawing/2014/main" id="{8DD48E9E-F4BE-495C-9B60-29AAE0F39522}"/>
                </a:ext>
              </a:extLst>
            </p:cNvPr>
            <p:cNvSpPr/>
            <p:nvPr/>
          </p:nvSpPr>
          <p:spPr>
            <a:xfrm>
              <a:off x="8878705" y="1726921"/>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297" name="Freeform: Shape 296">
              <a:extLst>
                <a:ext uri="{FF2B5EF4-FFF2-40B4-BE49-F238E27FC236}">
                  <a16:creationId xmlns:a16="http://schemas.microsoft.com/office/drawing/2014/main" id="{21E020CE-D7D8-401C-BFC0-FA416693D055}"/>
                </a:ext>
              </a:extLst>
            </p:cNvPr>
            <p:cNvSpPr/>
            <p:nvPr/>
          </p:nvSpPr>
          <p:spPr>
            <a:xfrm>
              <a:off x="8480474" y="1826479"/>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298" name="Freeform: Shape 297">
              <a:extLst>
                <a:ext uri="{FF2B5EF4-FFF2-40B4-BE49-F238E27FC236}">
                  <a16:creationId xmlns:a16="http://schemas.microsoft.com/office/drawing/2014/main" id="{C80C39EC-16C3-47F6-8B9F-F074404D6586}"/>
                </a:ext>
              </a:extLst>
            </p:cNvPr>
            <p:cNvSpPr/>
            <p:nvPr/>
          </p:nvSpPr>
          <p:spPr>
            <a:xfrm>
              <a:off x="8499620" y="184562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99" name="Freeform: Shape 298">
              <a:extLst>
                <a:ext uri="{FF2B5EF4-FFF2-40B4-BE49-F238E27FC236}">
                  <a16:creationId xmlns:a16="http://schemas.microsoft.com/office/drawing/2014/main" id="{170C84FD-7413-4868-8A1B-4E7FD060B7CC}"/>
                </a:ext>
              </a:extLst>
            </p:cNvPr>
            <p:cNvSpPr/>
            <p:nvPr/>
          </p:nvSpPr>
          <p:spPr>
            <a:xfrm>
              <a:off x="8534082" y="184562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0" name="Freeform: Shape 299">
              <a:extLst>
                <a:ext uri="{FF2B5EF4-FFF2-40B4-BE49-F238E27FC236}">
                  <a16:creationId xmlns:a16="http://schemas.microsoft.com/office/drawing/2014/main" id="{E50C041B-B8F8-4C30-AE1C-4E2F7D218725}"/>
                </a:ext>
              </a:extLst>
            </p:cNvPr>
            <p:cNvSpPr/>
            <p:nvPr/>
          </p:nvSpPr>
          <p:spPr>
            <a:xfrm>
              <a:off x="8568544" y="184562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1" name="Freeform: Shape 300">
              <a:extLst>
                <a:ext uri="{FF2B5EF4-FFF2-40B4-BE49-F238E27FC236}">
                  <a16:creationId xmlns:a16="http://schemas.microsoft.com/office/drawing/2014/main" id="{F75BDE90-FBF1-4175-82AD-780A10C3EF14}"/>
                </a:ext>
              </a:extLst>
            </p:cNvPr>
            <p:cNvSpPr/>
            <p:nvPr/>
          </p:nvSpPr>
          <p:spPr>
            <a:xfrm>
              <a:off x="8603007" y="184562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2" name="Freeform: Shape 301">
              <a:extLst>
                <a:ext uri="{FF2B5EF4-FFF2-40B4-BE49-F238E27FC236}">
                  <a16:creationId xmlns:a16="http://schemas.microsoft.com/office/drawing/2014/main" id="{1E07C0C7-FA68-4752-BC0B-68D70481BF63}"/>
                </a:ext>
              </a:extLst>
            </p:cNvPr>
            <p:cNvSpPr/>
            <p:nvPr/>
          </p:nvSpPr>
          <p:spPr>
            <a:xfrm>
              <a:off x="8832755" y="1876258"/>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03" name="Freeform: Shape 302">
              <a:extLst>
                <a:ext uri="{FF2B5EF4-FFF2-40B4-BE49-F238E27FC236}">
                  <a16:creationId xmlns:a16="http://schemas.microsoft.com/office/drawing/2014/main" id="{D90C0FF1-7C53-490B-A848-24D72DB77FA4}"/>
                </a:ext>
              </a:extLst>
            </p:cNvPr>
            <p:cNvSpPr/>
            <p:nvPr/>
          </p:nvSpPr>
          <p:spPr>
            <a:xfrm>
              <a:off x="8878705" y="1876258"/>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04" name="Freeform: Shape 303">
              <a:extLst>
                <a:ext uri="{FF2B5EF4-FFF2-40B4-BE49-F238E27FC236}">
                  <a16:creationId xmlns:a16="http://schemas.microsoft.com/office/drawing/2014/main" id="{63A1D85C-F3F5-4925-9FA3-A902938EAF0C}"/>
                </a:ext>
              </a:extLst>
            </p:cNvPr>
            <p:cNvSpPr/>
            <p:nvPr/>
          </p:nvSpPr>
          <p:spPr>
            <a:xfrm>
              <a:off x="8480474" y="1975816"/>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05" name="Freeform: Shape 304">
              <a:extLst>
                <a:ext uri="{FF2B5EF4-FFF2-40B4-BE49-F238E27FC236}">
                  <a16:creationId xmlns:a16="http://schemas.microsoft.com/office/drawing/2014/main" id="{44B769A6-8A2D-460E-9B96-85CF6229920D}"/>
                </a:ext>
              </a:extLst>
            </p:cNvPr>
            <p:cNvSpPr/>
            <p:nvPr/>
          </p:nvSpPr>
          <p:spPr>
            <a:xfrm>
              <a:off x="8499620" y="199496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6" name="Freeform: Shape 305">
              <a:extLst>
                <a:ext uri="{FF2B5EF4-FFF2-40B4-BE49-F238E27FC236}">
                  <a16:creationId xmlns:a16="http://schemas.microsoft.com/office/drawing/2014/main" id="{997DF74E-C993-4CB9-A69A-C6CC32EDEB69}"/>
                </a:ext>
              </a:extLst>
            </p:cNvPr>
            <p:cNvSpPr/>
            <p:nvPr/>
          </p:nvSpPr>
          <p:spPr>
            <a:xfrm>
              <a:off x="8534082" y="199496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7" name="Freeform: Shape 306">
              <a:extLst>
                <a:ext uri="{FF2B5EF4-FFF2-40B4-BE49-F238E27FC236}">
                  <a16:creationId xmlns:a16="http://schemas.microsoft.com/office/drawing/2014/main" id="{3D5F413D-0608-436B-A1E1-37467A8E981D}"/>
                </a:ext>
              </a:extLst>
            </p:cNvPr>
            <p:cNvSpPr/>
            <p:nvPr/>
          </p:nvSpPr>
          <p:spPr>
            <a:xfrm>
              <a:off x="8568544" y="199496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8" name="Freeform: Shape 307">
              <a:extLst>
                <a:ext uri="{FF2B5EF4-FFF2-40B4-BE49-F238E27FC236}">
                  <a16:creationId xmlns:a16="http://schemas.microsoft.com/office/drawing/2014/main" id="{01ABD533-CB74-4493-9A34-9E1180A16C01}"/>
                </a:ext>
              </a:extLst>
            </p:cNvPr>
            <p:cNvSpPr/>
            <p:nvPr/>
          </p:nvSpPr>
          <p:spPr>
            <a:xfrm>
              <a:off x="8603007" y="199496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9" name="Freeform: Shape 308">
              <a:extLst>
                <a:ext uri="{FF2B5EF4-FFF2-40B4-BE49-F238E27FC236}">
                  <a16:creationId xmlns:a16="http://schemas.microsoft.com/office/drawing/2014/main" id="{5C26E1AC-EDF3-46BD-8384-D2D69725404C}"/>
                </a:ext>
              </a:extLst>
            </p:cNvPr>
            <p:cNvSpPr/>
            <p:nvPr/>
          </p:nvSpPr>
          <p:spPr>
            <a:xfrm>
              <a:off x="8480474" y="2125152"/>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10" name="Freeform: Shape 309">
              <a:extLst>
                <a:ext uri="{FF2B5EF4-FFF2-40B4-BE49-F238E27FC236}">
                  <a16:creationId xmlns:a16="http://schemas.microsoft.com/office/drawing/2014/main" id="{A1D03A0E-ED26-4F56-90FA-AD6EC0B9E0A7}"/>
                </a:ext>
              </a:extLst>
            </p:cNvPr>
            <p:cNvSpPr/>
            <p:nvPr/>
          </p:nvSpPr>
          <p:spPr>
            <a:xfrm>
              <a:off x="8499620" y="214429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11" name="Freeform: Shape 310">
              <a:extLst>
                <a:ext uri="{FF2B5EF4-FFF2-40B4-BE49-F238E27FC236}">
                  <a16:creationId xmlns:a16="http://schemas.microsoft.com/office/drawing/2014/main" id="{9477E232-E3D9-4642-8F72-ACE1BFD1247A}"/>
                </a:ext>
              </a:extLst>
            </p:cNvPr>
            <p:cNvSpPr/>
            <p:nvPr/>
          </p:nvSpPr>
          <p:spPr>
            <a:xfrm>
              <a:off x="8534082" y="214429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12" name="Freeform: Shape 311">
              <a:extLst>
                <a:ext uri="{FF2B5EF4-FFF2-40B4-BE49-F238E27FC236}">
                  <a16:creationId xmlns:a16="http://schemas.microsoft.com/office/drawing/2014/main" id="{61B5A62F-4992-418A-90B9-B2E299F194CD}"/>
                </a:ext>
              </a:extLst>
            </p:cNvPr>
            <p:cNvSpPr/>
            <p:nvPr/>
          </p:nvSpPr>
          <p:spPr>
            <a:xfrm>
              <a:off x="8568544" y="214429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13" name="Freeform: Shape 312">
              <a:extLst>
                <a:ext uri="{FF2B5EF4-FFF2-40B4-BE49-F238E27FC236}">
                  <a16:creationId xmlns:a16="http://schemas.microsoft.com/office/drawing/2014/main" id="{4D663CB3-BDF8-4E18-8EA8-2FA53307D617}"/>
                </a:ext>
              </a:extLst>
            </p:cNvPr>
            <p:cNvSpPr/>
            <p:nvPr/>
          </p:nvSpPr>
          <p:spPr>
            <a:xfrm>
              <a:off x="8603007" y="214429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14" name="Freeform: Shape 313">
              <a:extLst>
                <a:ext uri="{FF2B5EF4-FFF2-40B4-BE49-F238E27FC236}">
                  <a16:creationId xmlns:a16="http://schemas.microsoft.com/office/drawing/2014/main" id="{57A42CFB-285C-44AE-9808-687D58A40931}"/>
                </a:ext>
              </a:extLst>
            </p:cNvPr>
            <p:cNvSpPr/>
            <p:nvPr/>
          </p:nvSpPr>
          <p:spPr>
            <a:xfrm>
              <a:off x="8832755" y="2174931"/>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15" name="Freeform: Shape 314">
              <a:extLst>
                <a:ext uri="{FF2B5EF4-FFF2-40B4-BE49-F238E27FC236}">
                  <a16:creationId xmlns:a16="http://schemas.microsoft.com/office/drawing/2014/main" id="{B1B2A8F5-0C41-41CB-B580-EDC6610CBD7B}"/>
                </a:ext>
              </a:extLst>
            </p:cNvPr>
            <p:cNvSpPr/>
            <p:nvPr/>
          </p:nvSpPr>
          <p:spPr>
            <a:xfrm>
              <a:off x="8878705" y="2174931"/>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16" name="Freeform: Shape 315">
              <a:extLst>
                <a:ext uri="{FF2B5EF4-FFF2-40B4-BE49-F238E27FC236}">
                  <a16:creationId xmlns:a16="http://schemas.microsoft.com/office/drawing/2014/main" id="{F213E0D2-F4A1-47C9-97C1-4DC88B08277D}"/>
                </a:ext>
              </a:extLst>
            </p:cNvPr>
            <p:cNvSpPr/>
            <p:nvPr/>
          </p:nvSpPr>
          <p:spPr>
            <a:xfrm>
              <a:off x="8480474" y="2274489"/>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17" name="Freeform: Shape 316">
              <a:extLst>
                <a:ext uri="{FF2B5EF4-FFF2-40B4-BE49-F238E27FC236}">
                  <a16:creationId xmlns:a16="http://schemas.microsoft.com/office/drawing/2014/main" id="{A058ADDF-28D1-4F0C-8ACF-CA33D0BF1B4C}"/>
                </a:ext>
              </a:extLst>
            </p:cNvPr>
            <p:cNvSpPr/>
            <p:nvPr/>
          </p:nvSpPr>
          <p:spPr>
            <a:xfrm>
              <a:off x="8499620" y="229363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18" name="Freeform: Shape 317">
              <a:extLst>
                <a:ext uri="{FF2B5EF4-FFF2-40B4-BE49-F238E27FC236}">
                  <a16:creationId xmlns:a16="http://schemas.microsoft.com/office/drawing/2014/main" id="{B035BE87-F7CD-417E-97E1-DFBD8EE54203}"/>
                </a:ext>
              </a:extLst>
            </p:cNvPr>
            <p:cNvSpPr/>
            <p:nvPr/>
          </p:nvSpPr>
          <p:spPr>
            <a:xfrm>
              <a:off x="8534082" y="229363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19" name="Freeform: Shape 318">
              <a:extLst>
                <a:ext uri="{FF2B5EF4-FFF2-40B4-BE49-F238E27FC236}">
                  <a16:creationId xmlns:a16="http://schemas.microsoft.com/office/drawing/2014/main" id="{F4257370-01A0-444E-B9CC-3C0B40456F88}"/>
                </a:ext>
              </a:extLst>
            </p:cNvPr>
            <p:cNvSpPr/>
            <p:nvPr/>
          </p:nvSpPr>
          <p:spPr>
            <a:xfrm>
              <a:off x="8568544" y="229363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20" name="Freeform: Shape 319">
              <a:extLst>
                <a:ext uri="{FF2B5EF4-FFF2-40B4-BE49-F238E27FC236}">
                  <a16:creationId xmlns:a16="http://schemas.microsoft.com/office/drawing/2014/main" id="{3F6B8C67-8EB8-4B5C-B2AB-2391F41F3C00}"/>
                </a:ext>
              </a:extLst>
            </p:cNvPr>
            <p:cNvSpPr/>
            <p:nvPr/>
          </p:nvSpPr>
          <p:spPr>
            <a:xfrm>
              <a:off x="8603007" y="229363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21" name="Freeform: Shape 320">
              <a:extLst>
                <a:ext uri="{FF2B5EF4-FFF2-40B4-BE49-F238E27FC236}">
                  <a16:creationId xmlns:a16="http://schemas.microsoft.com/office/drawing/2014/main" id="{215FF697-D9BD-4BBA-8E64-E1CC784AB553}"/>
                </a:ext>
              </a:extLst>
            </p:cNvPr>
            <p:cNvSpPr/>
            <p:nvPr/>
          </p:nvSpPr>
          <p:spPr>
            <a:xfrm>
              <a:off x="8832755" y="2324268"/>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22" name="Freeform: Shape 321">
              <a:extLst>
                <a:ext uri="{FF2B5EF4-FFF2-40B4-BE49-F238E27FC236}">
                  <a16:creationId xmlns:a16="http://schemas.microsoft.com/office/drawing/2014/main" id="{4F5B75D1-CE89-4946-AFAF-963C30754BEA}"/>
                </a:ext>
              </a:extLst>
            </p:cNvPr>
            <p:cNvSpPr/>
            <p:nvPr/>
          </p:nvSpPr>
          <p:spPr>
            <a:xfrm>
              <a:off x="8878705" y="2324268"/>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23" name="Freeform: Shape 322">
              <a:extLst>
                <a:ext uri="{FF2B5EF4-FFF2-40B4-BE49-F238E27FC236}">
                  <a16:creationId xmlns:a16="http://schemas.microsoft.com/office/drawing/2014/main" id="{D44F198B-8A4D-45A3-81B0-2A8626BF90D3}"/>
                </a:ext>
              </a:extLst>
            </p:cNvPr>
            <p:cNvSpPr/>
            <p:nvPr/>
          </p:nvSpPr>
          <p:spPr>
            <a:xfrm>
              <a:off x="8480474" y="2423826"/>
              <a:ext cx="650955" cy="344623"/>
            </a:xfrm>
            <a:custGeom>
              <a:avLst/>
              <a:gdLst>
                <a:gd name="connsiteX0" fmla="*/ 115193 w 650954"/>
                <a:gd name="connsiteY0" fmla="*/ 115194 h 344623"/>
                <a:gd name="connsiteX1" fmla="*/ 570862 w 650954"/>
                <a:gd name="connsiteY1" fmla="*/ 115194 h 344623"/>
                <a:gd name="connsiteX2" fmla="*/ 570862 w 650954"/>
                <a:gd name="connsiteY2" fmla="*/ 245385 h 344623"/>
                <a:gd name="connsiteX3" fmla="*/ 115193 w 650954"/>
                <a:gd name="connsiteY3" fmla="*/ 245385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4"/>
                  </a:moveTo>
                  <a:lnTo>
                    <a:pt x="570862" y="115194"/>
                  </a:lnTo>
                  <a:lnTo>
                    <a:pt x="570862" y="245385"/>
                  </a:lnTo>
                  <a:lnTo>
                    <a:pt x="115193" y="245385"/>
                  </a:lnTo>
                  <a:close/>
                </a:path>
              </a:pathLst>
            </a:custGeom>
            <a:solidFill>
              <a:srgbClr val="1070C4"/>
            </a:solidFill>
            <a:ln w="38206" cap="flat">
              <a:noFill/>
              <a:prstDash val="solid"/>
              <a:miter/>
            </a:ln>
          </p:spPr>
          <p:txBody>
            <a:bodyPr rtlCol="0" anchor="ctr"/>
            <a:lstStyle/>
            <a:p>
              <a:endParaRPr lang="en-US" sz="1800"/>
            </a:p>
          </p:txBody>
        </p:sp>
        <p:sp>
          <p:nvSpPr>
            <p:cNvPr id="324" name="Freeform: Shape 323">
              <a:extLst>
                <a:ext uri="{FF2B5EF4-FFF2-40B4-BE49-F238E27FC236}">
                  <a16:creationId xmlns:a16="http://schemas.microsoft.com/office/drawing/2014/main" id="{411E5A1C-97DB-472C-B5FF-C9654C95C8AB}"/>
                </a:ext>
              </a:extLst>
            </p:cNvPr>
            <p:cNvSpPr/>
            <p:nvPr/>
          </p:nvSpPr>
          <p:spPr>
            <a:xfrm>
              <a:off x="8499620" y="2442971"/>
              <a:ext cx="229749" cy="306332"/>
            </a:xfrm>
            <a:custGeom>
              <a:avLst/>
              <a:gdLst>
                <a:gd name="connsiteX0" fmla="*/ 115193 w 229748"/>
                <a:gd name="connsiteY0" fmla="*/ 115194 h 306331"/>
                <a:gd name="connsiteX1" fmla="*/ 138168 w 229748"/>
                <a:gd name="connsiteY1" fmla="*/ 115194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4"/>
                  </a:moveTo>
                  <a:lnTo>
                    <a:pt x="138168" y="115194"/>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25" name="Freeform: Shape 324">
              <a:extLst>
                <a:ext uri="{FF2B5EF4-FFF2-40B4-BE49-F238E27FC236}">
                  <a16:creationId xmlns:a16="http://schemas.microsoft.com/office/drawing/2014/main" id="{13AA027E-6D4E-4D29-9DE3-DCB30D2ECE67}"/>
                </a:ext>
              </a:extLst>
            </p:cNvPr>
            <p:cNvSpPr/>
            <p:nvPr/>
          </p:nvSpPr>
          <p:spPr>
            <a:xfrm>
              <a:off x="8534082" y="2442971"/>
              <a:ext cx="229749" cy="306332"/>
            </a:xfrm>
            <a:custGeom>
              <a:avLst/>
              <a:gdLst>
                <a:gd name="connsiteX0" fmla="*/ 115193 w 229748"/>
                <a:gd name="connsiteY0" fmla="*/ 115194 h 306331"/>
                <a:gd name="connsiteX1" fmla="*/ 138168 w 229748"/>
                <a:gd name="connsiteY1" fmla="*/ 115194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4"/>
                  </a:moveTo>
                  <a:lnTo>
                    <a:pt x="138168" y="115194"/>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26" name="Freeform: Shape 325">
              <a:extLst>
                <a:ext uri="{FF2B5EF4-FFF2-40B4-BE49-F238E27FC236}">
                  <a16:creationId xmlns:a16="http://schemas.microsoft.com/office/drawing/2014/main" id="{2915D979-4B59-4196-9BB8-74014D3EFF4F}"/>
                </a:ext>
              </a:extLst>
            </p:cNvPr>
            <p:cNvSpPr/>
            <p:nvPr/>
          </p:nvSpPr>
          <p:spPr>
            <a:xfrm>
              <a:off x="8568544" y="2442971"/>
              <a:ext cx="229749" cy="306332"/>
            </a:xfrm>
            <a:custGeom>
              <a:avLst/>
              <a:gdLst>
                <a:gd name="connsiteX0" fmla="*/ 115193 w 229748"/>
                <a:gd name="connsiteY0" fmla="*/ 115194 h 306331"/>
                <a:gd name="connsiteX1" fmla="*/ 138168 w 229748"/>
                <a:gd name="connsiteY1" fmla="*/ 115194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4"/>
                  </a:moveTo>
                  <a:lnTo>
                    <a:pt x="138168" y="115194"/>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27" name="Freeform: Shape 326">
              <a:extLst>
                <a:ext uri="{FF2B5EF4-FFF2-40B4-BE49-F238E27FC236}">
                  <a16:creationId xmlns:a16="http://schemas.microsoft.com/office/drawing/2014/main" id="{0C9C03F8-910D-4A5E-A98A-57EB9C160734}"/>
                </a:ext>
              </a:extLst>
            </p:cNvPr>
            <p:cNvSpPr/>
            <p:nvPr/>
          </p:nvSpPr>
          <p:spPr>
            <a:xfrm>
              <a:off x="8603007" y="2442971"/>
              <a:ext cx="229749" cy="306332"/>
            </a:xfrm>
            <a:custGeom>
              <a:avLst/>
              <a:gdLst>
                <a:gd name="connsiteX0" fmla="*/ 115193 w 229748"/>
                <a:gd name="connsiteY0" fmla="*/ 115194 h 306331"/>
                <a:gd name="connsiteX1" fmla="*/ 138168 w 229748"/>
                <a:gd name="connsiteY1" fmla="*/ 115194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4"/>
                  </a:moveTo>
                  <a:lnTo>
                    <a:pt x="138168" y="115194"/>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28" name="Freeform: Shape 327">
              <a:extLst>
                <a:ext uri="{FF2B5EF4-FFF2-40B4-BE49-F238E27FC236}">
                  <a16:creationId xmlns:a16="http://schemas.microsoft.com/office/drawing/2014/main" id="{76B4D598-1F2B-4889-8A6A-98E2C8F3D488}"/>
                </a:ext>
              </a:extLst>
            </p:cNvPr>
            <p:cNvSpPr/>
            <p:nvPr/>
          </p:nvSpPr>
          <p:spPr>
            <a:xfrm>
              <a:off x="8832755" y="2473605"/>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29" name="Freeform: Shape 328">
              <a:extLst>
                <a:ext uri="{FF2B5EF4-FFF2-40B4-BE49-F238E27FC236}">
                  <a16:creationId xmlns:a16="http://schemas.microsoft.com/office/drawing/2014/main" id="{4B46B271-D97A-4EE4-AABB-CDDBA30521DD}"/>
                </a:ext>
              </a:extLst>
            </p:cNvPr>
            <p:cNvSpPr/>
            <p:nvPr/>
          </p:nvSpPr>
          <p:spPr>
            <a:xfrm>
              <a:off x="8878705" y="2473605"/>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30" name="Freeform: Shape 329">
              <a:extLst>
                <a:ext uri="{FF2B5EF4-FFF2-40B4-BE49-F238E27FC236}">
                  <a16:creationId xmlns:a16="http://schemas.microsoft.com/office/drawing/2014/main" id="{0154CB14-7E06-42A0-874D-20E3114EF113}"/>
                </a:ext>
              </a:extLst>
            </p:cNvPr>
            <p:cNvSpPr/>
            <p:nvPr/>
          </p:nvSpPr>
          <p:spPr>
            <a:xfrm>
              <a:off x="9054846" y="1684801"/>
              <a:ext cx="765829" cy="1378492"/>
            </a:xfrm>
            <a:custGeom>
              <a:avLst/>
              <a:gdLst>
                <a:gd name="connsiteX0" fmla="*/ 115193 w 765828"/>
                <a:gd name="connsiteY0" fmla="*/ 115193 h 1378492"/>
                <a:gd name="connsiteX1" fmla="*/ 678078 w 765828"/>
                <a:gd name="connsiteY1" fmla="*/ 115193 h 1378492"/>
                <a:gd name="connsiteX2" fmla="*/ 678078 w 765828"/>
                <a:gd name="connsiteY2" fmla="*/ 1286912 h 1378492"/>
                <a:gd name="connsiteX3" fmla="*/ 115193 w 765828"/>
                <a:gd name="connsiteY3" fmla="*/ 1286912 h 1378492"/>
              </a:gdLst>
              <a:ahLst/>
              <a:cxnLst>
                <a:cxn ang="0">
                  <a:pos x="connsiteX0" y="connsiteY0"/>
                </a:cxn>
                <a:cxn ang="0">
                  <a:pos x="connsiteX1" y="connsiteY1"/>
                </a:cxn>
                <a:cxn ang="0">
                  <a:pos x="connsiteX2" y="connsiteY2"/>
                </a:cxn>
                <a:cxn ang="0">
                  <a:pos x="connsiteX3" y="connsiteY3"/>
                </a:cxn>
              </a:cxnLst>
              <a:rect l="l" t="t" r="r" b="b"/>
              <a:pathLst>
                <a:path w="765828" h="1378492">
                  <a:moveTo>
                    <a:pt x="115193" y="115193"/>
                  </a:moveTo>
                  <a:lnTo>
                    <a:pt x="678078" y="115193"/>
                  </a:lnTo>
                  <a:lnTo>
                    <a:pt x="678078" y="1286912"/>
                  </a:lnTo>
                  <a:lnTo>
                    <a:pt x="115193" y="1286912"/>
                  </a:lnTo>
                  <a:close/>
                </a:path>
              </a:pathLst>
            </a:custGeom>
            <a:solidFill>
              <a:srgbClr val="09538F"/>
            </a:solidFill>
            <a:ln w="38206" cap="flat">
              <a:noFill/>
              <a:prstDash val="solid"/>
              <a:miter/>
            </a:ln>
          </p:spPr>
          <p:txBody>
            <a:bodyPr rtlCol="0" anchor="ctr"/>
            <a:lstStyle/>
            <a:p>
              <a:endParaRPr lang="en-US" sz="1800"/>
            </a:p>
          </p:txBody>
        </p:sp>
        <p:sp>
          <p:nvSpPr>
            <p:cNvPr id="331" name="Freeform: Shape 330">
              <a:extLst>
                <a:ext uri="{FF2B5EF4-FFF2-40B4-BE49-F238E27FC236}">
                  <a16:creationId xmlns:a16="http://schemas.microsoft.com/office/drawing/2014/main" id="{EBE01124-1B97-4080-AFDF-3C697FF0D8E8}"/>
                </a:ext>
              </a:extLst>
            </p:cNvPr>
            <p:cNvSpPr/>
            <p:nvPr/>
          </p:nvSpPr>
          <p:spPr>
            <a:xfrm>
              <a:off x="9617730" y="1684801"/>
              <a:ext cx="382914" cy="1378492"/>
            </a:xfrm>
            <a:custGeom>
              <a:avLst/>
              <a:gdLst>
                <a:gd name="connsiteX0" fmla="*/ 115193 w 382914"/>
                <a:gd name="connsiteY0" fmla="*/ 115193 h 1378492"/>
                <a:gd name="connsiteX1" fmla="*/ 279847 w 382914"/>
                <a:gd name="connsiteY1" fmla="*/ 115193 h 1378492"/>
                <a:gd name="connsiteX2" fmla="*/ 279847 w 382914"/>
                <a:gd name="connsiteY2" fmla="*/ 1286912 h 1378492"/>
                <a:gd name="connsiteX3" fmla="*/ 115194 w 382914"/>
                <a:gd name="connsiteY3" fmla="*/ 1286912 h 1378492"/>
              </a:gdLst>
              <a:ahLst/>
              <a:cxnLst>
                <a:cxn ang="0">
                  <a:pos x="connsiteX0" y="connsiteY0"/>
                </a:cxn>
                <a:cxn ang="0">
                  <a:pos x="connsiteX1" y="connsiteY1"/>
                </a:cxn>
                <a:cxn ang="0">
                  <a:pos x="connsiteX2" y="connsiteY2"/>
                </a:cxn>
                <a:cxn ang="0">
                  <a:pos x="connsiteX3" y="connsiteY3"/>
                </a:cxn>
              </a:cxnLst>
              <a:rect l="l" t="t" r="r" b="b"/>
              <a:pathLst>
                <a:path w="382914" h="1378492">
                  <a:moveTo>
                    <a:pt x="115193" y="115193"/>
                  </a:moveTo>
                  <a:lnTo>
                    <a:pt x="279847" y="115193"/>
                  </a:lnTo>
                  <a:lnTo>
                    <a:pt x="279847" y="1286912"/>
                  </a:lnTo>
                  <a:lnTo>
                    <a:pt x="115194" y="1286912"/>
                  </a:lnTo>
                  <a:close/>
                </a:path>
              </a:pathLst>
            </a:custGeom>
            <a:solidFill>
              <a:srgbClr val="1070C4"/>
            </a:solidFill>
            <a:ln w="38206" cap="flat">
              <a:noFill/>
              <a:prstDash val="solid"/>
              <a:miter/>
            </a:ln>
          </p:spPr>
          <p:txBody>
            <a:bodyPr rtlCol="0" anchor="ctr"/>
            <a:lstStyle/>
            <a:p>
              <a:endParaRPr lang="en-US" sz="1800"/>
            </a:p>
          </p:txBody>
        </p:sp>
        <p:sp>
          <p:nvSpPr>
            <p:cNvPr id="332" name="Freeform: Shape 331">
              <a:extLst>
                <a:ext uri="{FF2B5EF4-FFF2-40B4-BE49-F238E27FC236}">
                  <a16:creationId xmlns:a16="http://schemas.microsoft.com/office/drawing/2014/main" id="{698AD89F-82E4-4450-853C-CC5D0CE0DEF9}"/>
                </a:ext>
              </a:extLst>
            </p:cNvPr>
            <p:cNvSpPr/>
            <p:nvPr/>
          </p:nvSpPr>
          <p:spPr>
            <a:xfrm>
              <a:off x="9108454" y="1742238"/>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33" name="Freeform: Shape 332">
              <a:extLst>
                <a:ext uri="{FF2B5EF4-FFF2-40B4-BE49-F238E27FC236}">
                  <a16:creationId xmlns:a16="http://schemas.microsoft.com/office/drawing/2014/main" id="{7F5D86CF-450C-4407-952A-B00805A73F91}"/>
                </a:ext>
              </a:extLst>
            </p:cNvPr>
            <p:cNvSpPr/>
            <p:nvPr/>
          </p:nvSpPr>
          <p:spPr>
            <a:xfrm>
              <a:off x="9131429" y="176138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34" name="Freeform: Shape 333">
              <a:extLst>
                <a:ext uri="{FF2B5EF4-FFF2-40B4-BE49-F238E27FC236}">
                  <a16:creationId xmlns:a16="http://schemas.microsoft.com/office/drawing/2014/main" id="{8759E3FE-7B35-4363-9789-CBAED8B93C03}"/>
                </a:ext>
              </a:extLst>
            </p:cNvPr>
            <p:cNvSpPr/>
            <p:nvPr/>
          </p:nvSpPr>
          <p:spPr>
            <a:xfrm>
              <a:off x="9165891" y="176138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35" name="Freeform: Shape 334">
              <a:extLst>
                <a:ext uri="{FF2B5EF4-FFF2-40B4-BE49-F238E27FC236}">
                  <a16:creationId xmlns:a16="http://schemas.microsoft.com/office/drawing/2014/main" id="{8F6D961D-CFEE-49F7-A932-E44A4FCBE619}"/>
                </a:ext>
              </a:extLst>
            </p:cNvPr>
            <p:cNvSpPr/>
            <p:nvPr/>
          </p:nvSpPr>
          <p:spPr>
            <a:xfrm>
              <a:off x="9196524" y="176138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36" name="Freeform: Shape 335">
              <a:extLst>
                <a:ext uri="{FF2B5EF4-FFF2-40B4-BE49-F238E27FC236}">
                  <a16:creationId xmlns:a16="http://schemas.microsoft.com/office/drawing/2014/main" id="{AE5ADAE0-FA15-4741-A61C-5ED27BA44442}"/>
                </a:ext>
              </a:extLst>
            </p:cNvPr>
            <p:cNvSpPr/>
            <p:nvPr/>
          </p:nvSpPr>
          <p:spPr>
            <a:xfrm>
              <a:off x="9230986" y="176138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37" name="Freeform: Shape 336">
              <a:extLst>
                <a:ext uri="{FF2B5EF4-FFF2-40B4-BE49-F238E27FC236}">
                  <a16:creationId xmlns:a16="http://schemas.microsoft.com/office/drawing/2014/main" id="{217FB293-16BF-47EF-8D7F-0865AD5B87A0}"/>
                </a:ext>
              </a:extLst>
            </p:cNvPr>
            <p:cNvSpPr/>
            <p:nvPr/>
          </p:nvSpPr>
          <p:spPr>
            <a:xfrm>
              <a:off x="9460735" y="1792017"/>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38" name="Freeform: Shape 337">
              <a:extLst>
                <a:ext uri="{FF2B5EF4-FFF2-40B4-BE49-F238E27FC236}">
                  <a16:creationId xmlns:a16="http://schemas.microsoft.com/office/drawing/2014/main" id="{6209BB97-1F60-4115-9D28-EBFC56AEDA95}"/>
                </a:ext>
              </a:extLst>
            </p:cNvPr>
            <p:cNvSpPr/>
            <p:nvPr/>
          </p:nvSpPr>
          <p:spPr>
            <a:xfrm>
              <a:off x="9506685" y="1792017"/>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39" name="Freeform: Shape 338">
              <a:extLst>
                <a:ext uri="{FF2B5EF4-FFF2-40B4-BE49-F238E27FC236}">
                  <a16:creationId xmlns:a16="http://schemas.microsoft.com/office/drawing/2014/main" id="{0B197319-3504-4579-B46F-267E7CF8E59D}"/>
                </a:ext>
              </a:extLst>
            </p:cNvPr>
            <p:cNvSpPr/>
            <p:nvPr/>
          </p:nvSpPr>
          <p:spPr>
            <a:xfrm>
              <a:off x="9108454" y="1891574"/>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40" name="Freeform: Shape 339">
              <a:extLst>
                <a:ext uri="{FF2B5EF4-FFF2-40B4-BE49-F238E27FC236}">
                  <a16:creationId xmlns:a16="http://schemas.microsoft.com/office/drawing/2014/main" id="{CC7B3123-D5F8-4F2D-847A-A73BA4D5A2C1}"/>
                </a:ext>
              </a:extLst>
            </p:cNvPr>
            <p:cNvSpPr/>
            <p:nvPr/>
          </p:nvSpPr>
          <p:spPr>
            <a:xfrm>
              <a:off x="9131429" y="191072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41" name="Freeform: Shape 340">
              <a:extLst>
                <a:ext uri="{FF2B5EF4-FFF2-40B4-BE49-F238E27FC236}">
                  <a16:creationId xmlns:a16="http://schemas.microsoft.com/office/drawing/2014/main" id="{9EB51B1B-C2D1-48F3-917E-43E8B106A636}"/>
                </a:ext>
              </a:extLst>
            </p:cNvPr>
            <p:cNvSpPr/>
            <p:nvPr/>
          </p:nvSpPr>
          <p:spPr>
            <a:xfrm>
              <a:off x="9165891" y="191072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42" name="Freeform: Shape 341">
              <a:extLst>
                <a:ext uri="{FF2B5EF4-FFF2-40B4-BE49-F238E27FC236}">
                  <a16:creationId xmlns:a16="http://schemas.microsoft.com/office/drawing/2014/main" id="{3E14D1D2-9B19-4980-9923-48187BD90DD0}"/>
                </a:ext>
              </a:extLst>
            </p:cNvPr>
            <p:cNvSpPr/>
            <p:nvPr/>
          </p:nvSpPr>
          <p:spPr>
            <a:xfrm>
              <a:off x="9196524" y="191072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43" name="Freeform: Shape 342">
              <a:extLst>
                <a:ext uri="{FF2B5EF4-FFF2-40B4-BE49-F238E27FC236}">
                  <a16:creationId xmlns:a16="http://schemas.microsoft.com/office/drawing/2014/main" id="{D03CA0F5-27D2-4FF4-A323-D6C3537A68D8}"/>
                </a:ext>
              </a:extLst>
            </p:cNvPr>
            <p:cNvSpPr/>
            <p:nvPr/>
          </p:nvSpPr>
          <p:spPr>
            <a:xfrm>
              <a:off x="9230986" y="191072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44" name="Freeform: Shape 343">
              <a:extLst>
                <a:ext uri="{FF2B5EF4-FFF2-40B4-BE49-F238E27FC236}">
                  <a16:creationId xmlns:a16="http://schemas.microsoft.com/office/drawing/2014/main" id="{E6800396-DC3A-435B-AD5A-F366930E1F03}"/>
                </a:ext>
              </a:extLst>
            </p:cNvPr>
            <p:cNvSpPr/>
            <p:nvPr/>
          </p:nvSpPr>
          <p:spPr>
            <a:xfrm>
              <a:off x="9460735" y="1941353"/>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45" name="Freeform: Shape 344">
              <a:extLst>
                <a:ext uri="{FF2B5EF4-FFF2-40B4-BE49-F238E27FC236}">
                  <a16:creationId xmlns:a16="http://schemas.microsoft.com/office/drawing/2014/main" id="{51A994B5-D42F-4990-A99B-DC6D7BF74DD4}"/>
                </a:ext>
              </a:extLst>
            </p:cNvPr>
            <p:cNvSpPr/>
            <p:nvPr/>
          </p:nvSpPr>
          <p:spPr>
            <a:xfrm>
              <a:off x="9506685" y="1941353"/>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46" name="Freeform: Shape 345">
              <a:extLst>
                <a:ext uri="{FF2B5EF4-FFF2-40B4-BE49-F238E27FC236}">
                  <a16:creationId xmlns:a16="http://schemas.microsoft.com/office/drawing/2014/main" id="{541DB8FD-AB94-4CCA-BA34-293DC997F847}"/>
                </a:ext>
              </a:extLst>
            </p:cNvPr>
            <p:cNvSpPr/>
            <p:nvPr/>
          </p:nvSpPr>
          <p:spPr>
            <a:xfrm>
              <a:off x="9108454" y="2040911"/>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47" name="Freeform: Shape 346">
              <a:extLst>
                <a:ext uri="{FF2B5EF4-FFF2-40B4-BE49-F238E27FC236}">
                  <a16:creationId xmlns:a16="http://schemas.microsoft.com/office/drawing/2014/main" id="{F672FAFA-001B-4D3B-ADBF-9158BCD3A8E9}"/>
                </a:ext>
              </a:extLst>
            </p:cNvPr>
            <p:cNvSpPr/>
            <p:nvPr/>
          </p:nvSpPr>
          <p:spPr>
            <a:xfrm>
              <a:off x="9131429" y="2060057"/>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48" name="Freeform: Shape 347">
              <a:extLst>
                <a:ext uri="{FF2B5EF4-FFF2-40B4-BE49-F238E27FC236}">
                  <a16:creationId xmlns:a16="http://schemas.microsoft.com/office/drawing/2014/main" id="{98A980B2-81E3-4902-8ED1-AD4860AA494E}"/>
                </a:ext>
              </a:extLst>
            </p:cNvPr>
            <p:cNvSpPr/>
            <p:nvPr/>
          </p:nvSpPr>
          <p:spPr>
            <a:xfrm>
              <a:off x="9165891" y="2060057"/>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49" name="Freeform: Shape 348">
              <a:extLst>
                <a:ext uri="{FF2B5EF4-FFF2-40B4-BE49-F238E27FC236}">
                  <a16:creationId xmlns:a16="http://schemas.microsoft.com/office/drawing/2014/main" id="{3D01BE67-835A-419F-B167-97B7448A0DF7}"/>
                </a:ext>
              </a:extLst>
            </p:cNvPr>
            <p:cNvSpPr/>
            <p:nvPr/>
          </p:nvSpPr>
          <p:spPr>
            <a:xfrm>
              <a:off x="9196524" y="2060057"/>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50" name="Freeform: Shape 349">
              <a:extLst>
                <a:ext uri="{FF2B5EF4-FFF2-40B4-BE49-F238E27FC236}">
                  <a16:creationId xmlns:a16="http://schemas.microsoft.com/office/drawing/2014/main" id="{F465D8D8-E717-4428-81DA-AA4209AE888F}"/>
                </a:ext>
              </a:extLst>
            </p:cNvPr>
            <p:cNvSpPr/>
            <p:nvPr/>
          </p:nvSpPr>
          <p:spPr>
            <a:xfrm>
              <a:off x="9230986" y="2060057"/>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51" name="Freeform: Shape 350">
              <a:extLst>
                <a:ext uri="{FF2B5EF4-FFF2-40B4-BE49-F238E27FC236}">
                  <a16:creationId xmlns:a16="http://schemas.microsoft.com/office/drawing/2014/main" id="{BA16B663-CF5D-4533-B737-C380002288DA}"/>
                </a:ext>
              </a:extLst>
            </p:cNvPr>
            <p:cNvSpPr/>
            <p:nvPr/>
          </p:nvSpPr>
          <p:spPr>
            <a:xfrm>
              <a:off x="9460735" y="2090690"/>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52" name="Freeform: Shape 351">
              <a:extLst>
                <a:ext uri="{FF2B5EF4-FFF2-40B4-BE49-F238E27FC236}">
                  <a16:creationId xmlns:a16="http://schemas.microsoft.com/office/drawing/2014/main" id="{7A9D1C2D-3A73-420B-A464-444E387BE8A0}"/>
                </a:ext>
              </a:extLst>
            </p:cNvPr>
            <p:cNvSpPr/>
            <p:nvPr/>
          </p:nvSpPr>
          <p:spPr>
            <a:xfrm>
              <a:off x="9506685" y="2090690"/>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53" name="Freeform: Shape 352">
              <a:extLst>
                <a:ext uri="{FF2B5EF4-FFF2-40B4-BE49-F238E27FC236}">
                  <a16:creationId xmlns:a16="http://schemas.microsoft.com/office/drawing/2014/main" id="{44B15478-3B42-49ED-B46E-287FE532B254}"/>
                </a:ext>
              </a:extLst>
            </p:cNvPr>
            <p:cNvSpPr/>
            <p:nvPr/>
          </p:nvSpPr>
          <p:spPr>
            <a:xfrm>
              <a:off x="9108454" y="2190248"/>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54" name="Freeform: Shape 353">
              <a:extLst>
                <a:ext uri="{FF2B5EF4-FFF2-40B4-BE49-F238E27FC236}">
                  <a16:creationId xmlns:a16="http://schemas.microsoft.com/office/drawing/2014/main" id="{1587AB18-8891-4D97-8AB2-5366AA83ED31}"/>
                </a:ext>
              </a:extLst>
            </p:cNvPr>
            <p:cNvSpPr/>
            <p:nvPr/>
          </p:nvSpPr>
          <p:spPr>
            <a:xfrm>
              <a:off x="9131429" y="220939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55" name="Freeform: Shape 354">
              <a:extLst>
                <a:ext uri="{FF2B5EF4-FFF2-40B4-BE49-F238E27FC236}">
                  <a16:creationId xmlns:a16="http://schemas.microsoft.com/office/drawing/2014/main" id="{3EC4ED6C-6A3D-4EDC-B20F-93FA3111FCD8}"/>
                </a:ext>
              </a:extLst>
            </p:cNvPr>
            <p:cNvSpPr/>
            <p:nvPr/>
          </p:nvSpPr>
          <p:spPr>
            <a:xfrm>
              <a:off x="9165891" y="220939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56" name="Freeform: Shape 355">
              <a:extLst>
                <a:ext uri="{FF2B5EF4-FFF2-40B4-BE49-F238E27FC236}">
                  <a16:creationId xmlns:a16="http://schemas.microsoft.com/office/drawing/2014/main" id="{BF694AC8-2287-4908-9FA8-3F8F1D9963A2}"/>
                </a:ext>
              </a:extLst>
            </p:cNvPr>
            <p:cNvSpPr/>
            <p:nvPr/>
          </p:nvSpPr>
          <p:spPr>
            <a:xfrm>
              <a:off x="9196524" y="220939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57" name="Freeform: Shape 356">
              <a:extLst>
                <a:ext uri="{FF2B5EF4-FFF2-40B4-BE49-F238E27FC236}">
                  <a16:creationId xmlns:a16="http://schemas.microsoft.com/office/drawing/2014/main" id="{3DC74DCD-4E96-4222-A674-83AABA2F3F89}"/>
                </a:ext>
              </a:extLst>
            </p:cNvPr>
            <p:cNvSpPr/>
            <p:nvPr/>
          </p:nvSpPr>
          <p:spPr>
            <a:xfrm>
              <a:off x="9230986" y="220939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58" name="Freeform: Shape 357">
              <a:extLst>
                <a:ext uri="{FF2B5EF4-FFF2-40B4-BE49-F238E27FC236}">
                  <a16:creationId xmlns:a16="http://schemas.microsoft.com/office/drawing/2014/main" id="{CB036D2F-A72B-4281-ACD7-6604DD351745}"/>
                </a:ext>
              </a:extLst>
            </p:cNvPr>
            <p:cNvSpPr/>
            <p:nvPr/>
          </p:nvSpPr>
          <p:spPr>
            <a:xfrm>
              <a:off x="9460735" y="2240027"/>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59" name="Freeform: Shape 358">
              <a:extLst>
                <a:ext uri="{FF2B5EF4-FFF2-40B4-BE49-F238E27FC236}">
                  <a16:creationId xmlns:a16="http://schemas.microsoft.com/office/drawing/2014/main" id="{B85FE254-24EF-4B25-9824-86A924322AB0}"/>
                </a:ext>
              </a:extLst>
            </p:cNvPr>
            <p:cNvSpPr/>
            <p:nvPr/>
          </p:nvSpPr>
          <p:spPr>
            <a:xfrm>
              <a:off x="9506685" y="2240027"/>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60" name="Freeform: Shape 359">
              <a:extLst>
                <a:ext uri="{FF2B5EF4-FFF2-40B4-BE49-F238E27FC236}">
                  <a16:creationId xmlns:a16="http://schemas.microsoft.com/office/drawing/2014/main" id="{F4654756-DBE1-4C40-8204-E31706D489A0}"/>
                </a:ext>
              </a:extLst>
            </p:cNvPr>
            <p:cNvSpPr/>
            <p:nvPr/>
          </p:nvSpPr>
          <p:spPr>
            <a:xfrm>
              <a:off x="9108454" y="2339584"/>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61" name="Freeform: Shape 360">
              <a:extLst>
                <a:ext uri="{FF2B5EF4-FFF2-40B4-BE49-F238E27FC236}">
                  <a16:creationId xmlns:a16="http://schemas.microsoft.com/office/drawing/2014/main" id="{B44BEBC0-5338-43C0-BC4A-8E7303FB1CE7}"/>
                </a:ext>
              </a:extLst>
            </p:cNvPr>
            <p:cNvSpPr/>
            <p:nvPr/>
          </p:nvSpPr>
          <p:spPr>
            <a:xfrm>
              <a:off x="9131429" y="235873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62" name="Freeform: Shape 361">
              <a:extLst>
                <a:ext uri="{FF2B5EF4-FFF2-40B4-BE49-F238E27FC236}">
                  <a16:creationId xmlns:a16="http://schemas.microsoft.com/office/drawing/2014/main" id="{8AB74D4A-A73D-4E2F-8F0B-B6473EB2E98D}"/>
                </a:ext>
              </a:extLst>
            </p:cNvPr>
            <p:cNvSpPr/>
            <p:nvPr/>
          </p:nvSpPr>
          <p:spPr>
            <a:xfrm>
              <a:off x="9165891" y="235873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63" name="Freeform: Shape 362">
              <a:extLst>
                <a:ext uri="{FF2B5EF4-FFF2-40B4-BE49-F238E27FC236}">
                  <a16:creationId xmlns:a16="http://schemas.microsoft.com/office/drawing/2014/main" id="{9A69F310-A375-47D0-BC38-FEFE3137BB2D}"/>
                </a:ext>
              </a:extLst>
            </p:cNvPr>
            <p:cNvSpPr/>
            <p:nvPr/>
          </p:nvSpPr>
          <p:spPr>
            <a:xfrm>
              <a:off x="9196524" y="235873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64" name="Freeform: Shape 363">
              <a:extLst>
                <a:ext uri="{FF2B5EF4-FFF2-40B4-BE49-F238E27FC236}">
                  <a16:creationId xmlns:a16="http://schemas.microsoft.com/office/drawing/2014/main" id="{D2B972F7-9C5A-4E4C-8A1C-746C3A091DCF}"/>
                </a:ext>
              </a:extLst>
            </p:cNvPr>
            <p:cNvSpPr/>
            <p:nvPr/>
          </p:nvSpPr>
          <p:spPr>
            <a:xfrm>
              <a:off x="9230986" y="235873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65" name="Freeform: Shape 364">
              <a:extLst>
                <a:ext uri="{FF2B5EF4-FFF2-40B4-BE49-F238E27FC236}">
                  <a16:creationId xmlns:a16="http://schemas.microsoft.com/office/drawing/2014/main" id="{976047FF-C17C-4637-A384-4B0D5F6E3678}"/>
                </a:ext>
              </a:extLst>
            </p:cNvPr>
            <p:cNvSpPr/>
            <p:nvPr/>
          </p:nvSpPr>
          <p:spPr>
            <a:xfrm>
              <a:off x="9460735" y="2389363"/>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66" name="Freeform: Shape 365">
              <a:extLst>
                <a:ext uri="{FF2B5EF4-FFF2-40B4-BE49-F238E27FC236}">
                  <a16:creationId xmlns:a16="http://schemas.microsoft.com/office/drawing/2014/main" id="{49B8C671-613A-4BF8-B1BA-DE8CFC34AF34}"/>
                </a:ext>
              </a:extLst>
            </p:cNvPr>
            <p:cNvSpPr/>
            <p:nvPr/>
          </p:nvSpPr>
          <p:spPr>
            <a:xfrm>
              <a:off x="9506685" y="2389363"/>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67" name="Freeform: Shape 366">
              <a:extLst>
                <a:ext uri="{FF2B5EF4-FFF2-40B4-BE49-F238E27FC236}">
                  <a16:creationId xmlns:a16="http://schemas.microsoft.com/office/drawing/2014/main" id="{6F4A2B21-79E7-42CD-AA50-CAC9697F60FD}"/>
                </a:ext>
              </a:extLst>
            </p:cNvPr>
            <p:cNvSpPr/>
            <p:nvPr/>
          </p:nvSpPr>
          <p:spPr>
            <a:xfrm>
              <a:off x="9108454" y="2488921"/>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68" name="Freeform: Shape 367">
              <a:extLst>
                <a:ext uri="{FF2B5EF4-FFF2-40B4-BE49-F238E27FC236}">
                  <a16:creationId xmlns:a16="http://schemas.microsoft.com/office/drawing/2014/main" id="{5465431F-80D7-4E19-B49C-C4058A1F4069}"/>
                </a:ext>
              </a:extLst>
            </p:cNvPr>
            <p:cNvSpPr/>
            <p:nvPr/>
          </p:nvSpPr>
          <p:spPr>
            <a:xfrm>
              <a:off x="9131429" y="2511896"/>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69" name="Freeform: Shape 368">
              <a:extLst>
                <a:ext uri="{FF2B5EF4-FFF2-40B4-BE49-F238E27FC236}">
                  <a16:creationId xmlns:a16="http://schemas.microsoft.com/office/drawing/2014/main" id="{44645C6C-CAD4-4FCD-960B-9EC0C16C452D}"/>
                </a:ext>
              </a:extLst>
            </p:cNvPr>
            <p:cNvSpPr/>
            <p:nvPr/>
          </p:nvSpPr>
          <p:spPr>
            <a:xfrm>
              <a:off x="9165891" y="2511896"/>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0" name="Freeform: Shape 369">
              <a:extLst>
                <a:ext uri="{FF2B5EF4-FFF2-40B4-BE49-F238E27FC236}">
                  <a16:creationId xmlns:a16="http://schemas.microsoft.com/office/drawing/2014/main" id="{75B37EE5-7CF9-41BD-B04E-98939B0D5CB6}"/>
                </a:ext>
              </a:extLst>
            </p:cNvPr>
            <p:cNvSpPr/>
            <p:nvPr/>
          </p:nvSpPr>
          <p:spPr>
            <a:xfrm>
              <a:off x="9196524" y="2511896"/>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1" name="Freeform: Shape 370">
              <a:extLst>
                <a:ext uri="{FF2B5EF4-FFF2-40B4-BE49-F238E27FC236}">
                  <a16:creationId xmlns:a16="http://schemas.microsoft.com/office/drawing/2014/main" id="{48AF5486-4B9A-458F-8107-2E8FCF6063BB}"/>
                </a:ext>
              </a:extLst>
            </p:cNvPr>
            <p:cNvSpPr/>
            <p:nvPr/>
          </p:nvSpPr>
          <p:spPr>
            <a:xfrm>
              <a:off x="9230986" y="2511896"/>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2" name="Freeform: Shape 371">
              <a:extLst>
                <a:ext uri="{FF2B5EF4-FFF2-40B4-BE49-F238E27FC236}">
                  <a16:creationId xmlns:a16="http://schemas.microsoft.com/office/drawing/2014/main" id="{EA6E2A87-36DA-422A-BC65-F5C3285B8C12}"/>
                </a:ext>
              </a:extLst>
            </p:cNvPr>
            <p:cNvSpPr/>
            <p:nvPr/>
          </p:nvSpPr>
          <p:spPr>
            <a:xfrm>
              <a:off x="9460735" y="2538700"/>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73" name="Freeform: Shape 372">
              <a:extLst>
                <a:ext uri="{FF2B5EF4-FFF2-40B4-BE49-F238E27FC236}">
                  <a16:creationId xmlns:a16="http://schemas.microsoft.com/office/drawing/2014/main" id="{8593ADFF-0D23-44DE-9FC0-8241FFE03310}"/>
                </a:ext>
              </a:extLst>
            </p:cNvPr>
            <p:cNvSpPr/>
            <p:nvPr/>
          </p:nvSpPr>
          <p:spPr>
            <a:xfrm>
              <a:off x="9506685" y="2538700"/>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74" name="Freeform: Shape 373">
              <a:extLst>
                <a:ext uri="{FF2B5EF4-FFF2-40B4-BE49-F238E27FC236}">
                  <a16:creationId xmlns:a16="http://schemas.microsoft.com/office/drawing/2014/main" id="{ACD5D780-9A84-4EAD-82BD-6E576A7DFF42}"/>
                </a:ext>
              </a:extLst>
            </p:cNvPr>
            <p:cNvSpPr/>
            <p:nvPr/>
          </p:nvSpPr>
          <p:spPr>
            <a:xfrm>
              <a:off x="9108454" y="2642087"/>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75" name="Freeform: Shape 374">
              <a:extLst>
                <a:ext uri="{FF2B5EF4-FFF2-40B4-BE49-F238E27FC236}">
                  <a16:creationId xmlns:a16="http://schemas.microsoft.com/office/drawing/2014/main" id="{F6D5BC8C-6B0F-4B1B-8FA9-FD077B91D424}"/>
                </a:ext>
              </a:extLst>
            </p:cNvPr>
            <p:cNvSpPr/>
            <p:nvPr/>
          </p:nvSpPr>
          <p:spPr>
            <a:xfrm>
              <a:off x="9131429" y="266123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6" name="Freeform: Shape 375">
              <a:extLst>
                <a:ext uri="{FF2B5EF4-FFF2-40B4-BE49-F238E27FC236}">
                  <a16:creationId xmlns:a16="http://schemas.microsoft.com/office/drawing/2014/main" id="{26ED30F5-9AE9-469B-B171-BE3E67978DB9}"/>
                </a:ext>
              </a:extLst>
            </p:cNvPr>
            <p:cNvSpPr/>
            <p:nvPr/>
          </p:nvSpPr>
          <p:spPr>
            <a:xfrm>
              <a:off x="9165891" y="266123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7" name="Freeform: Shape 376">
              <a:extLst>
                <a:ext uri="{FF2B5EF4-FFF2-40B4-BE49-F238E27FC236}">
                  <a16:creationId xmlns:a16="http://schemas.microsoft.com/office/drawing/2014/main" id="{12A83750-B943-4BC6-9C64-C3C8C7F5F572}"/>
                </a:ext>
              </a:extLst>
            </p:cNvPr>
            <p:cNvSpPr/>
            <p:nvPr/>
          </p:nvSpPr>
          <p:spPr>
            <a:xfrm>
              <a:off x="9196524" y="266123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8" name="Freeform: Shape 377">
              <a:extLst>
                <a:ext uri="{FF2B5EF4-FFF2-40B4-BE49-F238E27FC236}">
                  <a16:creationId xmlns:a16="http://schemas.microsoft.com/office/drawing/2014/main" id="{28090948-4C5F-4619-A4E4-F5430149FCC4}"/>
                </a:ext>
              </a:extLst>
            </p:cNvPr>
            <p:cNvSpPr/>
            <p:nvPr/>
          </p:nvSpPr>
          <p:spPr>
            <a:xfrm>
              <a:off x="9230986" y="266123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9" name="Freeform: Shape 378">
              <a:extLst>
                <a:ext uri="{FF2B5EF4-FFF2-40B4-BE49-F238E27FC236}">
                  <a16:creationId xmlns:a16="http://schemas.microsoft.com/office/drawing/2014/main" id="{90CD2C70-58F9-4A08-97D5-91C924270FCC}"/>
                </a:ext>
              </a:extLst>
            </p:cNvPr>
            <p:cNvSpPr/>
            <p:nvPr/>
          </p:nvSpPr>
          <p:spPr>
            <a:xfrm>
              <a:off x="9460735" y="2688037"/>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80" name="Freeform: Shape 379">
              <a:extLst>
                <a:ext uri="{FF2B5EF4-FFF2-40B4-BE49-F238E27FC236}">
                  <a16:creationId xmlns:a16="http://schemas.microsoft.com/office/drawing/2014/main" id="{A86AF8D8-29D0-47A4-8145-F10D5525FA3A}"/>
                </a:ext>
              </a:extLst>
            </p:cNvPr>
            <p:cNvSpPr/>
            <p:nvPr/>
          </p:nvSpPr>
          <p:spPr>
            <a:xfrm>
              <a:off x="9506685" y="2688037"/>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81" name="Freeform: Shape 380">
              <a:extLst>
                <a:ext uri="{FF2B5EF4-FFF2-40B4-BE49-F238E27FC236}">
                  <a16:creationId xmlns:a16="http://schemas.microsoft.com/office/drawing/2014/main" id="{AF989642-4BE4-4520-BBE4-1C1020F62871}"/>
                </a:ext>
              </a:extLst>
            </p:cNvPr>
            <p:cNvSpPr/>
            <p:nvPr/>
          </p:nvSpPr>
          <p:spPr>
            <a:xfrm>
              <a:off x="7825690" y="2201735"/>
              <a:ext cx="2450652" cy="918995"/>
            </a:xfrm>
            <a:custGeom>
              <a:avLst/>
              <a:gdLst>
                <a:gd name="connsiteX0" fmla="*/ 2209736 w 2450652"/>
                <a:gd name="connsiteY0" fmla="*/ 567033 h 918994"/>
                <a:gd name="connsiteX1" fmla="*/ 2152298 w 2450652"/>
                <a:gd name="connsiteY1" fmla="*/ 578520 h 918994"/>
                <a:gd name="connsiteX2" fmla="*/ 2152298 w 2450652"/>
                <a:gd name="connsiteY2" fmla="*/ 567033 h 918994"/>
                <a:gd name="connsiteX3" fmla="*/ 1884258 w 2450652"/>
                <a:gd name="connsiteY3" fmla="*/ 298993 h 918994"/>
                <a:gd name="connsiteX4" fmla="*/ 1616218 w 2450652"/>
                <a:gd name="connsiteY4" fmla="*/ 544058 h 918994"/>
                <a:gd name="connsiteX5" fmla="*/ 1470711 w 2450652"/>
                <a:gd name="connsiteY5" fmla="*/ 471304 h 918994"/>
                <a:gd name="connsiteX6" fmla="*/ 1397957 w 2450652"/>
                <a:gd name="connsiteY6" fmla="*/ 486621 h 918994"/>
                <a:gd name="connsiteX7" fmla="*/ 1332861 w 2450652"/>
                <a:gd name="connsiteY7" fmla="*/ 459817 h 918994"/>
                <a:gd name="connsiteX8" fmla="*/ 1263937 w 2450652"/>
                <a:gd name="connsiteY8" fmla="*/ 490450 h 918994"/>
                <a:gd name="connsiteX9" fmla="*/ 1263937 w 2450652"/>
                <a:gd name="connsiteY9" fmla="*/ 475133 h 918994"/>
                <a:gd name="connsiteX10" fmla="*/ 1083967 w 2450652"/>
                <a:gd name="connsiteY10" fmla="*/ 295163 h 918994"/>
                <a:gd name="connsiteX11" fmla="*/ 926972 w 2450652"/>
                <a:gd name="connsiteY11" fmla="*/ 387063 h 918994"/>
                <a:gd name="connsiteX12" fmla="*/ 926972 w 2450652"/>
                <a:gd name="connsiteY12" fmla="*/ 387063 h 918994"/>
                <a:gd name="connsiteX13" fmla="*/ 655103 w 2450652"/>
                <a:gd name="connsiteY13" fmla="*/ 115193 h 918994"/>
                <a:gd name="connsiteX14" fmla="*/ 383234 w 2450652"/>
                <a:gd name="connsiteY14" fmla="*/ 387063 h 918994"/>
                <a:gd name="connsiteX15" fmla="*/ 387063 w 2450652"/>
                <a:gd name="connsiteY15" fmla="*/ 440671 h 918994"/>
                <a:gd name="connsiteX16" fmla="*/ 260701 w 2450652"/>
                <a:gd name="connsiteY16" fmla="*/ 364088 h 918994"/>
                <a:gd name="connsiteX17" fmla="*/ 115193 w 2450652"/>
                <a:gd name="connsiteY17" fmla="*/ 509596 h 918994"/>
                <a:gd name="connsiteX18" fmla="*/ 260701 w 2450652"/>
                <a:gd name="connsiteY18" fmla="*/ 655103 h 918994"/>
                <a:gd name="connsiteX19" fmla="*/ 655103 w 2450652"/>
                <a:gd name="connsiteY19" fmla="*/ 655103 h 918994"/>
                <a:gd name="connsiteX20" fmla="*/ 1083967 w 2450652"/>
                <a:gd name="connsiteY20" fmla="*/ 655103 h 918994"/>
                <a:gd name="connsiteX21" fmla="*/ 1290741 w 2450652"/>
                <a:gd name="connsiteY21" fmla="*/ 655103 h 918994"/>
                <a:gd name="connsiteX22" fmla="*/ 1474540 w 2450652"/>
                <a:gd name="connsiteY22" fmla="*/ 835073 h 918994"/>
                <a:gd name="connsiteX23" fmla="*/ 2213565 w 2450652"/>
                <a:gd name="connsiteY23" fmla="*/ 835073 h 918994"/>
                <a:gd name="connsiteX24" fmla="*/ 2347585 w 2450652"/>
                <a:gd name="connsiteY24" fmla="*/ 701053 h 918994"/>
                <a:gd name="connsiteX25" fmla="*/ 2209736 w 2450652"/>
                <a:gd name="connsiteY25" fmla="*/ 567033 h 91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450652" h="918994">
                  <a:moveTo>
                    <a:pt x="2209736" y="567033"/>
                  </a:moveTo>
                  <a:cubicBezTo>
                    <a:pt x="2190590" y="567033"/>
                    <a:pt x="2171444" y="570862"/>
                    <a:pt x="2152298" y="578520"/>
                  </a:cubicBezTo>
                  <a:cubicBezTo>
                    <a:pt x="2152298" y="574691"/>
                    <a:pt x="2152298" y="570862"/>
                    <a:pt x="2152298" y="567033"/>
                  </a:cubicBezTo>
                  <a:cubicBezTo>
                    <a:pt x="2152298" y="417696"/>
                    <a:pt x="2033595" y="298993"/>
                    <a:pt x="1884258" y="298993"/>
                  </a:cubicBezTo>
                  <a:cubicBezTo>
                    <a:pt x="1742580" y="298993"/>
                    <a:pt x="1627706" y="406209"/>
                    <a:pt x="1616218" y="544058"/>
                  </a:cubicBezTo>
                  <a:cubicBezTo>
                    <a:pt x="1581756" y="498108"/>
                    <a:pt x="1528148" y="471304"/>
                    <a:pt x="1470711" y="471304"/>
                  </a:cubicBezTo>
                  <a:cubicBezTo>
                    <a:pt x="1443907" y="471304"/>
                    <a:pt x="1420932" y="475133"/>
                    <a:pt x="1397957" y="486621"/>
                  </a:cubicBezTo>
                  <a:cubicBezTo>
                    <a:pt x="1378811" y="471304"/>
                    <a:pt x="1355836" y="459817"/>
                    <a:pt x="1332861" y="459817"/>
                  </a:cubicBezTo>
                  <a:cubicBezTo>
                    <a:pt x="1306057" y="459817"/>
                    <a:pt x="1279253" y="471304"/>
                    <a:pt x="1263937" y="490450"/>
                  </a:cubicBezTo>
                  <a:cubicBezTo>
                    <a:pt x="1263937" y="486621"/>
                    <a:pt x="1263937" y="482792"/>
                    <a:pt x="1263937" y="475133"/>
                  </a:cubicBezTo>
                  <a:cubicBezTo>
                    <a:pt x="1263937" y="375575"/>
                    <a:pt x="1183525" y="295163"/>
                    <a:pt x="1083967" y="295163"/>
                  </a:cubicBezTo>
                  <a:cubicBezTo>
                    <a:pt x="1018872" y="295163"/>
                    <a:pt x="957605" y="329626"/>
                    <a:pt x="926972" y="387063"/>
                  </a:cubicBezTo>
                  <a:cubicBezTo>
                    <a:pt x="926972" y="387063"/>
                    <a:pt x="926972" y="387063"/>
                    <a:pt x="926972" y="387063"/>
                  </a:cubicBezTo>
                  <a:cubicBezTo>
                    <a:pt x="926972" y="237726"/>
                    <a:pt x="804440" y="115193"/>
                    <a:pt x="655103" y="115193"/>
                  </a:cubicBezTo>
                  <a:cubicBezTo>
                    <a:pt x="505766" y="115193"/>
                    <a:pt x="383234" y="237726"/>
                    <a:pt x="383234" y="387063"/>
                  </a:cubicBezTo>
                  <a:cubicBezTo>
                    <a:pt x="383234" y="406209"/>
                    <a:pt x="383234" y="425354"/>
                    <a:pt x="387063" y="440671"/>
                  </a:cubicBezTo>
                  <a:cubicBezTo>
                    <a:pt x="360259" y="394721"/>
                    <a:pt x="314309" y="364088"/>
                    <a:pt x="260701" y="364088"/>
                  </a:cubicBezTo>
                  <a:cubicBezTo>
                    <a:pt x="180289" y="364088"/>
                    <a:pt x="115193" y="429183"/>
                    <a:pt x="115193" y="509596"/>
                  </a:cubicBezTo>
                  <a:cubicBezTo>
                    <a:pt x="115193" y="590008"/>
                    <a:pt x="180289" y="655103"/>
                    <a:pt x="260701" y="655103"/>
                  </a:cubicBezTo>
                  <a:lnTo>
                    <a:pt x="655103" y="655103"/>
                  </a:lnTo>
                  <a:lnTo>
                    <a:pt x="1083967" y="655103"/>
                  </a:lnTo>
                  <a:lnTo>
                    <a:pt x="1290741" y="655103"/>
                  </a:lnTo>
                  <a:cubicBezTo>
                    <a:pt x="1290741" y="754661"/>
                    <a:pt x="1374982" y="835073"/>
                    <a:pt x="1474540" y="835073"/>
                  </a:cubicBezTo>
                  <a:lnTo>
                    <a:pt x="2213565" y="835073"/>
                  </a:lnTo>
                  <a:cubicBezTo>
                    <a:pt x="2286319" y="835073"/>
                    <a:pt x="2347585" y="773807"/>
                    <a:pt x="2347585" y="701053"/>
                  </a:cubicBezTo>
                  <a:cubicBezTo>
                    <a:pt x="2343756" y="628299"/>
                    <a:pt x="2282489" y="567033"/>
                    <a:pt x="2209736" y="567033"/>
                  </a:cubicBezTo>
                </a:path>
              </a:pathLst>
            </a:custGeom>
            <a:solidFill>
              <a:srgbClr val="FFFFFF"/>
            </a:solidFill>
            <a:ln w="38206" cap="flat">
              <a:noFill/>
              <a:prstDash val="solid"/>
              <a:miter/>
            </a:ln>
          </p:spPr>
          <p:txBody>
            <a:bodyPr rtlCol="0" anchor="ctr"/>
            <a:lstStyle/>
            <a:p>
              <a:endParaRPr lang="en-US" sz="1800"/>
            </a:p>
          </p:txBody>
        </p:sp>
        <p:sp>
          <p:nvSpPr>
            <p:cNvPr id="382" name="Freeform: Shape 381">
              <a:extLst>
                <a:ext uri="{FF2B5EF4-FFF2-40B4-BE49-F238E27FC236}">
                  <a16:creationId xmlns:a16="http://schemas.microsoft.com/office/drawing/2014/main" id="{EE31705A-E2AA-41E5-9F75-1A9BBCBC329B}"/>
                </a:ext>
              </a:extLst>
            </p:cNvPr>
            <p:cNvSpPr/>
            <p:nvPr/>
          </p:nvSpPr>
          <p:spPr>
            <a:xfrm>
              <a:off x="7871640" y="3105413"/>
              <a:ext cx="1378492" cy="918995"/>
            </a:xfrm>
            <a:custGeom>
              <a:avLst/>
              <a:gdLst>
                <a:gd name="connsiteX0" fmla="*/ 115193 w 1378492"/>
                <a:gd name="connsiteY0" fmla="*/ 115193 h 918994"/>
                <a:gd name="connsiteX1" fmla="*/ 115193 w 1378492"/>
                <a:gd name="connsiteY1" fmla="*/ 815927 h 918994"/>
                <a:gd name="connsiteX2" fmla="*/ 528741 w 1378492"/>
                <a:gd name="connsiteY2" fmla="*/ 815927 h 918994"/>
                <a:gd name="connsiteX3" fmla="*/ 838902 w 1378492"/>
                <a:gd name="connsiteY3" fmla="*/ 708711 h 918994"/>
                <a:gd name="connsiteX4" fmla="*/ 1149063 w 1378492"/>
                <a:gd name="connsiteY4" fmla="*/ 815927 h 918994"/>
                <a:gd name="connsiteX5" fmla="*/ 1279253 w 1378492"/>
                <a:gd name="connsiteY5" fmla="*/ 815927 h 918994"/>
                <a:gd name="connsiteX6" fmla="*/ 1279253 w 1378492"/>
                <a:gd name="connsiteY6" fmla="*/ 115193 h 918994"/>
                <a:gd name="connsiteX7" fmla="*/ 115193 w 1378492"/>
                <a:gd name="connsiteY7" fmla="*/ 115193 h 91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78492" h="918994">
                  <a:moveTo>
                    <a:pt x="115193" y="115193"/>
                  </a:moveTo>
                  <a:lnTo>
                    <a:pt x="115193" y="815927"/>
                  </a:lnTo>
                  <a:lnTo>
                    <a:pt x="528741" y="815927"/>
                  </a:lnTo>
                  <a:cubicBezTo>
                    <a:pt x="612982" y="747002"/>
                    <a:pt x="724027" y="708711"/>
                    <a:pt x="838902" y="708711"/>
                  </a:cubicBezTo>
                  <a:cubicBezTo>
                    <a:pt x="957605" y="708711"/>
                    <a:pt x="1064821" y="750832"/>
                    <a:pt x="1149063" y="815927"/>
                  </a:cubicBezTo>
                  <a:lnTo>
                    <a:pt x="1279253" y="815927"/>
                  </a:lnTo>
                  <a:lnTo>
                    <a:pt x="1279253" y="115193"/>
                  </a:lnTo>
                  <a:lnTo>
                    <a:pt x="115193" y="115193"/>
                  </a:lnTo>
                  <a:close/>
                </a:path>
              </a:pathLst>
            </a:custGeom>
            <a:solidFill>
              <a:srgbClr val="1070C4"/>
            </a:solidFill>
            <a:ln w="38206" cap="flat">
              <a:noFill/>
              <a:prstDash val="solid"/>
              <a:miter/>
            </a:ln>
          </p:spPr>
          <p:txBody>
            <a:bodyPr rtlCol="0" anchor="ctr"/>
            <a:lstStyle/>
            <a:p>
              <a:endParaRPr lang="en-US" sz="1800"/>
            </a:p>
          </p:txBody>
        </p:sp>
        <p:sp>
          <p:nvSpPr>
            <p:cNvPr id="383" name="Freeform: Shape 382">
              <a:extLst>
                <a:ext uri="{FF2B5EF4-FFF2-40B4-BE49-F238E27FC236}">
                  <a16:creationId xmlns:a16="http://schemas.microsoft.com/office/drawing/2014/main" id="{DD87A5CD-63B8-4094-912E-A45264ED3B8B}"/>
                </a:ext>
              </a:extLst>
            </p:cNvPr>
            <p:cNvSpPr/>
            <p:nvPr/>
          </p:nvSpPr>
          <p:spPr>
            <a:xfrm>
              <a:off x="8621216" y="3105413"/>
              <a:ext cx="612663" cy="612663"/>
            </a:xfrm>
            <a:custGeom>
              <a:avLst/>
              <a:gdLst>
                <a:gd name="connsiteX0" fmla="*/ 115193 w 612663"/>
                <a:gd name="connsiteY0" fmla="*/ 115193 h 612663"/>
                <a:gd name="connsiteX1" fmla="*/ 528741 w 612663"/>
                <a:gd name="connsiteY1" fmla="*/ 528741 h 612663"/>
                <a:gd name="connsiteX2" fmla="*/ 528741 w 612663"/>
                <a:gd name="connsiteY2" fmla="*/ 115193 h 612663"/>
              </a:gdLst>
              <a:ahLst/>
              <a:cxnLst>
                <a:cxn ang="0">
                  <a:pos x="connsiteX0" y="connsiteY0"/>
                </a:cxn>
                <a:cxn ang="0">
                  <a:pos x="connsiteX1" y="connsiteY1"/>
                </a:cxn>
                <a:cxn ang="0">
                  <a:pos x="connsiteX2" y="connsiteY2"/>
                </a:cxn>
              </a:cxnLst>
              <a:rect l="l" t="t" r="r" b="b"/>
              <a:pathLst>
                <a:path w="612663" h="612663">
                  <a:moveTo>
                    <a:pt x="115193" y="115193"/>
                  </a:moveTo>
                  <a:lnTo>
                    <a:pt x="528741" y="528741"/>
                  </a:lnTo>
                  <a:lnTo>
                    <a:pt x="528741" y="115193"/>
                  </a:lnTo>
                  <a:close/>
                </a:path>
              </a:pathLst>
            </a:custGeom>
            <a:solidFill>
              <a:schemeClr val="accent1">
                <a:lumMod val="75000"/>
              </a:schemeClr>
            </a:solidFill>
            <a:ln w="38206" cap="flat">
              <a:noFill/>
              <a:prstDash val="solid"/>
              <a:miter/>
            </a:ln>
          </p:spPr>
          <p:txBody>
            <a:bodyPr rtlCol="0" anchor="ctr"/>
            <a:lstStyle/>
            <a:p>
              <a:endParaRPr lang="en-US" sz="1800"/>
            </a:p>
          </p:txBody>
        </p:sp>
        <p:sp>
          <p:nvSpPr>
            <p:cNvPr id="384" name="Freeform: Shape 383">
              <a:extLst>
                <a:ext uri="{FF2B5EF4-FFF2-40B4-BE49-F238E27FC236}">
                  <a16:creationId xmlns:a16="http://schemas.microsoft.com/office/drawing/2014/main" id="{46C63360-6C62-43F4-BEB4-01AE9F138FF8}"/>
                </a:ext>
              </a:extLst>
            </p:cNvPr>
            <p:cNvSpPr/>
            <p:nvPr/>
          </p:nvSpPr>
          <p:spPr>
            <a:xfrm>
              <a:off x="7948223" y="3147534"/>
              <a:ext cx="1225326" cy="842412"/>
            </a:xfrm>
            <a:custGeom>
              <a:avLst/>
              <a:gdLst>
                <a:gd name="connsiteX0" fmla="*/ 766148 w 1225326"/>
                <a:gd name="connsiteY0" fmla="*/ 666590 h 842411"/>
                <a:gd name="connsiteX1" fmla="*/ 1015042 w 1225326"/>
                <a:gd name="connsiteY1" fmla="*/ 731686 h 842411"/>
                <a:gd name="connsiteX2" fmla="*/ 1129917 w 1225326"/>
                <a:gd name="connsiteY2" fmla="*/ 731686 h 842411"/>
                <a:gd name="connsiteX3" fmla="*/ 1129917 w 1225326"/>
                <a:gd name="connsiteY3" fmla="*/ 115193 h 842411"/>
                <a:gd name="connsiteX4" fmla="*/ 115193 w 1225326"/>
                <a:gd name="connsiteY4" fmla="*/ 115193 h 842411"/>
                <a:gd name="connsiteX5" fmla="*/ 115193 w 1225326"/>
                <a:gd name="connsiteY5" fmla="*/ 735515 h 842411"/>
                <a:gd name="connsiteX6" fmla="*/ 513424 w 1225326"/>
                <a:gd name="connsiteY6" fmla="*/ 735515 h 842411"/>
                <a:gd name="connsiteX7" fmla="*/ 766148 w 1225326"/>
                <a:gd name="connsiteY7" fmla="*/ 666590 h 84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5326" h="842411">
                  <a:moveTo>
                    <a:pt x="766148" y="666590"/>
                  </a:moveTo>
                  <a:cubicBezTo>
                    <a:pt x="858047" y="666590"/>
                    <a:pt x="942289" y="689565"/>
                    <a:pt x="1015042" y="731686"/>
                  </a:cubicBezTo>
                  <a:lnTo>
                    <a:pt x="1129917" y="731686"/>
                  </a:lnTo>
                  <a:lnTo>
                    <a:pt x="1129917" y="115193"/>
                  </a:lnTo>
                  <a:lnTo>
                    <a:pt x="115193" y="115193"/>
                  </a:lnTo>
                  <a:lnTo>
                    <a:pt x="115193" y="735515"/>
                  </a:lnTo>
                  <a:lnTo>
                    <a:pt x="513424" y="735515"/>
                  </a:lnTo>
                  <a:cubicBezTo>
                    <a:pt x="590007" y="693395"/>
                    <a:pt x="674249" y="666590"/>
                    <a:pt x="766148" y="666590"/>
                  </a:cubicBezTo>
                </a:path>
              </a:pathLst>
            </a:custGeom>
            <a:solidFill>
              <a:srgbClr val="EDAC28"/>
            </a:solidFill>
            <a:ln w="38206" cap="flat">
              <a:noFill/>
              <a:prstDash val="solid"/>
              <a:miter/>
            </a:ln>
          </p:spPr>
          <p:txBody>
            <a:bodyPr rtlCol="0" anchor="ctr"/>
            <a:lstStyle/>
            <a:p>
              <a:endParaRPr lang="en-US" sz="1800"/>
            </a:p>
          </p:txBody>
        </p:sp>
        <p:sp>
          <p:nvSpPr>
            <p:cNvPr id="385" name="Freeform: Shape 384">
              <a:extLst>
                <a:ext uri="{FF2B5EF4-FFF2-40B4-BE49-F238E27FC236}">
                  <a16:creationId xmlns:a16="http://schemas.microsoft.com/office/drawing/2014/main" id="{544630B0-F18F-4FE5-81CE-4ED83342F6FF}"/>
                </a:ext>
              </a:extLst>
            </p:cNvPr>
            <p:cNvSpPr/>
            <p:nvPr/>
          </p:nvSpPr>
          <p:spPr>
            <a:xfrm>
              <a:off x="8909338" y="3806147"/>
              <a:ext cx="497789" cy="268040"/>
            </a:xfrm>
            <a:custGeom>
              <a:avLst/>
              <a:gdLst>
                <a:gd name="connsiteX0" fmla="*/ 115193 w 497788"/>
                <a:gd name="connsiteY0" fmla="*/ 115193 h 268040"/>
                <a:gd name="connsiteX1" fmla="*/ 184118 w 497788"/>
                <a:gd name="connsiteY1" fmla="*/ 180289 h 268040"/>
                <a:gd name="connsiteX2" fmla="*/ 371746 w 497788"/>
                <a:gd name="connsiteY2" fmla="*/ 180289 h 268040"/>
                <a:gd name="connsiteX3" fmla="*/ 413867 w 497788"/>
                <a:gd name="connsiteY3" fmla="*/ 138168 h 268040"/>
                <a:gd name="connsiteX4" fmla="*/ 413867 w 497788"/>
                <a:gd name="connsiteY4" fmla="*/ 115193 h 268040"/>
                <a:gd name="connsiteX5" fmla="*/ 115193 w 497788"/>
                <a:gd name="connsiteY5" fmla="*/ 115193 h 26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7788" h="268040">
                  <a:moveTo>
                    <a:pt x="115193" y="115193"/>
                  </a:moveTo>
                  <a:cubicBezTo>
                    <a:pt x="138168" y="134339"/>
                    <a:pt x="161143" y="157314"/>
                    <a:pt x="184118" y="180289"/>
                  </a:cubicBezTo>
                  <a:lnTo>
                    <a:pt x="371746" y="180289"/>
                  </a:lnTo>
                  <a:cubicBezTo>
                    <a:pt x="394721" y="180289"/>
                    <a:pt x="413867" y="161143"/>
                    <a:pt x="413867" y="138168"/>
                  </a:cubicBezTo>
                  <a:lnTo>
                    <a:pt x="413867" y="115193"/>
                  </a:lnTo>
                  <a:lnTo>
                    <a:pt x="115193" y="115193"/>
                  </a:lnTo>
                  <a:close/>
                </a:path>
              </a:pathLst>
            </a:custGeom>
            <a:solidFill>
              <a:srgbClr val="09538F"/>
            </a:solidFill>
            <a:ln w="38206" cap="flat">
              <a:noFill/>
              <a:prstDash val="solid"/>
              <a:miter/>
            </a:ln>
          </p:spPr>
          <p:txBody>
            <a:bodyPr rtlCol="0" anchor="ctr"/>
            <a:lstStyle/>
            <a:p>
              <a:endParaRPr lang="en-US" sz="1800"/>
            </a:p>
          </p:txBody>
        </p:sp>
        <p:sp>
          <p:nvSpPr>
            <p:cNvPr id="386" name="Freeform: Shape 385">
              <a:extLst>
                <a:ext uri="{FF2B5EF4-FFF2-40B4-BE49-F238E27FC236}">
                  <a16:creationId xmlns:a16="http://schemas.microsoft.com/office/drawing/2014/main" id="{C42727CA-84B4-4134-923A-82E7E0FF380D}"/>
                </a:ext>
              </a:extLst>
            </p:cNvPr>
            <p:cNvSpPr/>
            <p:nvPr/>
          </p:nvSpPr>
          <p:spPr>
            <a:xfrm>
              <a:off x="7703158" y="3806147"/>
              <a:ext cx="804120" cy="268040"/>
            </a:xfrm>
            <a:custGeom>
              <a:avLst/>
              <a:gdLst>
                <a:gd name="connsiteX0" fmla="*/ 697223 w 804120"/>
                <a:gd name="connsiteY0" fmla="*/ 115193 h 268040"/>
                <a:gd name="connsiteX1" fmla="*/ 115193 w 804120"/>
                <a:gd name="connsiteY1" fmla="*/ 115193 h 268040"/>
                <a:gd name="connsiteX2" fmla="*/ 115193 w 804120"/>
                <a:gd name="connsiteY2" fmla="*/ 138168 h 268040"/>
                <a:gd name="connsiteX3" fmla="*/ 157314 w 804120"/>
                <a:gd name="connsiteY3" fmla="*/ 180289 h 268040"/>
                <a:gd name="connsiteX4" fmla="*/ 628299 w 804120"/>
                <a:gd name="connsiteY4" fmla="*/ 180289 h 268040"/>
                <a:gd name="connsiteX5" fmla="*/ 697223 w 804120"/>
                <a:gd name="connsiteY5" fmla="*/ 115193 h 26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120" h="268040">
                  <a:moveTo>
                    <a:pt x="697223" y="115193"/>
                  </a:moveTo>
                  <a:lnTo>
                    <a:pt x="115193" y="115193"/>
                  </a:lnTo>
                  <a:lnTo>
                    <a:pt x="115193" y="138168"/>
                  </a:lnTo>
                  <a:cubicBezTo>
                    <a:pt x="115193" y="161143"/>
                    <a:pt x="134339" y="180289"/>
                    <a:pt x="157314" y="180289"/>
                  </a:cubicBezTo>
                  <a:lnTo>
                    <a:pt x="628299" y="180289"/>
                  </a:lnTo>
                  <a:cubicBezTo>
                    <a:pt x="651274" y="157314"/>
                    <a:pt x="674249" y="138168"/>
                    <a:pt x="697223" y="115193"/>
                  </a:cubicBezTo>
                </a:path>
              </a:pathLst>
            </a:custGeom>
            <a:solidFill>
              <a:srgbClr val="09538F"/>
            </a:solidFill>
            <a:ln w="38206" cap="flat">
              <a:noFill/>
              <a:prstDash val="solid"/>
              <a:miter/>
            </a:ln>
          </p:spPr>
          <p:txBody>
            <a:bodyPr rtlCol="0" anchor="ctr"/>
            <a:lstStyle/>
            <a:p>
              <a:endParaRPr lang="en-US" sz="1800"/>
            </a:p>
          </p:txBody>
        </p:sp>
        <p:sp>
          <p:nvSpPr>
            <p:cNvPr id="387" name="Freeform: Shape 386">
              <a:extLst>
                <a:ext uri="{FF2B5EF4-FFF2-40B4-BE49-F238E27FC236}">
                  <a16:creationId xmlns:a16="http://schemas.microsoft.com/office/drawing/2014/main" id="{8EBD1077-1C57-4390-842C-49ADEEB20269}"/>
                </a:ext>
              </a:extLst>
            </p:cNvPr>
            <p:cNvSpPr/>
            <p:nvPr/>
          </p:nvSpPr>
          <p:spPr>
            <a:xfrm>
              <a:off x="8580032" y="3201142"/>
              <a:ext cx="497789" cy="229749"/>
            </a:xfrm>
            <a:custGeom>
              <a:avLst/>
              <a:gdLst>
                <a:gd name="connsiteX0" fmla="*/ 115193 w 497788"/>
                <a:gd name="connsiteY0" fmla="*/ 115193 h 229748"/>
                <a:gd name="connsiteX1" fmla="*/ 410038 w 497788"/>
                <a:gd name="connsiteY1" fmla="*/ 115193 h 229748"/>
                <a:gd name="connsiteX2" fmla="*/ 410038 w 497788"/>
                <a:gd name="connsiteY2" fmla="*/ 141998 h 229748"/>
                <a:gd name="connsiteX3" fmla="*/ 115193 w 497788"/>
                <a:gd name="connsiteY3" fmla="*/ 141998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3"/>
                  </a:moveTo>
                  <a:lnTo>
                    <a:pt x="410038" y="115193"/>
                  </a:lnTo>
                  <a:lnTo>
                    <a:pt x="410038" y="141998"/>
                  </a:lnTo>
                  <a:lnTo>
                    <a:pt x="115193" y="141998"/>
                  </a:lnTo>
                  <a:close/>
                </a:path>
              </a:pathLst>
            </a:custGeom>
            <a:solidFill>
              <a:srgbClr val="C58D1F"/>
            </a:solidFill>
            <a:ln w="38206" cap="flat">
              <a:noFill/>
              <a:prstDash val="solid"/>
              <a:miter/>
            </a:ln>
          </p:spPr>
          <p:txBody>
            <a:bodyPr rtlCol="0" anchor="ctr"/>
            <a:lstStyle/>
            <a:p>
              <a:endParaRPr lang="en-US" sz="1800"/>
            </a:p>
          </p:txBody>
        </p:sp>
        <p:sp>
          <p:nvSpPr>
            <p:cNvPr id="388" name="Freeform: Shape 387">
              <a:extLst>
                <a:ext uri="{FF2B5EF4-FFF2-40B4-BE49-F238E27FC236}">
                  <a16:creationId xmlns:a16="http://schemas.microsoft.com/office/drawing/2014/main" id="{60B0E438-CFEC-4CB6-8523-D6776DD3F148}"/>
                </a:ext>
              </a:extLst>
            </p:cNvPr>
            <p:cNvSpPr/>
            <p:nvPr/>
          </p:nvSpPr>
          <p:spPr>
            <a:xfrm>
              <a:off x="8580032" y="3270067"/>
              <a:ext cx="497789" cy="229749"/>
            </a:xfrm>
            <a:custGeom>
              <a:avLst/>
              <a:gdLst>
                <a:gd name="connsiteX0" fmla="*/ 115193 w 497788"/>
                <a:gd name="connsiteY0" fmla="*/ 115193 h 229748"/>
                <a:gd name="connsiteX1" fmla="*/ 410038 w 497788"/>
                <a:gd name="connsiteY1" fmla="*/ 115193 h 229748"/>
                <a:gd name="connsiteX2" fmla="*/ 410038 w 497788"/>
                <a:gd name="connsiteY2" fmla="*/ 141998 h 229748"/>
                <a:gd name="connsiteX3" fmla="*/ 115193 w 497788"/>
                <a:gd name="connsiteY3" fmla="*/ 141998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3"/>
                  </a:moveTo>
                  <a:lnTo>
                    <a:pt x="410038" y="115193"/>
                  </a:lnTo>
                  <a:lnTo>
                    <a:pt x="410038" y="141998"/>
                  </a:lnTo>
                  <a:lnTo>
                    <a:pt x="115193" y="141998"/>
                  </a:lnTo>
                  <a:close/>
                </a:path>
              </a:pathLst>
            </a:custGeom>
            <a:solidFill>
              <a:srgbClr val="C58D1F"/>
            </a:solidFill>
            <a:ln w="38206" cap="flat">
              <a:noFill/>
              <a:prstDash val="solid"/>
              <a:miter/>
            </a:ln>
          </p:spPr>
          <p:txBody>
            <a:bodyPr rtlCol="0" anchor="ctr"/>
            <a:lstStyle/>
            <a:p>
              <a:endParaRPr lang="en-US" sz="1800"/>
            </a:p>
          </p:txBody>
        </p:sp>
        <p:sp>
          <p:nvSpPr>
            <p:cNvPr id="389" name="Freeform: Shape 388">
              <a:extLst>
                <a:ext uri="{FF2B5EF4-FFF2-40B4-BE49-F238E27FC236}">
                  <a16:creationId xmlns:a16="http://schemas.microsoft.com/office/drawing/2014/main" id="{98BB83DA-B95F-40CE-932D-6A02C2CF4D5C}"/>
                </a:ext>
              </a:extLst>
            </p:cNvPr>
            <p:cNvSpPr/>
            <p:nvPr/>
          </p:nvSpPr>
          <p:spPr>
            <a:xfrm>
              <a:off x="8580032" y="3338991"/>
              <a:ext cx="497789" cy="229749"/>
            </a:xfrm>
            <a:custGeom>
              <a:avLst/>
              <a:gdLst>
                <a:gd name="connsiteX0" fmla="*/ 115193 w 497788"/>
                <a:gd name="connsiteY0" fmla="*/ 115193 h 229748"/>
                <a:gd name="connsiteX1" fmla="*/ 410038 w 497788"/>
                <a:gd name="connsiteY1" fmla="*/ 115193 h 229748"/>
                <a:gd name="connsiteX2" fmla="*/ 410038 w 497788"/>
                <a:gd name="connsiteY2" fmla="*/ 141997 h 229748"/>
                <a:gd name="connsiteX3" fmla="*/ 115193 w 497788"/>
                <a:gd name="connsiteY3" fmla="*/ 141997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3"/>
                  </a:moveTo>
                  <a:lnTo>
                    <a:pt x="410038" y="115193"/>
                  </a:lnTo>
                  <a:lnTo>
                    <a:pt x="410038" y="141997"/>
                  </a:lnTo>
                  <a:lnTo>
                    <a:pt x="115193" y="141997"/>
                  </a:lnTo>
                  <a:close/>
                </a:path>
              </a:pathLst>
            </a:custGeom>
            <a:solidFill>
              <a:srgbClr val="C58D1F"/>
            </a:solidFill>
            <a:ln w="38206" cap="flat">
              <a:noFill/>
              <a:prstDash val="solid"/>
              <a:miter/>
            </a:ln>
          </p:spPr>
          <p:txBody>
            <a:bodyPr rtlCol="0" anchor="ctr"/>
            <a:lstStyle/>
            <a:p>
              <a:endParaRPr lang="en-US" sz="1800"/>
            </a:p>
          </p:txBody>
        </p:sp>
        <p:sp>
          <p:nvSpPr>
            <p:cNvPr id="390" name="Freeform: Shape 389">
              <a:extLst>
                <a:ext uri="{FF2B5EF4-FFF2-40B4-BE49-F238E27FC236}">
                  <a16:creationId xmlns:a16="http://schemas.microsoft.com/office/drawing/2014/main" id="{4581B1C1-ACC7-47D2-88AC-7B9EBA451C67}"/>
                </a:ext>
              </a:extLst>
            </p:cNvPr>
            <p:cNvSpPr/>
            <p:nvPr/>
          </p:nvSpPr>
          <p:spPr>
            <a:xfrm>
              <a:off x="8580032" y="3407916"/>
              <a:ext cx="497789" cy="229749"/>
            </a:xfrm>
            <a:custGeom>
              <a:avLst/>
              <a:gdLst>
                <a:gd name="connsiteX0" fmla="*/ 115193 w 497788"/>
                <a:gd name="connsiteY0" fmla="*/ 115193 h 229748"/>
                <a:gd name="connsiteX1" fmla="*/ 410038 w 497788"/>
                <a:gd name="connsiteY1" fmla="*/ 115193 h 229748"/>
                <a:gd name="connsiteX2" fmla="*/ 410038 w 497788"/>
                <a:gd name="connsiteY2" fmla="*/ 141997 h 229748"/>
                <a:gd name="connsiteX3" fmla="*/ 115193 w 497788"/>
                <a:gd name="connsiteY3" fmla="*/ 141997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3"/>
                  </a:moveTo>
                  <a:lnTo>
                    <a:pt x="410038" y="115193"/>
                  </a:lnTo>
                  <a:lnTo>
                    <a:pt x="410038" y="141997"/>
                  </a:lnTo>
                  <a:lnTo>
                    <a:pt x="115193" y="141997"/>
                  </a:lnTo>
                  <a:close/>
                </a:path>
              </a:pathLst>
            </a:custGeom>
            <a:solidFill>
              <a:srgbClr val="C58D1F"/>
            </a:solidFill>
            <a:ln w="38206" cap="flat">
              <a:noFill/>
              <a:prstDash val="solid"/>
              <a:miter/>
            </a:ln>
          </p:spPr>
          <p:txBody>
            <a:bodyPr rtlCol="0" anchor="ctr"/>
            <a:lstStyle/>
            <a:p>
              <a:endParaRPr lang="en-US" sz="1800"/>
            </a:p>
          </p:txBody>
        </p:sp>
        <p:sp>
          <p:nvSpPr>
            <p:cNvPr id="391" name="Freeform: Shape 390">
              <a:extLst>
                <a:ext uri="{FF2B5EF4-FFF2-40B4-BE49-F238E27FC236}">
                  <a16:creationId xmlns:a16="http://schemas.microsoft.com/office/drawing/2014/main" id="{95C56807-6D4D-4984-87D7-F0794B9255AE}"/>
                </a:ext>
              </a:extLst>
            </p:cNvPr>
            <p:cNvSpPr/>
            <p:nvPr/>
          </p:nvSpPr>
          <p:spPr>
            <a:xfrm>
              <a:off x="8580032" y="3476841"/>
              <a:ext cx="497789" cy="229749"/>
            </a:xfrm>
            <a:custGeom>
              <a:avLst/>
              <a:gdLst>
                <a:gd name="connsiteX0" fmla="*/ 115193 w 497788"/>
                <a:gd name="connsiteY0" fmla="*/ 115194 h 229748"/>
                <a:gd name="connsiteX1" fmla="*/ 410038 w 497788"/>
                <a:gd name="connsiteY1" fmla="*/ 115194 h 229748"/>
                <a:gd name="connsiteX2" fmla="*/ 410038 w 497788"/>
                <a:gd name="connsiteY2" fmla="*/ 141997 h 229748"/>
                <a:gd name="connsiteX3" fmla="*/ 115193 w 497788"/>
                <a:gd name="connsiteY3" fmla="*/ 141997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4"/>
                  </a:moveTo>
                  <a:lnTo>
                    <a:pt x="410038" y="115194"/>
                  </a:lnTo>
                  <a:lnTo>
                    <a:pt x="410038" y="141997"/>
                  </a:lnTo>
                  <a:lnTo>
                    <a:pt x="115193" y="141997"/>
                  </a:lnTo>
                  <a:close/>
                </a:path>
              </a:pathLst>
            </a:custGeom>
            <a:solidFill>
              <a:srgbClr val="C58D1F"/>
            </a:solidFill>
            <a:ln w="38206" cap="flat">
              <a:noFill/>
              <a:prstDash val="solid"/>
              <a:miter/>
            </a:ln>
          </p:spPr>
          <p:txBody>
            <a:bodyPr rtlCol="0" anchor="ctr"/>
            <a:lstStyle/>
            <a:p>
              <a:endParaRPr lang="en-US" sz="1800"/>
            </a:p>
          </p:txBody>
        </p:sp>
        <p:sp>
          <p:nvSpPr>
            <p:cNvPr id="392" name="Freeform: Shape 391">
              <a:extLst>
                <a:ext uri="{FF2B5EF4-FFF2-40B4-BE49-F238E27FC236}">
                  <a16:creationId xmlns:a16="http://schemas.microsoft.com/office/drawing/2014/main" id="{73528C74-6BAC-4385-AEAC-DE0FC4DB9C0F}"/>
                </a:ext>
              </a:extLst>
            </p:cNvPr>
            <p:cNvSpPr/>
            <p:nvPr/>
          </p:nvSpPr>
          <p:spPr>
            <a:xfrm>
              <a:off x="8580032" y="3545765"/>
              <a:ext cx="497789" cy="229749"/>
            </a:xfrm>
            <a:custGeom>
              <a:avLst/>
              <a:gdLst>
                <a:gd name="connsiteX0" fmla="*/ 115193 w 497788"/>
                <a:gd name="connsiteY0" fmla="*/ 115193 h 229748"/>
                <a:gd name="connsiteX1" fmla="*/ 410038 w 497788"/>
                <a:gd name="connsiteY1" fmla="*/ 115193 h 229748"/>
                <a:gd name="connsiteX2" fmla="*/ 410038 w 497788"/>
                <a:gd name="connsiteY2" fmla="*/ 141997 h 229748"/>
                <a:gd name="connsiteX3" fmla="*/ 115193 w 497788"/>
                <a:gd name="connsiteY3" fmla="*/ 141997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3"/>
                  </a:moveTo>
                  <a:lnTo>
                    <a:pt x="410038" y="115193"/>
                  </a:lnTo>
                  <a:lnTo>
                    <a:pt x="410038" y="141997"/>
                  </a:lnTo>
                  <a:lnTo>
                    <a:pt x="115193" y="141997"/>
                  </a:lnTo>
                  <a:close/>
                </a:path>
              </a:pathLst>
            </a:custGeom>
            <a:solidFill>
              <a:srgbClr val="C58D1F"/>
            </a:solidFill>
            <a:ln w="38206" cap="flat">
              <a:noFill/>
              <a:prstDash val="solid"/>
              <a:miter/>
            </a:ln>
          </p:spPr>
          <p:txBody>
            <a:bodyPr rtlCol="0" anchor="ctr"/>
            <a:lstStyle/>
            <a:p>
              <a:endParaRPr lang="en-US" sz="1800"/>
            </a:p>
          </p:txBody>
        </p:sp>
        <p:sp>
          <p:nvSpPr>
            <p:cNvPr id="393" name="Freeform: Shape 392">
              <a:extLst>
                <a:ext uri="{FF2B5EF4-FFF2-40B4-BE49-F238E27FC236}">
                  <a16:creationId xmlns:a16="http://schemas.microsoft.com/office/drawing/2014/main" id="{11256DAF-CBB1-4555-ABE5-05CAFB8F70B5}"/>
                </a:ext>
              </a:extLst>
            </p:cNvPr>
            <p:cNvSpPr/>
            <p:nvPr/>
          </p:nvSpPr>
          <p:spPr>
            <a:xfrm>
              <a:off x="8580032" y="3618519"/>
              <a:ext cx="497789" cy="229749"/>
            </a:xfrm>
            <a:custGeom>
              <a:avLst/>
              <a:gdLst>
                <a:gd name="connsiteX0" fmla="*/ 115193 w 497788"/>
                <a:gd name="connsiteY0" fmla="*/ 115193 h 229748"/>
                <a:gd name="connsiteX1" fmla="*/ 410038 w 497788"/>
                <a:gd name="connsiteY1" fmla="*/ 115193 h 229748"/>
                <a:gd name="connsiteX2" fmla="*/ 410038 w 497788"/>
                <a:gd name="connsiteY2" fmla="*/ 141997 h 229748"/>
                <a:gd name="connsiteX3" fmla="*/ 115193 w 497788"/>
                <a:gd name="connsiteY3" fmla="*/ 141997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3"/>
                  </a:moveTo>
                  <a:lnTo>
                    <a:pt x="410038" y="115193"/>
                  </a:lnTo>
                  <a:lnTo>
                    <a:pt x="410038" y="141997"/>
                  </a:lnTo>
                  <a:lnTo>
                    <a:pt x="115193" y="141997"/>
                  </a:lnTo>
                  <a:close/>
                </a:path>
              </a:pathLst>
            </a:custGeom>
            <a:solidFill>
              <a:srgbClr val="C58D1F"/>
            </a:solidFill>
            <a:ln w="38206" cap="flat">
              <a:noFill/>
              <a:prstDash val="solid"/>
              <a:miter/>
            </a:ln>
          </p:spPr>
          <p:txBody>
            <a:bodyPr rtlCol="0" anchor="ctr"/>
            <a:lstStyle/>
            <a:p>
              <a:endParaRPr lang="en-US" sz="1800"/>
            </a:p>
          </p:txBody>
        </p:sp>
        <p:sp>
          <p:nvSpPr>
            <p:cNvPr id="394" name="Freeform: Shape 393">
              <a:extLst>
                <a:ext uri="{FF2B5EF4-FFF2-40B4-BE49-F238E27FC236}">
                  <a16:creationId xmlns:a16="http://schemas.microsoft.com/office/drawing/2014/main" id="{EBE3FD5A-908A-4300-9519-60B9696E1F7B}"/>
                </a:ext>
              </a:extLst>
            </p:cNvPr>
            <p:cNvSpPr/>
            <p:nvPr/>
          </p:nvSpPr>
          <p:spPr>
            <a:xfrm>
              <a:off x="8587690" y="3687444"/>
              <a:ext cx="497789" cy="229749"/>
            </a:xfrm>
            <a:custGeom>
              <a:avLst/>
              <a:gdLst>
                <a:gd name="connsiteX0" fmla="*/ 126681 w 497788"/>
                <a:gd name="connsiteY0" fmla="*/ 126681 h 229748"/>
                <a:gd name="connsiteX1" fmla="*/ 245384 w 497788"/>
                <a:gd name="connsiteY1" fmla="*/ 141997 h 229748"/>
                <a:gd name="connsiteX2" fmla="*/ 410038 w 497788"/>
                <a:gd name="connsiteY2" fmla="*/ 141997 h 229748"/>
                <a:gd name="connsiteX3" fmla="*/ 410038 w 497788"/>
                <a:gd name="connsiteY3" fmla="*/ 115193 h 229748"/>
                <a:gd name="connsiteX4" fmla="*/ 115193 w 497788"/>
                <a:gd name="connsiteY4" fmla="*/ 115193 h 229748"/>
                <a:gd name="connsiteX5" fmla="*/ 115193 w 497788"/>
                <a:gd name="connsiteY5" fmla="*/ 130510 h 229748"/>
                <a:gd name="connsiteX6" fmla="*/ 126681 w 497788"/>
                <a:gd name="connsiteY6" fmla="*/ 126681 h 229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788" h="229748">
                  <a:moveTo>
                    <a:pt x="126681" y="126681"/>
                  </a:moveTo>
                  <a:cubicBezTo>
                    <a:pt x="168802" y="126681"/>
                    <a:pt x="207093" y="130510"/>
                    <a:pt x="245384" y="141997"/>
                  </a:cubicBezTo>
                  <a:lnTo>
                    <a:pt x="410038" y="141997"/>
                  </a:lnTo>
                  <a:lnTo>
                    <a:pt x="410038" y="115193"/>
                  </a:lnTo>
                  <a:lnTo>
                    <a:pt x="115193" y="115193"/>
                  </a:lnTo>
                  <a:lnTo>
                    <a:pt x="115193" y="130510"/>
                  </a:lnTo>
                  <a:cubicBezTo>
                    <a:pt x="115193" y="126681"/>
                    <a:pt x="119023" y="126681"/>
                    <a:pt x="126681" y="126681"/>
                  </a:cubicBezTo>
                </a:path>
              </a:pathLst>
            </a:custGeom>
            <a:solidFill>
              <a:srgbClr val="C58D1F"/>
            </a:solidFill>
            <a:ln w="38206" cap="flat">
              <a:noFill/>
              <a:prstDash val="solid"/>
              <a:miter/>
            </a:ln>
          </p:spPr>
          <p:txBody>
            <a:bodyPr rtlCol="0" anchor="ctr"/>
            <a:lstStyle/>
            <a:p>
              <a:endParaRPr lang="en-US" sz="1800"/>
            </a:p>
          </p:txBody>
        </p:sp>
        <p:sp>
          <p:nvSpPr>
            <p:cNvPr id="395" name="Freeform: Shape 394">
              <a:extLst>
                <a:ext uri="{FF2B5EF4-FFF2-40B4-BE49-F238E27FC236}">
                  <a16:creationId xmlns:a16="http://schemas.microsoft.com/office/drawing/2014/main" id="{EBD7CAA4-C749-4DC5-943B-9124E0B1AED4}"/>
                </a:ext>
              </a:extLst>
            </p:cNvPr>
            <p:cNvSpPr/>
            <p:nvPr/>
          </p:nvSpPr>
          <p:spPr>
            <a:xfrm>
              <a:off x="8020977" y="3197313"/>
              <a:ext cx="459497" cy="459497"/>
            </a:xfrm>
            <a:custGeom>
              <a:avLst/>
              <a:gdLst>
                <a:gd name="connsiteX0" fmla="*/ 364088 w 459497"/>
                <a:gd name="connsiteY0" fmla="*/ 375575 h 459497"/>
                <a:gd name="connsiteX1" fmla="*/ 115193 w 459497"/>
                <a:gd name="connsiteY1" fmla="*/ 295163 h 459497"/>
                <a:gd name="connsiteX2" fmla="*/ 364088 w 459497"/>
                <a:gd name="connsiteY2" fmla="*/ 115193 h 459497"/>
                <a:gd name="connsiteX3" fmla="*/ 364088 w 459497"/>
                <a:gd name="connsiteY3" fmla="*/ 375575 h 459497"/>
              </a:gdLst>
              <a:ahLst/>
              <a:cxnLst>
                <a:cxn ang="0">
                  <a:pos x="connsiteX0" y="connsiteY0"/>
                </a:cxn>
                <a:cxn ang="0">
                  <a:pos x="connsiteX1" y="connsiteY1"/>
                </a:cxn>
                <a:cxn ang="0">
                  <a:pos x="connsiteX2" y="connsiteY2"/>
                </a:cxn>
                <a:cxn ang="0">
                  <a:pos x="connsiteX3" y="connsiteY3"/>
                </a:cxn>
              </a:cxnLst>
              <a:rect l="l" t="t" r="r" b="b"/>
              <a:pathLst>
                <a:path w="459497" h="459497">
                  <a:moveTo>
                    <a:pt x="364088" y="375575"/>
                  </a:moveTo>
                  <a:lnTo>
                    <a:pt x="115193" y="295163"/>
                  </a:lnTo>
                  <a:cubicBezTo>
                    <a:pt x="149656" y="187947"/>
                    <a:pt x="245384" y="115193"/>
                    <a:pt x="364088" y="115193"/>
                  </a:cubicBezTo>
                  <a:lnTo>
                    <a:pt x="364088" y="375575"/>
                  </a:lnTo>
                  <a:close/>
                </a:path>
              </a:pathLst>
            </a:custGeom>
            <a:solidFill>
              <a:srgbClr val="FFFFFF"/>
            </a:solidFill>
            <a:ln w="38206" cap="flat">
              <a:noFill/>
              <a:prstDash val="solid"/>
              <a:miter/>
            </a:ln>
          </p:spPr>
          <p:txBody>
            <a:bodyPr rtlCol="0" anchor="ctr"/>
            <a:lstStyle/>
            <a:p>
              <a:endParaRPr lang="en-US" sz="1800"/>
            </a:p>
          </p:txBody>
        </p:sp>
        <p:sp>
          <p:nvSpPr>
            <p:cNvPr id="396" name="Freeform: Shape 395">
              <a:extLst>
                <a:ext uri="{FF2B5EF4-FFF2-40B4-BE49-F238E27FC236}">
                  <a16:creationId xmlns:a16="http://schemas.microsoft.com/office/drawing/2014/main" id="{E5DE2A6F-FC17-4409-BB15-E2C2315624C5}"/>
                </a:ext>
              </a:extLst>
            </p:cNvPr>
            <p:cNvSpPr/>
            <p:nvPr/>
          </p:nvSpPr>
          <p:spPr>
            <a:xfrm>
              <a:off x="8021930" y="3456742"/>
              <a:ext cx="459497" cy="421206"/>
            </a:xfrm>
            <a:custGeom>
              <a:avLst/>
              <a:gdLst>
                <a:gd name="connsiteX0" fmla="*/ 364088 w 459497"/>
                <a:gd name="connsiteY0" fmla="*/ 115193 h 421205"/>
                <a:gd name="connsiteX1" fmla="*/ 210922 w 459497"/>
                <a:gd name="connsiteY1" fmla="*/ 325796 h 421205"/>
                <a:gd name="connsiteX2" fmla="*/ 115193 w 459497"/>
                <a:gd name="connsiteY2" fmla="*/ 195605 h 421205"/>
                <a:gd name="connsiteX3" fmla="*/ 364088 w 459497"/>
                <a:gd name="connsiteY3" fmla="*/ 115193 h 421205"/>
              </a:gdLst>
              <a:ahLst/>
              <a:cxnLst>
                <a:cxn ang="0">
                  <a:pos x="connsiteX0" y="connsiteY0"/>
                </a:cxn>
                <a:cxn ang="0">
                  <a:pos x="connsiteX1" y="connsiteY1"/>
                </a:cxn>
                <a:cxn ang="0">
                  <a:pos x="connsiteX2" y="connsiteY2"/>
                </a:cxn>
                <a:cxn ang="0">
                  <a:pos x="connsiteX3" y="connsiteY3"/>
                </a:cxn>
              </a:cxnLst>
              <a:rect l="l" t="t" r="r" b="b"/>
              <a:pathLst>
                <a:path w="459497" h="421205">
                  <a:moveTo>
                    <a:pt x="364088" y="115193"/>
                  </a:moveTo>
                  <a:lnTo>
                    <a:pt x="210922" y="325796"/>
                  </a:lnTo>
                  <a:cubicBezTo>
                    <a:pt x="164972" y="291334"/>
                    <a:pt x="134339" y="249214"/>
                    <a:pt x="115193" y="195605"/>
                  </a:cubicBezTo>
                  <a:lnTo>
                    <a:pt x="364088" y="115193"/>
                  </a:lnTo>
                  <a:close/>
                </a:path>
              </a:pathLst>
            </a:custGeom>
            <a:solidFill>
              <a:schemeClr val="accent3"/>
            </a:solidFill>
            <a:ln w="38206" cap="flat">
              <a:noFill/>
              <a:prstDash val="solid"/>
              <a:miter/>
            </a:ln>
          </p:spPr>
          <p:txBody>
            <a:bodyPr rtlCol="0" anchor="ctr"/>
            <a:lstStyle/>
            <a:p>
              <a:endParaRPr lang="en-US" sz="1800"/>
            </a:p>
          </p:txBody>
        </p:sp>
        <p:sp>
          <p:nvSpPr>
            <p:cNvPr id="397" name="Freeform: Shape 396">
              <a:extLst>
                <a:ext uri="{FF2B5EF4-FFF2-40B4-BE49-F238E27FC236}">
                  <a16:creationId xmlns:a16="http://schemas.microsoft.com/office/drawing/2014/main" id="{31AE8655-C955-4A48-8553-C31F20B90267}"/>
                </a:ext>
              </a:extLst>
            </p:cNvPr>
            <p:cNvSpPr/>
            <p:nvPr/>
          </p:nvSpPr>
          <p:spPr>
            <a:xfrm>
              <a:off x="8114782" y="3452930"/>
              <a:ext cx="612663" cy="459497"/>
            </a:xfrm>
            <a:custGeom>
              <a:avLst/>
              <a:gdLst>
                <a:gd name="connsiteX0" fmla="*/ 272188 w 612663"/>
                <a:gd name="connsiteY0" fmla="*/ 115193 h 459497"/>
                <a:gd name="connsiteX1" fmla="*/ 517254 w 612663"/>
                <a:gd name="connsiteY1" fmla="*/ 195605 h 459497"/>
                <a:gd name="connsiteX2" fmla="*/ 187947 w 612663"/>
                <a:gd name="connsiteY2" fmla="*/ 364088 h 459497"/>
                <a:gd name="connsiteX3" fmla="*/ 115193 w 612663"/>
                <a:gd name="connsiteY3" fmla="*/ 325796 h 459497"/>
                <a:gd name="connsiteX4" fmla="*/ 272188 w 612663"/>
                <a:gd name="connsiteY4" fmla="*/ 115193 h 459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2663" h="459497">
                  <a:moveTo>
                    <a:pt x="272188" y="115193"/>
                  </a:moveTo>
                  <a:lnTo>
                    <a:pt x="517254" y="195605"/>
                  </a:lnTo>
                  <a:cubicBezTo>
                    <a:pt x="471304" y="333455"/>
                    <a:pt x="325796" y="406208"/>
                    <a:pt x="187947" y="364088"/>
                  </a:cubicBezTo>
                  <a:cubicBezTo>
                    <a:pt x="161143" y="356429"/>
                    <a:pt x="138168" y="344942"/>
                    <a:pt x="115193" y="325796"/>
                  </a:cubicBezTo>
                  <a:lnTo>
                    <a:pt x="272188" y="115193"/>
                  </a:lnTo>
                  <a:close/>
                </a:path>
              </a:pathLst>
            </a:custGeom>
            <a:solidFill>
              <a:srgbClr val="1070C4"/>
            </a:solidFill>
            <a:ln w="38206" cap="flat">
              <a:noFill/>
              <a:prstDash val="solid"/>
              <a:miter/>
            </a:ln>
          </p:spPr>
          <p:txBody>
            <a:bodyPr rtlCol="0" anchor="ctr"/>
            <a:lstStyle/>
            <a:p>
              <a:endParaRPr lang="en-US" sz="1800"/>
            </a:p>
          </p:txBody>
        </p:sp>
        <p:sp>
          <p:nvSpPr>
            <p:cNvPr id="398" name="Freeform: Shape 397">
              <a:extLst>
                <a:ext uri="{FF2B5EF4-FFF2-40B4-BE49-F238E27FC236}">
                  <a16:creationId xmlns:a16="http://schemas.microsoft.com/office/drawing/2014/main" id="{35AE8F77-FC8B-4093-8780-C2FCA12145DA}"/>
                </a:ext>
              </a:extLst>
            </p:cNvPr>
            <p:cNvSpPr/>
            <p:nvPr/>
          </p:nvSpPr>
          <p:spPr>
            <a:xfrm>
              <a:off x="8266059" y="3197313"/>
              <a:ext cx="459497" cy="536080"/>
            </a:xfrm>
            <a:custGeom>
              <a:avLst/>
              <a:gdLst>
                <a:gd name="connsiteX0" fmla="*/ 115193 w 459497"/>
                <a:gd name="connsiteY0" fmla="*/ 375575 h 536080"/>
                <a:gd name="connsiteX1" fmla="*/ 115193 w 459497"/>
                <a:gd name="connsiteY1" fmla="*/ 115193 h 536080"/>
                <a:gd name="connsiteX2" fmla="*/ 375575 w 459497"/>
                <a:gd name="connsiteY2" fmla="*/ 375575 h 536080"/>
                <a:gd name="connsiteX3" fmla="*/ 364088 w 459497"/>
                <a:gd name="connsiteY3" fmla="*/ 455987 h 536080"/>
                <a:gd name="connsiteX4" fmla="*/ 115193 w 459497"/>
                <a:gd name="connsiteY4" fmla="*/ 375575 h 536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97" h="536080">
                  <a:moveTo>
                    <a:pt x="115193" y="375575"/>
                  </a:moveTo>
                  <a:lnTo>
                    <a:pt x="115193" y="115193"/>
                  </a:lnTo>
                  <a:cubicBezTo>
                    <a:pt x="256872" y="115193"/>
                    <a:pt x="375575" y="230068"/>
                    <a:pt x="375575" y="375575"/>
                  </a:cubicBezTo>
                  <a:cubicBezTo>
                    <a:pt x="375575" y="402379"/>
                    <a:pt x="371746" y="429184"/>
                    <a:pt x="364088" y="455987"/>
                  </a:cubicBezTo>
                  <a:lnTo>
                    <a:pt x="115193" y="375575"/>
                  </a:lnTo>
                  <a:close/>
                </a:path>
              </a:pathLst>
            </a:custGeom>
            <a:solidFill>
              <a:schemeClr val="accent4"/>
            </a:solidFill>
            <a:ln w="38206" cap="flat">
              <a:noFill/>
              <a:prstDash val="solid"/>
              <a:miter/>
            </a:ln>
          </p:spPr>
          <p:txBody>
            <a:bodyPr rtlCol="0" anchor="ctr"/>
            <a:lstStyle/>
            <a:p>
              <a:endParaRPr lang="en-US" sz="1800"/>
            </a:p>
          </p:txBody>
        </p:sp>
        <p:sp>
          <p:nvSpPr>
            <p:cNvPr id="399" name="Freeform: Shape 398">
              <a:extLst>
                <a:ext uri="{FF2B5EF4-FFF2-40B4-BE49-F238E27FC236}">
                  <a16:creationId xmlns:a16="http://schemas.microsoft.com/office/drawing/2014/main" id="{C7B2655D-C465-4FD5-99C4-C5248F365601}"/>
                </a:ext>
              </a:extLst>
            </p:cNvPr>
            <p:cNvSpPr/>
            <p:nvPr/>
          </p:nvSpPr>
          <p:spPr>
            <a:xfrm>
              <a:off x="9602413" y="3898047"/>
              <a:ext cx="995578" cy="689246"/>
            </a:xfrm>
            <a:custGeom>
              <a:avLst/>
              <a:gdLst>
                <a:gd name="connsiteX0" fmla="*/ 115193 w 995577"/>
                <a:gd name="connsiteY0" fmla="*/ 115193 h 689246"/>
                <a:gd name="connsiteX1" fmla="*/ 115193 w 995577"/>
                <a:gd name="connsiteY1" fmla="*/ 578520 h 689246"/>
                <a:gd name="connsiteX2" fmla="*/ 168802 w 995577"/>
                <a:gd name="connsiteY2" fmla="*/ 578520 h 689246"/>
                <a:gd name="connsiteX3" fmla="*/ 310480 w 995577"/>
                <a:gd name="connsiteY3" fmla="*/ 544058 h 689246"/>
                <a:gd name="connsiteX4" fmla="*/ 452158 w 995577"/>
                <a:gd name="connsiteY4" fmla="*/ 578520 h 689246"/>
                <a:gd name="connsiteX5" fmla="*/ 888681 w 995577"/>
                <a:gd name="connsiteY5" fmla="*/ 578520 h 689246"/>
                <a:gd name="connsiteX6" fmla="*/ 888681 w 995577"/>
                <a:gd name="connsiteY6" fmla="*/ 115193 h 689246"/>
                <a:gd name="connsiteX7" fmla="*/ 115193 w 995577"/>
                <a:gd name="connsiteY7" fmla="*/ 115193 h 689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5577" h="689246">
                  <a:moveTo>
                    <a:pt x="115193" y="115193"/>
                  </a:moveTo>
                  <a:lnTo>
                    <a:pt x="115193" y="578520"/>
                  </a:lnTo>
                  <a:lnTo>
                    <a:pt x="168802" y="578520"/>
                  </a:lnTo>
                  <a:cubicBezTo>
                    <a:pt x="210922" y="555545"/>
                    <a:pt x="260701" y="544058"/>
                    <a:pt x="310480" y="544058"/>
                  </a:cubicBezTo>
                  <a:cubicBezTo>
                    <a:pt x="360259" y="544058"/>
                    <a:pt x="410038" y="555545"/>
                    <a:pt x="452158" y="578520"/>
                  </a:cubicBezTo>
                  <a:lnTo>
                    <a:pt x="888681" y="578520"/>
                  </a:lnTo>
                  <a:lnTo>
                    <a:pt x="888681" y="115193"/>
                  </a:lnTo>
                  <a:lnTo>
                    <a:pt x="115193" y="115193"/>
                  </a:lnTo>
                  <a:close/>
                </a:path>
              </a:pathLst>
            </a:custGeom>
            <a:solidFill>
              <a:srgbClr val="1070C4"/>
            </a:solidFill>
            <a:ln w="38206" cap="flat">
              <a:noFill/>
              <a:prstDash val="solid"/>
              <a:miter/>
            </a:ln>
          </p:spPr>
          <p:txBody>
            <a:bodyPr rtlCol="0" anchor="ctr"/>
            <a:lstStyle/>
            <a:p>
              <a:endParaRPr lang="en-US" sz="1800"/>
            </a:p>
          </p:txBody>
        </p:sp>
        <p:sp>
          <p:nvSpPr>
            <p:cNvPr id="400" name="Freeform: Shape 399">
              <a:extLst>
                <a:ext uri="{FF2B5EF4-FFF2-40B4-BE49-F238E27FC236}">
                  <a16:creationId xmlns:a16="http://schemas.microsoft.com/office/drawing/2014/main" id="{5AF0994F-82B5-421A-A200-5CB2E54F9728}"/>
                </a:ext>
              </a:extLst>
            </p:cNvPr>
            <p:cNvSpPr/>
            <p:nvPr/>
          </p:nvSpPr>
          <p:spPr>
            <a:xfrm>
              <a:off x="10096373" y="3898047"/>
              <a:ext cx="497789" cy="497789"/>
            </a:xfrm>
            <a:custGeom>
              <a:avLst/>
              <a:gdLst>
                <a:gd name="connsiteX0" fmla="*/ 115193 w 497788"/>
                <a:gd name="connsiteY0" fmla="*/ 115193 h 497788"/>
                <a:gd name="connsiteX1" fmla="*/ 390892 w 497788"/>
                <a:gd name="connsiteY1" fmla="*/ 387063 h 497788"/>
                <a:gd name="connsiteX2" fmla="*/ 390892 w 497788"/>
                <a:gd name="connsiteY2" fmla="*/ 115193 h 497788"/>
              </a:gdLst>
              <a:ahLst/>
              <a:cxnLst>
                <a:cxn ang="0">
                  <a:pos x="connsiteX0" y="connsiteY0"/>
                </a:cxn>
                <a:cxn ang="0">
                  <a:pos x="connsiteX1" y="connsiteY1"/>
                </a:cxn>
                <a:cxn ang="0">
                  <a:pos x="connsiteX2" y="connsiteY2"/>
                </a:cxn>
              </a:cxnLst>
              <a:rect l="l" t="t" r="r" b="b"/>
              <a:pathLst>
                <a:path w="497788" h="497788">
                  <a:moveTo>
                    <a:pt x="115193" y="115193"/>
                  </a:moveTo>
                  <a:lnTo>
                    <a:pt x="390892" y="387063"/>
                  </a:lnTo>
                  <a:lnTo>
                    <a:pt x="390892" y="115193"/>
                  </a:lnTo>
                  <a:close/>
                </a:path>
              </a:pathLst>
            </a:custGeom>
            <a:solidFill>
              <a:srgbClr val="1070C4"/>
            </a:solidFill>
            <a:ln w="38206" cap="flat">
              <a:noFill/>
              <a:prstDash val="solid"/>
              <a:miter/>
            </a:ln>
          </p:spPr>
          <p:txBody>
            <a:bodyPr rtlCol="0" anchor="ctr"/>
            <a:lstStyle/>
            <a:p>
              <a:endParaRPr lang="en-US" sz="1800"/>
            </a:p>
          </p:txBody>
        </p:sp>
        <p:sp>
          <p:nvSpPr>
            <p:cNvPr id="401" name="Freeform: Shape 400">
              <a:extLst>
                <a:ext uri="{FF2B5EF4-FFF2-40B4-BE49-F238E27FC236}">
                  <a16:creationId xmlns:a16="http://schemas.microsoft.com/office/drawing/2014/main" id="{545F793B-6DC8-433F-BCF6-B87167A66B19}"/>
                </a:ext>
              </a:extLst>
            </p:cNvPr>
            <p:cNvSpPr/>
            <p:nvPr/>
          </p:nvSpPr>
          <p:spPr>
            <a:xfrm>
              <a:off x="9487539" y="4357544"/>
              <a:ext cx="382914" cy="268040"/>
            </a:xfrm>
            <a:custGeom>
              <a:avLst/>
              <a:gdLst>
                <a:gd name="connsiteX0" fmla="*/ 279847 w 382914"/>
                <a:gd name="connsiteY0" fmla="*/ 115193 h 268040"/>
                <a:gd name="connsiteX1" fmla="*/ 115193 w 382914"/>
                <a:gd name="connsiteY1" fmla="*/ 115193 h 268040"/>
                <a:gd name="connsiteX2" fmla="*/ 115193 w 382914"/>
                <a:gd name="connsiteY2" fmla="*/ 130510 h 268040"/>
                <a:gd name="connsiteX3" fmla="*/ 145827 w 382914"/>
                <a:gd name="connsiteY3" fmla="*/ 161143 h 268040"/>
                <a:gd name="connsiteX4" fmla="*/ 214751 w 382914"/>
                <a:gd name="connsiteY4" fmla="*/ 161143 h 268040"/>
                <a:gd name="connsiteX5" fmla="*/ 279847 w 382914"/>
                <a:gd name="connsiteY5" fmla="*/ 115193 h 26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2914" h="268040">
                  <a:moveTo>
                    <a:pt x="279847" y="115193"/>
                  </a:moveTo>
                  <a:lnTo>
                    <a:pt x="115193" y="115193"/>
                  </a:lnTo>
                  <a:lnTo>
                    <a:pt x="115193" y="130510"/>
                  </a:lnTo>
                  <a:cubicBezTo>
                    <a:pt x="115193" y="145826"/>
                    <a:pt x="126681" y="161143"/>
                    <a:pt x="145827" y="161143"/>
                  </a:cubicBezTo>
                  <a:lnTo>
                    <a:pt x="214751" y="161143"/>
                  </a:lnTo>
                  <a:cubicBezTo>
                    <a:pt x="237726" y="141997"/>
                    <a:pt x="256872" y="126681"/>
                    <a:pt x="279847" y="115193"/>
                  </a:cubicBezTo>
                </a:path>
              </a:pathLst>
            </a:custGeom>
            <a:solidFill>
              <a:srgbClr val="09538F"/>
            </a:solidFill>
            <a:ln w="38206" cap="flat">
              <a:noFill/>
              <a:prstDash val="solid"/>
              <a:miter/>
            </a:ln>
          </p:spPr>
          <p:txBody>
            <a:bodyPr rtlCol="0" anchor="ctr"/>
            <a:lstStyle/>
            <a:p>
              <a:endParaRPr lang="en-US" sz="1800"/>
            </a:p>
          </p:txBody>
        </p:sp>
        <p:sp>
          <p:nvSpPr>
            <p:cNvPr id="402" name="Freeform: Shape 401">
              <a:extLst>
                <a:ext uri="{FF2B5EF4-FFF2-40B4-BE49-F238E27FC236}">
                  <a16:creationId xmlns:a16="http://schemas.microsoft.com/office/drawing/2014/main" id="{3135ABD0-BE3D-42FB-8FA6-D74E161D6E38}"/>
                </a:ext>
              </a:extLst>
            </p:cNvPr>
            <p:cNvSpPr/>
            <p:nvPr/>
          </p:nvSpPr>
          <p:spPr>
            <a:xfrm>
              <a:off x="9935549" y="4353715"/>
              <a:ext cx="765829" cy="268040"/>
            </a:xfrm>
            <a:custGeom>
              <a:avLst/>
              <a:gdLst>
                <a:gd name="connsiteX0" fmla="*/ 115193 w 765828"/>
                <a:gd name="connsiteY0" fmla="*/ 119023 h 268040"/>
                <a:gd name="connsiteX1" fmla="*/ 180289 w 765828"/>
                <a:gd name="connsiteY1" fmla="*/ 161143 h 268040"/>
                <a:gd name="connsiteX2" fmla="*/ 635957 w 765828"/>
                <a:gd name="connsiteY2" fmla="*/ 161143 h 268040"/>
                <a:gd name="connsiteX3" fmla="*/ 666590 w 765828"/>
                <a:gd name="connsiteY3" fmla="*/ 130510 h 268040"/>
                <a:gd name="connsiteX4" fmla="*/ 666590 w 765828"/>
                <a:gd name="connsiteY4" fmla="*/ 115193 h 268040"/>
                <a:gd name="connsiteX5" fmla="*/ 115193 w 765828"/>
                <a:gd name="connsiteY5" fmla="*/ 115193 h 26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5828" h="268040">
                  <a:moveTo>
                    <a:pt x="115193" y="119023"/>
                  </a:moveTo>
                  <a:cubicBezTo>
                    <a:pt x="138168" y="130510"/>
                    <a:pt x="161143" y="145826"/>
                    <a:pt x="180289" y="161143"/>
                  </a:cubicBezTo>
                  <a:lnTo>
                    <a:pt x="635957" y="161143"/>
                  </a:lnTo>
                  <a:cubicBezTo>
                    <a:pt x="651274" y="161143"/>
                    <a:pt x="666590" y="149656"/>
                    <a:pt x="666590" y="130510"/>
                  </a:cubicBezTo>
                  <a:lnTo>
                    <a:pt x="666590" y="115193"/>
                  </a:lnTo>
                  <a:lnTo>
                    <a:pt x="115193" y="115193"/>
                  </a:lnTo>
                  <a:close/>
                </a:path>
              </a:pathLst>
            </a:custGeom>
            <a:solidFill>
              <a:srgbClr val="09538F"/>
            </a:solidFill>
            <a:ln w="38206" cap="flat">
              <a:noFill/>
              <a:prstDash val="solid"/>
              <a:miter/>
            </a:ln>
          </p:spPr>
          <p:txBody>
            <a:bodyPr rtlCol="0" anchor="ctr"/>
            <a:lstStyle/>
            <a:p>
              <a:endParaRPr lang="en-US" sz="1800"/>
            </a:p>
          </p:txBody>
        </p:sp>
        <p:sp>
          <p:nvSpPr>
            <p:cNvPr id="403" name="Freeform: Shape 402">
              <a:extLst>
                <a:ext uri="{FF2B5EF4-FFF2-40B4-BE49-F238E27FC236}">
                  <a16:creationId xmlns:a16="http://schemas.microsoft.com/office/drawing/2014/main" id="{443F6F5D-0ED1-4089-9C7F-1244458D96B4}"/>
                </a:ext>
              </a:extLst>
            </p:cNvPr>
            <p:cNvSpPr/>
            <p:nvPr/>
          </p:nvSpPr>
          <p:spPr>
            <a:xfrm>
              <a:off x="9510514" y="1792017"/>
              <a:ext cx="1033869" cy="2756985"/>
            </a:xfrm>
            <a:custGeom>
              <a:avLst/>
              <a:gdLst>
                <a:gd name="connsiteX0" fmla="*/ 582349 w 1033869"/>
                <a:gd name="connsiteY0" fmla="*/ 2248027 h 2756984"/>
                <a:gd name="connsiteX1" fmla="*/ 582349 w 1033869"/>
                <a:gd name="connsiteY1" fmla="*/ 287505 h 2756984"/>
                <a:gd name="connsiteX2" fmla="*/ 410038 w 1033869"/>
                <a:gd name="connsiteY2" fmla="*/ 115193 h 2756984"/>
                <a:gd name="connsiteX3" fmla="*/ 130510 w 1033869"/>
                <a:gd name="connsiteY3" fmla="*/ 115193 h 2756984"/>
                <a:gd name="connsiteX4" fmla="*/ 115193 w 1033869"/>
                <a:gd name="connsiteY4" fmla="*/ 130510 h 2756984"/>
                <a:gd name="connsiteX5" fmla="*/ 130510 w 1033869"/>
                <a:gd name="connsiteY5" fmla="*/ 145827 h 2756984"/>
                <a:gd name="connsiteX6" fmla="*/ 410038 w 1033869"/>
                <a:gd name="connsiteY6" fmla="*/ 145827 h 2756984"/>
                <a:gd name="connsiteX7" fmla="*/ 555545 w 1033869"/>
                <a:gd name="connsiteY7" fmla="*/ 291334 h 2756984"/>
                <a:gd name="connsiteX8" fmla="*/ 555545 w 1033869"/>
                <a:gd name="connsiteY8" fmla="*/ 2248027 h 2756984"/>
                <a:gd name="connsiteX9" fmla="*/ 260701 w 1033869"/>
                <a:gd name="connsiteY9" fmla="*/ 2248027 h 2756984"/>
                <a:gd name="connsiteX10" fmla="*/ 260701 w 1033869"/>
                <a:gd name="connsiteY10" fmla="*/ 2657746 h 2756984"/>
                <a:gd name="connsiteX11" fmla="*/ 341113 w 1033869"/>
                <a:gd name="connsiteY11" fmla="*/ 2657746 h 2756984"/>
                <a:gd name="connsiteX12" fmla="*/ 402379 w 1033869"/>
                <a:gd name="connsiteY12" fmla="*/ 2650088 h 2756984"/>
                <a:gd name="connsiteX13" fmla="*/ 463646 w 1033869"/>
                <a:gd name="connsiteY13" fmla="*/ 2657746 h 2756984"/>
                <a:gd name="connsiteX14" fmla="*/ 926972 w 1033869"/>
                <a:gd name="connsiteY14" fmla="*/ 2657746 h 2756984"/>
                <a:gd name="connsiteX15" fmla="*/ 926972 w 1033869"/>
                <a:gd name="connsiteY15" fmla="*/ 2248027 h 2756984"/>
                <a:gd name="connsiteX16" fmla="*/ 582349 w 1033869"/>
                <a:gd name="connsiteY16" fmla="*/ 2248027 h 275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3869" h="2756984">
                  <a:moveTo>
                    <a:pt x="582349" y="2248027"/>
                  </a:moveTo>
                  <a:lnTo>
                    <a:pt x="582349" y="287505"/>
                  </a:lnTo>
                  <a:cubicBezTo>
                    <a:pt x="582349" y="191776"/>
                    <a:pt x="505766" y="115193"/>
                    <a:pt x="410038" y="115193"/>
                  </a:cubicBezTo>
                  <a:lnTo>
                    <a:pt x="130510" y="115193"/>
                  </a:lnTo>
                  <a:cubicBezTo>
                    <a:pt x="122852" y="115193"/>
                    <a:pt x="115193" y="122852"/>
                    <a:pt x="115193" y="130510"/>
                  </a:cubicBezTo>
                  <a:cubicBezTo>
                    <a:pt x="115193" y="138168"/>
                    <a:pt x="122852" y="145827"/>
                    <a:pt x="130510" y="145827"/>
                  </a:cubicBezTo>
                  <a:lnTo>
                    <a:pt x="410038" y="145827"/>
                  </a:lnTo>
                  <a:cubicBezTo>
                    <a:pt x="490450" y="145827"/>
                    <a:pt x="555545" y="210922"/>
                    <a:pt x="555545" y="291334"/>
                  </a:cubicBezTo>
                  <a:lnTo>
                    <a:pt x="555545" y="2248027"/>
                  </a:lnTo>
                  <a:lnTo>
                    <a:pt x="260701" y="2248027"/>
                  </a:lnTo>
                  <a:lnTo>
                    <a:pt x="260701" y="2657746"/>
                  </a:lnTo>
                  <a:lnTo>
                    <a:pt x="341113" y="2657746"/>
                  </a:lnTo>
                  <a:cubicBezTo>
                    <a:pt x="360259" y="2653917"/>
                    <a:pt x="383233" y="2650088"/>
                    <a:pt x="402379" y="2650088"/>
                  </a:cubicBezTo>
                  <a:cubicBezTo>
                    <a:pt x="421525" y="2650088"/>
                    <a:pt x="444500" y="2653917"/>
                    <a:pt x="463646" y="2657746"/>
                  </a:cubicBezTo>
                  <a:lnTo>
                    <a:pt x="926972" y="2657746"/>
                  </a:lnTo>
                  <a:lnTo>
                    <a:pt x="926972" y="2248027"/>
                  </a:lnTo>
                  <a:lnTo>
                    <a:pt x="582349" y="2248027"/>
                  </a:lnTo>
                  <a:close/>
                </a:path>
              </a:pathLst>
            </a:custGeom>
            <a:solidFill>
              <a:srgbClr val="FEC94E"/>
            </a:solidFill>
            <a:ln w="38206" cap="flat">
              <a:noFill/>
              <a:prstDash val="solid"/>
              <a:miter/>
            </a:ln>
          </p:spPr>
          <p:txBody>
            <a:bodyPr rtlCol="0" anchor="ctr"/>
            <a:lstStyle/>
            <a:p>
              <a:endParaRPr lang="en-US" sz="1800"/>
            </a:p>
          </p:txBody>
        </p:sp>
        <p:sp>
          <p:nvSpPr>
            <p:cNvPr id="404" name="Freeform: Shape 403">
              <a:extLst>
                <a:ext uri="{FF2B5EF4-FFF2-40B4-BE49-F238E27FC236}">
                  <a16:creationId xmlns:a16="http://schemas.microsoft.com/office/drawing/2014/main" id="{F0DEDEEF-6F34-474D-B53C-6CA444FBB331}"/>
                </a:ext>
              </a:extLst>
            </p:cNvPr>
            <p:cNvSpPr/>
            <p:nvPr/>
          </p:nvSpPr>
          <p:spPr>
            <a:xfrm>
              <a:off x="8269871" y="2025594"/>
              <a:ext cx="842412" cy="1378492"/>
            </a:xfrm>
            <a:custGeom>
              <a:avLst/>
              <a:gdLst>
                <a:gd name="connsiteX0" fmla="*/ 130510 w 842411"/>
                <a:gd name="connsiteY0" fmla="*/ 1267766 h 1378492"/>
                <a:gd name="connsiteX1" fmla="*/ 115193 w 842411"/>
                <a:gd name="connsiteY1" fmla="*/ 1252450 h 1378492"/>
                <a:gd name="connsiteX2" fmla="*/ 115193 w 842411"/>
                <a:gd name="connsiteY2" fmla="*/ 329626 h 1378492"/>
                <a:gd name="connsiteX3" fmla="*/ 329626 w 842411"/>
                <a:gd name="connsiteY3" fmla="*/ 115193 h 1378492"/>
                <a:gd name="connsiteX4" fmla="*/ 739344 w 842411"/>
                <a:gd name="connsiteY4" fmla="*/ 115193 h 1378492"/>
                <a:gd name="connsiteX5" fmla="*/ 754661 w 842411"/>
                <a:gd name="connsiteY5" fmla="*/ 130510 h 1378492"/>
                <a:gd name="connsiteX6" fmla="*/ 739344 w 842411"/>
                <a:gd name="connsiteY6" fmla="*/ 145827 h 1378492"/>
                <a:gd name="connsiteX7" fmla="*/ 329626 w 842411"/>
                <a:gd name="connsiteY7" fmla="*/ 145827 h 1378492"/>
                <a:gd name="connsiteX8" fmla="*/ 145827 w 842411"/>
                <a:gd name="connsiteY8" fmla="*/ 329626 h 1378492"/>
                <a:gd name="connsiteX9" fmla="*/ 145827 w 842411"/>
                <a:gd name="connsiteY9" fmla="*/ 1252450 h 1378492"/>
                <a:gd name="connsiteX10" fmla="*/ 130510 w 842411"/>
                <a:gd name="connsiteY10" fmla="*/ 1267766 h 1378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2411" h="1378492">
                  <a:moveTo>
                    <a:pt x="130510" y="1267766"/>
                  </a:moveTo>
                  <a:cubicBezTo>
                    <a:pt x="122852" y="1267766"/>
                    <a:pt x="115193" y="1260108"/>
                    <a:pt x="115193" y="1252450"/>
                  </a:cubicBezTo>
                  <a:lnTo>
                    <a:pt x="115193" y="329626"/>
                  </a:lnTo>
                  <a:cubicBezTo>
                    <a:pt x="115193" y="210922"/>
                    <a:pt x="210922" y="115193"/>
                    <a:pt x="329626" y="115193"/>
                  </a:cubicBezTo>
                  <a:lnTo>
                    <a:pt x="739344" y="115193"/>
                  </a:lnTo>
                  <a:cubicBezTo>
                    <a:pt x="747002" y="115193"/>
                    <a:pt x="754661" y="122852"/>
                    <a:pt x="754661" y="130510"/>
                  </a:cubicBezTo>
                  <a:cubicBezTo>
                    <a:pt x="754661" y="138168"/>
                    <a:pt x="747002" y="145827"/>
                    <a:pt x="739344" y="145827"/>
                  </a:cubicBezTo>
                  <a:lnTo>
                    <a:pt x="329626" y="145827"/>
                  </a:lnTo>
                  <a:cubicBezTo>
                    <a:pt x="226239" y="145827"/>
                    <a:pt x="145827" y="230068"/>
                    <a:pt x="145827" y="329626"/>
                  </a:cubicBezTo>
                  <a:lnTo>
                    <a:pt x="145827" y="1252450"/>
                  </a:lnTo>
                  <a:cubicBezTo>
                    <a:pt x="141997" y="1263937"/>
                    <a:pt x="138168" y="1267766"/>
                    <a:pt x="130510" y="1267766"/>
                  </a:cubicBezTo>
                </a:path>
              </a:pathLst>
            </a:custGeom>
            <a:solidFill>
              <a:srgbClr val="EDAC28"/>
            </a:solidFill>
            <a:ln w="38206" cap="flat">
              <a:noFill/>
              <a:prstDash val="solid"/>
              <a:miter/>
            </a:ln>
          </p:spPr>
          <p:txBody>
            <a:bodyPr rtlCol="0" anchor="ctr"/>
            <a:lstStyle/>
            <a:p>
              <a:endParaRPr lang="en-US" sz="1800"/>
            </a:p>
          </p:txBody>
        </p:sp>
        <p:sp>
          <p:nvSpPr>
            <p:cNvPr id="405" name="Freeform: Shape 404">
              <a:extLst>
                <a:ext uri="{FF2B5EF4-FFF2-40B4-BE49-F238E27FC236}">
                  <a16:creationId xmlns:a16="http://schemas.microsoft.com/office/drawing/2014/main" id="{8C53CFAB-D1DA-4378-B4B8-16BB29C96D45}"/>
                </a:ext>
              </a:extLst>
            </p:cNvPr>
            <p:cNvSpPr/>
            <p:nvPr/>
          </p:nvSpPr>
          <p:spPr>
            <a:xfrm>
              <a:off x="9828333" y="4192891"/>
              <a:ext cx="306332" cy="344623"/>
            </a:xfrm>
            <a:custGeom>
              <a:avLst/>
              <a:gdLst>
                <a:gd name="connsiteX0" fmla="*/ 115193 w 306331"/>
                <a:gd name="connsiteY0" fmla="*/ 115193 h 344623"/>
                <a:gd name="connsiteX1" fmla="*/ 191776 w 306331"/>
                <a:gd name="connsiteY1" fmla="*/ 115193 h 344623"/>
                <a:gd name="connsiteX2" fmla="*/ 191776 w 306331"/>
                <a:gd name="connsiteY2" fmla="*/ 230068 h 344623"/>
                <a:gd name="connsiteX3" fmla="*/ 115193 w 306331"/>
                <a:gd name="connsiteY3" fmla="*/ 230068 h 344623"/>
              </a:gdLst>
              <a:ahLst/>
              <a:cxnLst>
                <a:cxn ang="0">
                  <a:pos x="connsiteX0" y="connsiteY0"/>
                </a:cxn>
                <a:cxn ang="0">
                  <a:pos x="connsiteX1" y="connsiteY1"/>
                </a:cxn>
                <a:cxn ang="0">
                  <a:pos x="connsiteX2" y="connsiteY2"/>
                </a:cxn>
                <a:cxn ang="0">
                  <a:pos x="connsiteX3" y="connsiteY3"/>
                </a:cxn>
              </a:cxnLst>
              <a:rect l="l" t="t" r="r" b="b"/>
              <a:pathLst>
                <a:path w="306331" h="344623">
                  <a:moveTo>
                    <a:pt x="115193" y="115193"/>
                  </a:moveTo>
                  <a:lnTo>
                    <a:pt x="191776" y="115193"/>
                  </a:lnTo>
                  <a:lnTo>
                    <a:pt x="191776" y="230068"/>
                  </a:lnTo>
                  <a:lnTo>
                    <a:pt x="115193" y="230068"/>
                  </a:lnTo>
                  <a:close/>
                </a:path>
              </a:pathLst>
            </a:custGeom>
            <a:solidFill>
              <a:schemeClr val="accent4"/>
            </a:solidFill>
            <a:ln w="38206" cap="flat">
              <a:noFill/>
              <a:prstDash val="solid"/>
              <a:miter/>
            </a:ln>
          </p:spPr>
          <p:txBody>
            <a:bodyPr rtlCol="0" anchor="ctr"/>
            <a:lstStyle/>
            <a:p>
              <a:endParaRPr lang="en-US" sz="1800"/>
            </a:p>
          </p:txBody>
        </p:sp>
        <p:sp>
          <p:nvSpPr>
            <p:cNvPr id="406" name="Freeform: Shape 405">
              <a:extLst>
                <a:ext uri="{FF2B5EF4-FFF2-40B4-BE49-F238E27FC236}">
                  <a16:creationId xmlns:a16="http://schemas.microsoft.com/office/drawing/2014/main" id="{F3619657-B97D-474D-AD1D-BA2771947948}"/>
                </a:ext>
              </a:extLst>
            </p:cNvPr>
            <p:cNvSpPr/>
            <p:nvPr/>
          </p:nvSpPr>
          <p:spPr>
            <a:xfrm>
              <a:off x="9943207" y="4062700"/>
              <a:ext cx="306332" cy="459497"/>
            </a:xfrm>
            <a:custGeom>
              <a:avLst/>
              <a:gdLst>
                <a:gd name="connsiteX0" fmla="*/ 115193 w 306331"/>
                <a:gd name="connsiteY0" fmla="*/ 115193 h 459497"/>
                <a:gd name="connsiteX1" fmla="*/ 191776 w 306331"/>
                <a:gd name="connsiteY1" fmla="*/ 115193 h 459497"/>
                <a:gd name="connsiteX2" fmla="*/ 191776 w 306331"/>
                <a:gd name="connsiteY2" fmla="*/ 356430 h 459497"/>
                <a:gd name="connsiteX3" fmla="*/ 115193 w 306331"/>
                <a:gd name="connsiteY3" fmla="*/ 356430 h 459497"/>
              </a:gdLst>
              <a:ahLst/>
              <a:cxnLst>
                <a:cxn ang="0">
                  <a:pos x="connsiteX0" y="connsiteY0"/>
                </a:cxn>
                <a:cxn ang="0">
                  <a:pos x="connsiteX1" y="connsiteY1"/>
                </a:cxn>
                <a:cxn ang="0">
                  <a:pos x="connsiteX2" y="connsiteY2"/>
                </a:cxn>
                <a:cxn ang="0">
                  <a:pos x="connsiteX3" y="connsiteY3"/>
                </a:cxn>
              </a:cxnLst>
              <a:rect l="l" t="t" r="r" b="b"/>
              <a:pathLst>
                <a:path w="306331" h="459497">
                  <a:moveTo>
                    <a:pt x="115193" y="115193"/>
                  </a:moveTo>
                  <a:lnTo>
                    <a:pt x="191776" y="115193"/>
                  </a:lnTo>
                  <a:lnTo>
                    <a:pt x="191776" y="356430"/>
                  </a:lnTo>
                  <a:lnTo>
                    <a:pt x="115193" y="356430"/>
                  </a:lnTo>
                  <a:close/>
                </a:path>
              </a:pathLst>
            </a:custGeom>
            <a:solidFill>
              <a:schemeClr val="accent2"/>
            </a:solidFill>
            <a:ln w="38206" cap="flat">
              <a:noFill/>
              <a:prstDash val="solid"/>
              <a:miter/>
            </a:ln>
          </p:spPr>
          <p:txBody>
            <a:bodyPr rtlCol="0" anchor="ctr"/>
            <a:lstStyle/>
            <a:p>
              <a:endParaRPr lang="en-US" sz="1800"/>
            </a:p>
          </p:txBody>
        </p:sp>
        <p:sp>
          <p:nvSpPr>
            <p:cNvPr id="407" name="Freeform: Shape 406">
              <a:extLst>
                <a:ext uri="{FF2B5EF4-FFF2-40B4-BE49-F238E27FC236}">
                  <a16:creationId xmlns:a16="http://schemas.microsoft.com/office/drawing/2014/main" id="{8C2C5EB4-0B08-455C-91B9-1FC99CFB3205}"/>
                </a:ext>
              </a:extLst>
            </p:cNvPr>
            <p:cNvSpPr/>
            <p:nvPr/>
          </p:nvSpPr>
          <p:spPr>
            <a:xfrm>
              <a:off x="10058082" y="3959313"/>
              <a:ext cx="306332" cy="574372"/>
            </a:xfrm>
            <a:custGeom>
              <a:avLst/>
              <a:gdLst>
                <a:gd name="connsiteX0" fmla="*/ 115193 w 306331"/>
                <a:gd name="connsiteY0" fmla="*/ 115193 h 574371"/>
                <a:gd name="connsiteX1" fmla="*/ 191776 w 306331"/>
                <a:gd name="connsiteY1" fmla="*/ 115193 h 574371"/>
                <a:gd name="connsiteX2" fmla="*/ 191776 w 306331"/>
                <a:gd name="connsiteY2" fmla="*/ 459817 h 574371"/>
                <a:gd name="connsiteX3" fmla="*/ 115193 w 306331"/>
                <a:gd name="connsiteY3" fmla="*/ 459817 h 574371"/>
              </a:gdLst>
              <a:ahLst/>
              <a:cxnLst>
                <a:cxn ang="0">
                  <a:pos x="connsiteX0" y="connsiteY0"/>
                </a:cxn>
                <a:cxn ang="0">
                  <a:pos x="connsiteX1" y="connsiteY1"/>
                </a:cxn>
                <a:cxn ang="0">
                  <a:pos x="connsiteX2" y="connsiteY2"/>
                </a:cxn>
                <a:cxn ang="0">
                  <a:pos x="connsiteX3" y="connsiteY3"/>
                </a:cxn>
              </a:cxnLst>
              <a:rect l="l" t="t" r="r" b="b"/>
              <a:pathLst>
                <a:path w="306331" h="574371">
                  <a:moveTo>
                    <a:pt x="115193" y="115193"/>
                  </a:moveTo>
                  <a:lnTo>
                    <a:pt x="191776" y="115193"/>
                  </a:lnTo>
                  <a:lnTo>
                    <a:pt x="191776" y="459817"/>
                  </a:lnTo>
                  <a:lnTo>
                    <a:pt x="115193" y="459817"/>
                  </a:lnTo>
                  <a:close/>
                </a:path>
              </a:pathLst>
            </a:custGeom>
            <a:solidFill>
              <a:schemeClr val="accent3"/>
            </a:solidFill>
            <a:ln w="38206" cap="flat">
              <a:noFill/>
              <a:prstDash val="solid"/>
              <a:miter/>
            </a:ln>
          </p:spPr>
          <p:txBody>
            <a:bodyPr rtlCol="0" anchor="ctr"/>
            <a:lstStyle/>
            <a:p>
              <a:endParaRPr lang="en-US" sz="1800"/>
            </a:p>
          </p:txBody>
        </p:sp>
        <p:sp>
          <p:nvSpPr>
            <p:cNvPr id="408" name="Freeform: Shape 407">
              <a:extLst>
                <a:ext uri="{FF2B5EF4-FFF2-40B4-BE49-F238E27FC236}">
                  <a16:creationId xmlns:a16="http://schemas.microsoft.com/office/drawing/2014/main" id="{43486A89-633D-40D6-A1DD-FBCEC48BB222}"/>
                </a:ext>
              </a:extLst>
            </p:cNvPr>
            <p:cNvSpPr/>
            <p:nvPr/>
          </p:nvSpPr>
          <p:spPr>
            <a:xfrm>
              <a:off x="9839820" y="4089504"/>
              <a:ext cx="497789" cy="344623"/>
            </a:xfrm>
            <a:custGeom>
              <a:avLst/>
              <a:gdLst>
                <a:gd name="connsiteX0" fmla="*/ 371746 w 497788"/>
                <a:gd name="connsiteY0" fmla="*/ 195605 h 344623"/>
                <a:gd name="connsiteX1" fmla="*/ 356429 w 497788"/>
                <a:gd name="connsiteY1" fmla="*/ 199435 h 344623"/>
                <a:gd name="connsiteX2" fmla="*/ 276017 w 497788"/>
                <a:gd name="connsiteY2" fmla="*/ 145826 h 344623"/>
                <a:gd name="connsiteX3" fmla="*/ 276017 w 497788"/>
                <a:gd name="connsiteY3" fmla="*/ 138168 h 344623"/>
                <a:gd name="connsiteX4" fmla="*/ 253043 w 497788"/>
                <a:gd name="connsiteY4" fmla="*/ 115193 h 344623"/>
                <a:gd name="connsiteX5" fmla="*/ 230068 w 497788"/>
                <a:gd name="connsiteY5" fmla="*/ 138168 h 344623"/>
                <a:gd name="connsiteX6" fmla="*/ 230068 w 497788"/>
                <a:gd name="connsiteY6" fmla="*/ 138168 h 344623"/>
                <a:gd name="connsiteX7" fmla="*/ 157314 w 497788"/>
                <a:gd name="connsiteY7" fmla="*/ 161143 h 344623"/>
                <a:gd name="connsiteX8" fmla="*/ 138168 w 497788"/>
                <a:gd name="connsiteY8" fmla="*/ 149656 h 344623"/>
                <a:gd name="connsiteX9" fmla="*/ 115193 w 497788"/>
                <a:gd name="connsiteY9" fmla="*/ 172631 h 344623"/>
                <a:gd name="connsiteX10" fmla="*/ 138168 w 497788"/>
                <a:gd name="connsiteY10" fmla="*/ 195605 h 344623"/>
                <a:gd name="connsiteX11" fmla="*/ 161143 w 497788"/>
                <a:gd name="connsiteY11" fmla="*/ 172631 h 344623"/>
                <a:gd name="connsiteX12" fmla="*/ 161143 w 497788"/>
                <a:gd name="connsiteY12" fmla="*/ 172631 h 344623"/>
                <a:gd name="connsiteX13" fmla="*/ 233897 w 497788"/>
                <a:gd name="connsiteY13" fmla="*/ 149656 h 344623"/>
                <a:gd name="connsiteX14" fmla="*/ 253043 w 497788"/>
                <a:gd name="connsiteY14" fmla="*/ 161143 h 344623"/>
                <a:gd name="connsiteX15" fmla="*/ 268359 w 497788"/>
                <a:gd name="connsiteY15" fmla="*/ 157314 h 344623"/>
                <a:gd name="connsiteX16" fmla="*/ 348771 w 497788"/>
                <a:gd name="connsiteY16" fmla="*/ 210922 h 344623"/>
                <a:gd name="connsiteX17" fmla="*/ 348771 w 497788"/>
                <a:gd name="connsiteY17" fmla="*/ 218580 h 344623"/>
                <a:gd name="connsiteX18" fmla="*/ 371746 w 497788"/>
                <a:gd name="connsiteY18" fmla="*/ 241555 h 344623"/>
                <a:gd name="connsiteX19" fmla="*/ 394721 w 497788"/>
                <a:gd name="connsiteY19" fmla="*/ 218580 h 344623"/>
                <a:gd name="connsiteX20" fmla="*/ 371746 w 497788"/>
                <a:gd name="connsiteY20" fmla="*/ 195605 h 344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97788" h="344623">
                  <a:moveTo>
                    <a:pt x="371746" y="195605"/>
                  </a:moveTo>
                  <a:cubicBezTo>
                    <a:pt x="367917" y="195605"/>
                    <a:pt x="360258" y="199435"/>
                    <a:pt x="356429" y="199435"/>
                  </a:cubicBezTo>
                  <a:lnTo>
                    <a:pt x="276017" y="145826"/>
                  </a:lnTo>
                  <a:cubicBezTo>
                    <a:pt x="276017" y="141997"/>
                    <a:pt x="276017" y="141997"/>
                    <a:pt x="276017" y="138168"/>
                  </a:cubicBezTo>
                  <a:cubicBezTo>
                    <a:pt x="276017" y="126681"/>
                    <a:pt x="264530" y="115193"/>
                    <a:pt x="253043" y="115193"/>
                  </a:cubicBezTo>
                  <a:cubicBezTo>
                    <a:pt x="241555" y="115193"/>
                    <a:pt x="230068" y="126681"/>
                    <a:pt x="230068" y="138168"/>
                  </a:cubicBezTo>
                  <a:cubicBezTo>
                    <a:pt x="230068" y="138168"/>
                    <a:pt x="230068" y="138168"/>
                    <a:pt x="230068" y="138168"/>
                  </a:cubicBezTo>
                  <a:lnTo>
                    <a:pt x="157314" y="161143"/>
                  </a:lnTo>
                  <a:cubicBezTo>
                    <a:pt x="153485" y="153485"/>
                    <a:pt x="145826" y="149656"/>
                    <a:pt x="138168" y="149656"/>
                  </a:cubicBezTo>
                  <a:cubicBezTo>
                    <a:pt x="126681" y="149656"/>
                    <a:pt x="115193" y="161143"/>
                    <a:pt x="115193" y="172631"/>
                  </a:cubicBezTo>
                  <a:cubicBezTo>
                    <a:pt x="115193" y="184118"/>
                    <a:pt x="126681" y="195605"/>
                    <a:pt x="138168" y="195605"/>
                  </a:cubicBezTo>
                  <a:cubicBezTo>
                    <a:pt x="149656" y="195605"/>
                    <a:pt x="161143" y="184118"/>
                    <a:pt x="161143" y="172631"/>
                  </a:cubicBezTo>
                  <a:cubicBezTo>
                    <a:pt x="161143" y="172631"/>
                    <a:pt x="161143" y="172631"/>
                    <a:pt x="161143" y="172631"/>
                  </a:cubicBezTo>
                  <a:lnTo>
                    <a:pt x="233897" y="149656"/>
                  </a:lnTo>
                  <a:cubicBezTo>
                    <a:pt x="237726" y="157314"/>
                    <a:pt x="245384" y="161143"/>
                    <a:pt x="253043" y="161143"/>
                  </a:cubicBezTo>
                  <a:cubicBezTo>
                    <a:pt x="256872" y="161143"/>
                    <a:pt x="264530" y="157314"/>
                    <a:pt x="268359" y="157314"/>
                  </a:cubicBezTo>
                  <a:lnTo>
                    <a:pt x="348771" y="210922"/>
                  </a:lnTo>
                  <a:cubicBezTo>
                    <a:pt x="348771" y="214751"/>
                    <a:pt x="348771" y="214751"/>
                    <a:pt x="348771" y="218580"/>
                  </a:cubicBezTo>
                  <a:cubicBezTo>
                    <a:pt x="348771" y="230068"/>
                    <a:pt x="360258" y="241555"/>
                    <a:pt x="371746" y="241555"/>
                  </a:cubicBezTo>
                  <a:cubicBezTo>
                    <a:pt x="383234" y="241555"/>
                    <a:pt x="394721" y="230068"/>
                    <a:pt x="394721" y="218580"/>
                  </a:cubicBezTo>
                  <a:cubicBezTo>
                    <a:pt x="394721" y="207093"/>
                    <a:pt x="383234" y="195605"/>
                    <a:pt x="371746" y="195605"/>
                  </a:cubicBezTo>
                </a:path>
              </a:pathLst>
            </a:custGeom>
            <a:solidFill>
              <a:srgbClr val="09538F"/>
            </a:solidFill>
            <a:ln w="38206"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40335230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3648913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489494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777341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0270188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4044562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image" Target="../media/image4.emf"/><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theme" Target="../theme/theme2.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4"/>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03433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2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3918748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D02E-75B2-4694-953B-5A2449E72929}"/>
              </a:ext>
            </a:extLst>
          </p:cNvPr>
          <p:cNvSpPr>
            <a:spLocks noGrp="1"/>
          </p:cNvSpPr>
          <p:nvPr>
            <p:ph type="title"/>
          </p:nvPr>
        </p:nvSpPr>
        <p:spPr>
          <a:xfrm>
            <a:off x="210508" y="115840"/>
            <a:ext cx="11770984" cy="430887"/>
          </a:xfrm>
        </p:spPr>
        <p:txBody>
          <a:bodyPr/>
          <a:lstStyle/>
          <a:p>
            <a:r>
              <a:rPr lang="en-US" sz="2800" dirty="0">
                <a:cs typeface="Segoe UI"/>
              </a:rPr>
              <a:t>Q&amp;A / Digital Cohort Activity: Microsoft Defender</a:t>
            </a:r>
            <a:endParaRPr lang="en-US" sz="2800" dirty="0"/>
          </a:p>
        </p:txBody>
      </p:sp>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2839524444"/>
              </p:ext>
            </p:extLst>
          </p:nvPr>
        </p:nvGraphicFramePr>
        <p:xfrm>
          <a:off x="210508" y="1048790"/>
          <a:ext cx="11821657" cy="5693370"/>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5150853">
                  <a:extLst>
                    <a:ext uri="{9D8B030D-6E8A-4147-A177-3AD203B41FA5}">
                      <a16:colId xmlns:a16="http://schemas.microsoft.com/office/drawing/2014/main" val="154658674"/>
                    </a:ext>
                  </a:extLst>
                </a:gridCol>
                <a:gridCol w="1486190">
                  <a:extLst>
                    <a:ext uri="{9D8B030D-6E8A-4147-A177-3AD203B41FA5}">
                      <a16:colId xmlns:a16="http://schemas.microsoft.com/office/drawing/2014/main" val="1161179677"/>
                    </a:ext>
                  </a:extLst>
                </a:gridCol>
                <a:gridCol w="3088888">
                  <a:extLst>
                    <a:ext uri="{9D8B030D-6E8A-4147-A177-3AD203B41FA5}">
                      <a16:colId xmlns:a16="http://schemas.microsoft.com/office/drawing/2014/main" val="44730979"/>
                    </a:ext>
                  </a:extLst>
                </a:gridCol>
              </a:tblGrid>
              <a:tr h="578034">
                <a:tc>
                  <a:txBody>
                    <a:bodyPr/>
                    <a:lstStyle/>
                    <a:p>
                      <a:r>
                        <a:rPr lang="en-US" sz="1100" b="1" dirty="0"/>
                        <a:t>Session Day/Time:</a:t>
                      </a:r>
                    </a:p>
                  </a:txBody>
                  <a:tcPr anchor="ctr">
                    <a:solidFill>
                      <a:schemeClr val="bg1">
                        <a:lumMod val="85000"/>
                      </a:schemeClr>
                    </a:solidFill>
                  </a:tcPr>
                </a:tc>
                <a:tc>
                  <a:txBody>
                    <a:bodyPr/>
                    <a:lstStyle/>
                    <a:p>
                      <a:r>
                        <a:rPr lang="en-US" sz="1100" dirty="0"/>
                        <a:t>Day 1, Microsoft Defender: 10:00 – 10:45</a:t>
                      </a:r>
                    </a:p>
                  </a:txBody>
                  <a:tcPr anchor="ctr"/>
                </a:tc>
                <a:tc>
                  <a:txBody>
                    <a:bodyPr/>
                    <a:lstStyle/>
                    <a:p>
                      <a:r>
                        <a:rPr lang="en-US" sz="1100" b="1"/>
                        <a:t>Presenters/SMEs:</a:t>
                      </a:r>
                      <a:endParaRPr lang="en-US" sz="1100"/>
                    </a:p>
                  </a:txBody>
                  <a:tcPr anchor="ctr">
                    <a:solidFill>
                      <a:schemeClr val="bg1">
                        <a:lumMod val="85000"/>
                      </a:schemeClr>
                    </a:solidFill>
                  </a:tcPr>
                </a:tc>
                <a:tc>
                  <a:txBody>
                    <a:bodyPr/>
                    <a:lstStyle/>
                    <a:p>
                      <a:r>
                        <a:rPr lang="en-US" sz="1100" dirty="0"/>
                        <a:t>Presenter: John Doe</a:t>
                      </a:r>
                    </a:p>
                    <a:p>
                      <a:r>
                        <a:rPr lang="en-US" sz="1100" dirty="0"/>
                        <a:t>SME(s): John Doe; Jane Doe</a:t>
                      </a:r>
                    </a:p>
                  </a:txBody>
                  <a:tcPr anchor="ctr"/>
                </a:tc>
                <a:extLst>
                  <a:ext uri="{0D108BD9-81ED-4DB2-BD59-A6C34878D82A}">
                    <a16:rowId xmlns:a16="http://schemas.microsoft.com/office/drawing/2014/main" val="3449140663"/>
                  </a:ext>
                </a:extLst>
              </a:tr>
              <a:tr h="537936">
                <a:tc>
                  <a:txBody>
                    <a:bodyPr/>
                    <a:lstStyle/>
                    <a:p>
                      <a:r>
                        <a:rPr lang="en-US" sz="1100" b="1"/>
                        <a:t>Virtual</a:t>
                      </a:r>
                      <a:r>
                        <a:rPr lang="en-US" sz="1100" b="1" baseline="0"/>
                        <a:t> Format and Software:</a:t>
                      </a:r>
                      <a:endParaRPr lang="en-US" sz="1100" b="1"/>
                    </a:p>
                  </a:txBody>
                  <a:tcPr anchor="ctr">
                    <a:solidFill>
                      <a:schemeClr val="bg1">
                        <a:lumMod val="85000"/>
                      </a:schemeClr>
                    </a:solidFill>
                  </a:tcPr>
                </a:tc>
                <a:tc gridSpan="3">
                  <a:txBody>
                    <a:bodyPr/>
                    <a:lstStyle/>
                    <a:p>
                      <a:r>
                        <a:rPr lang="en-US" sz="1100" dirty="0"/>
                        <a:t>Activity: Teams channel, voice and chat enabled and moderated, collaboration using Microsoft Whiteboard</a:t>
                      </a:r>
                    </a:p>
                  </a:txBody>
                  <a:tcPr anchor="ctr"/>
                </a:tc>
                <a:tc hMerge="1">
                  <a:txBody>
                    <a:bodyPr/>
                    <a:lstStyle/>
                    <a:p>
                      <a:endParaRPr lang="en-US" sz="1050" b="1" kern="1200">
                        <a:solidFill>
                          <a:schemeClr val="tx1"/>
                        </a:solidFill>
                        <a:latin typeface="+mn-lt"/>
                        <a:ea typeface="+mn-ea"/>
                        <a:cs typeface="+mn-cs"/>
                      </a:endParaRPr>
                    </a:p>
                  </a:txBody>
                  <a:tcPr anchor="ctr">
                    <a:solidFill>
                      <a:srgbClr val="D9D9D9"/>
                    </a:solidFill>
                  </a:tcPr>
                </a:tc>
                <a:tc hMerge="1">
                  <a:txBody>
                    <a:bodyPr/>
                    <a:lstStyle/>
                    <a:p>
                      <a:endParaRPr lang="en-US"/>
                    </a:p>
                  </a:txBody>
                  <a:tcPr/>
                </a:tc>
                <a:extLst>
                  <a:ext uri="{0D108BD9-81ED-4DB2-BD59-A6C34878D82A}">
                    <a16:rowId xmlns:a16="http://schemas.microsoft.com/office/drawing/2014/main" val="3005430204"/>
                  </a:ext>
                </a:extLst>
              </a:tr>
              <a:tr h="318735">
                <a:tc>
                  <a:txBody>
                    <a:bodyPr/>
                    <a:lstStyle/>
                    <a:p>
                      <a:r>
                        <a:rPr lang="en-US" sz="1100" b="1"/>
                        <a:t>Cohort / Breakout Mgmt</a:t>
                      </a:r>
                    </a:p>
                  </a:txBody>
                  <a:tcPr anchor="ctr">
                    <a:solidFill>
                      <a:schemeClr val="bg1">
                        <a:lumMod val="85000"/>
                      </a:schemeClr>
                    </a:solidFill>
                  </a:tcPr>
                </a:tc>
                <a:tc gridSpan="3">
                  <a:txBody>
                    <a:bodyPr/>
                    <a:lstStyle/>
                    <a:p>
                      <a:r>
                        <a:rPr lang="en-US" sz="1100" dirty="0"/>
                        <a:t>This session requires the attendees to breakout into their cohort and collaborate on a shared whiteboard. </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09090798"/>
                  </a:ext>
                </a:extLst>
              </a:tr>
              <a:tr h="838200">
                <a:tc>
                  <a:txBody>
                    <a:bodyPr/>
                    <a:lstStyle/>
                    <a:p>
                      <a:r>
                        <a:rPr lang="en-US" sz="1100" b="1" baseline="0" dirty="0">
                          <a:highlight>
                            <a:srgbClr val="FFFF00"/>
                          </a:highlight>
                        </a:rPr>
                        <a:t>Objective of Session:</a:t>
                      </a:r>
                      <a:endParaRPr lang="en-US" sz="1100" b="1" dirty="0">
                        <a:highlight>
                          <a:srgbClr val="FFFF00"/>
                        </a:highlight>
                      </a:endParaRPr>
                    </a:p>
                  </a:txBody>
                  <a:tcPr anchor="ctr">
                    <a:solidFill>
                      <a:schemeClr val="bg1">
                        <a:lumMod val="85000"/>
                      </a:schemeClr>
                    </a:solidFill>
                  </a:tcPr>
                </a:tc>
                <a:tc gridSpan="3">
                  <a:txBody>
                    <a:bodyPr/>
                    <a:lstStyle/>
                    <a:p>
                      <a:pPr marL="0" marR="0" lvl="0" indent="0" algn="l">
                        <a:lnSpc>
                          <a:spcPct val="100000"/>
                        </a:lnSpc>
                        <a:spcBef>
                          <a:spcPts val="0"/>
                        </a:spcBef>
                        <a:spcAft>
                          <a:spcPts val="0"/>
                        </a:spcAft>
                        <a:buFontTx/>
                        <a:buNone/>
                      </a:pPr>
                      <a:r>
                        <a:rPr lang="en-US" sz="1100" kern="1200" dirty="0">
                          <a:solidFill>
                            <a:schemeClr val="tx1"/>
                          </a:solidFill>
                          <a:latin typeface="+mn-lt"/>
                          <a:ea typeface="+mn-ea"/>
                          <a:cs typeface="+mn-cs"/>
                        </a:rPr>
                        <a:t>As a result of attending this, attendees will better be able to design a Microsoft Defender for </a:t>
                      </a:r>
                      <a:r>
                        <a:rPr lang="en-US" sz="1100" kern="1200" dirty="0" err="1">
                          <a:solidFill>
                            <a:schemeClr val="tx1"/>
                          </a:solidFill>
                          <a:latin typeface="+mn-lt"/>
                          <a:ea typeface="+mn-ea"/>
                          <a:cs typeface="+mn-cs"/>
                        </a:rPr>
                        <a:t>EndPoint</a:t>
                      </a:r>
                      <a:r>
                        <a:rPr lang="en-US" sz="1100" kern="1200" dirty="0">
                          <a:solidFill>
                            <a:schemeClr val="tx1"/>
                          </a:solidFill>
                          <a:latin typeface="+mn-lt"/>
                          <a:ea typeface="+mn-ea"/>
                          <a:cs typeface="+mn-cs"/>
                        </a:rPr>
                        <a:t> deployment.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38286531"/>
                  </a:ext>
                </a:extLst>
              </a:tr>
              <a:tr h="852579">
                <a:tc>
                  <a:txBody>
                    <a:bodyPr/>
                    <a:lstStyle/>
                    <a:p>
                      <a:r>
                        <a:rPr lang="en-US" sz="1100" b="1"/>
                        <a:t>Existing Sources:</a:t>
                      </a:r>
                    </a:p>
                  </a:txBody>
                  <a:tcPr anchor="ctr">
                    <a:solidFill>
                      <a:schemeClr val="bg1">
                        <a:lumMod val="85000"/>
                      </a:schemeClr>
                    </a:solidFill>
                  </a:tcPr>
                </a:tc>
                <a:tc gridSpan="3">
                  <a:txBody>
                    <a:bodyPr/>
                    <a:lstStyle/>
                    <a:p>
                      <a:r>
                        <a:rPr lang="en-US" sz="1100" dirty="0"/>
                        <a:t>&lt;link to any supporting content sources (if any)&gt;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32091753"/>
                  </a:ext>
                </a:extLst>
              </a:tr>
              <a:tr h="852579">
                <a:tc>
                  <a:txBody>
                    <a:bodyPr/>
                    <a:lstStyle/>
                    <a:p>
                      <a:r>
                        <a:rPr lang="en-US" sz="1100" b="1"/>
                        <a:t>Learner</a:t>
                      </a:r>
                      <a:r>
                        <a:rPr lang="en-US" sz="1100" b="1" baseline="0"/>
                        <a:t> Content:</a:t>
                      </a:r>
                      <a:endParaRPr lang="en-US" sz="1100" b="1"/>
                    </a:p>
                  </a:txBody>
                  <a:tcPr anchor="ctr">
                    <a:solidFill>
                      <a:schemeClr val="bg1">
                        <a:lumMod val="85000"/>
                      </a:schemeClr>
                    </a:solidFill>
                  </a:tcPr>
                </a:tc>
                <a:tc gridSpan="3">
                  <a:txBody>
                    <a:bodyPr/>
                    <a:lstStyle/>
                    <a:p>
                      <a:r>
                        <a:rPr lang="en-US" sz="1100" dirty="0"/>
                        <a:t>&lt;Link to draft ppt slide deck and any other materials that the attendees would be seeing or using as part of this session&gt;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57621340"/>
                  </a:ext>
                </a:extLst>
              </a:tr>
              <a:tr h="852579">
                <a:tc>
                  <a:txBody>
                    <a:bodyPr/>
                    <a:lstStyle/>
                    <a:p>
                      <a:r>
                        <a:rPr lang="en-US" sz="1100" b="1"/>
                        <a:t>Presenter/ SME Guide Content:</a:t>
                      </a:r>
                    </a:p>
                  </a:txBody>
                  <a:tcPr anchor="ctr">
                    <a:solidFill>
                      <a:schemeClr val="bg1">
                        <a:lumMod val="85000"/>
                      </a:schemeClr>
                    </a:solidFill>
                  </a:tcPr>
                </a:tc>
                <a:tc gridSpan="3">
                  <a:txBody>
                    <a:bodyPr/>
                    <a:lstStyle/>
                    <a:p>
                      <a:r>
                        <a:rPr lang="en-US" sz="1100" dirty="0"/>
                        <a:t>&lt;Link to any supporting materials that are just for the presenter and/or supporting SMEs&gt;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86877943"/>
                  </a:ext>
                </a:extLst>
              </a:tr>
              <a:tr h="862728">
                <a:tc>
                  <a:txBody>
                    <a:bodyPr/>
                    <a:lstStyle/>
                    <a:p>
                      <a:r>
                        <a:rPr lang="en-US" sz="1100" b="1"/>
                        <a:t>Required Homework</a:t>
                      </a:r>
                      <a:r>
                        <a:rPr lang="en-US" sz="1100" b="1" baseline="0"/>
                        <a:t> + name of session for HW review:</a:t>
                      </a:r>
                      <a:endParaRPr lang="en-US" sz="1100" b="1"/>
                    </a:p>
                  </a:txBody>
                  <a:tcPr anchor="ctr">
                    <a:solidFill>
                      <a:schemeClr val="bg1">
                        <a:lumMod val="85000"/>
                      </a:schemeClr>
                    </a:solidFill>
                  </a:tcPr>
                </a:tc>
                <a:tc gridSpan="3">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dirty="0"/>
                        <a:t>No homework or pre-required content needed for this session</a:t>
                      </a:r>
                    </a:p>
                  </a:txBody>
                  <a:tcPr anchor="ctr"/>
                </a:tc>
                <a:tc hMerge="1">
                  <a:txBody>
                    <a:bodyPr/>
                    <a:lstStyle/>
                    <a:p>
                      <a:endParaRPr lang="en-US" i="1"/>
                    </a:p>
                  </a:txBody>
                  <a:tcPr anchor="ctr">
                    <a:solidFill>
                      <a:srgbClr val="D9D9D9"/>
                    </a:solidFill>
                  </a:tcPr>
                </a:tc>
                <a:tc hMerge="1">
                  <a:txBody>
                    <a:bodyPr/>
                    <a:lstStyle/>
                    <a:p>
                      <a:endParaRPr lang="en-US" i="1"/>
                    </a:p>
                  </a:txBody>
                  <a:tcPr anchor="ctr"/>
                </a:tc>
                <a:extLst>
                  <a:ext uri="{0D108BD9-81ED-4DB2-BD59-A6C34878D82A}">
                    <a16:rowId xmlns:a16="http://schemas.microsoft.com/office/drawing/2014/main" val="1609438036"/>
                  </a:ext>
                </a:extLst>
              </a:tr>
            </a:tbl>
          </a:graphicData>
        </a:graphic>
      </p:graphicFrame>
      <p:sp>
        <p:nvSpPr>
          <p:cNvPr id="4" name="Rectangle 3"/>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3" name="Table 7">
            <a:extLst>
              <a:ext uri="{FF2B5EF4-FFF2-40B4-BE49-F238E27FC236}">
                <a16:creationId xmlns:a16="http://schemas.microsoft.com/office/drawing/2014/main" id="{58D8C2C2-61D7-4636-B1EB-71E2ABEBBC41}"/>
              </a:ext>
            </a:extLst>
          </p:cNvPr>
          <p:cNvGraphicFramePr>
            <a:graphicFrameLocks noGrp="1"/>
          </p:cNvGraphicFramePr>
          <p:nvPr>
            <p:extLst>
              <p:ext uri="{D42A27DB-BD31-4B8C-83A1-F6EECF244321}">
                <p14:modId xmlns:p14="http://schemas.microsoft.com/office/powerpoint/2010/main" val="3760122257"/>
              </p:ext>
            </p:extLst>
          </p:nvPr>
        </p:nvGraphicFramePr>
        <p:xfrm>
          <a:off x="9573778" y="696715"/>
          <a:ext cx="2458387" cy="285404"/>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285404">
                <a:tc>
                  <a:txBody>
                    <a:bodyPr/>
                    <a:lstStyle/>
                    <a:p>
                      <a:pPr algn="ctr"/>
                      <a:r>
                        <a:rPr lang="en-US" sz="1200" dirty="0"/>
                        <a:t>CSA04A</a:t>
                      </a:r>
                    </a:p>
                  </a:txBody>
                  <a:tcPr/>
                </a:tc>
                <a:tc>
                  <a:txBody>
                    <a:bodyPr/>
                    <a:lstStyle/>
                    <a:p>
                      <a:pPr algn="ctr"/>
                      <a:r>
                        <a:rPr lang="en-US" sz="1200" dirty="0"/>
                        <a:t>1 of 2</a:t>
                      </a:r>
                    </a:p>
                  </a:txBody>
                  <a:tcPr/>
                </a:tc>
                <a:extLst>
                  <a:ext uri="{0D108BD9-81ED-4DB2-BD59-A6C34878D82A}">
                    <a16:rowId xmlns:a16="http://schemas.microsoft.com/office/drawing/2014/main" val="2418447303"/>
                  </a:ext>
                </a:extLst>
              </a:tr>
            </a:tbl>
          </a:graphicData>
        </a:graphic>
      </p:graphicFrame>
    </p:spTree>
    <p:extLst>
      <p:ext uri="{BB962C8B-B14F-4D97-AF65-F5344CB8AC3E}">
        <p14:creationId xmlns:p14="http://schemas.microsoft.com/office/powerpoint/2010/main" val="131224724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3105900860"/>
              </p:ext>
            </p:extLst>
          </p:nvPr>
        </p:nvGraphicFramePr>
        <p:xfrm>
          <a:off x="185171" y="1089937"/>
          <a:ext cx="11821657" cy="4228658"/>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7127697">
                  <a:extLst>
                    <a:ext uri="{9D8B030D-6E8A-4147-A177-3AD203B41FA5}">
                      <a16:colId xmlns:a16="http://schemas.microsoft.com/office/drawing/2014/main" val="154658674"/>
                    </a:ext>
                  </a:extLst>
                </a:gridCol>
                <a:gridCol w="1384438">
                  <a:extLst>
                    <a:ext uri="{9D8B030D-6E8A-4147-A177-3AD203B41FA5}">
                      <a16:colId xmlns:a16="http://schemas.microsoft.com/office/drawing/2014/main" val="2796222852"/>
                    </a:ext>
                  </a:extLst>
                </a:gridCol>
                <a:gridCol w="1213796">
                  <a:extLst>
                    <a:ext uri="{9D8B030D-6E8A-4147-A177-3AD203B41FA5}">
                      <a16:colId xmlns:a16="http://schemas.microsoft.com/office/drawing/2014/main" val="251005626"/>
                    </a:ext>
                  </a:extLst>
                </a:gridCol>
              </a:tblGrid>
              <a:tr h="285370">
                <a:tc gridSpan="2">
                  <a:txBody>
                    <a:bodyPr/>
                    <a:lstStyle/>
                    <a:p>
                      <a:pPr algn="ctr"/>
                      <a:r>
                        <a:rPr lang="en-US" sz="1100" b="1"/>
                        <a:t>Session Flow and Detailed Agenda</a:t>
                      </a:r>
                    </a:p>
                  </a:txBody>
                  <a:tcPr anchor="ctr">
                    <a:solidFill>
                      <a:schemeClr val="bg1">
                        <a:lumMod val="85000"/>
                      </a:schemeClr>
                    </a:solidFill>
                  </a:tcPr>
                </a:tc>
                <a:tc hMerge="1">
                  <a:txBody>
                    <a:bodyPr/>
                    <a:lstStyle/>
                    <a:p>
                      <a:endParaRPr lang="en-US"/>
                    </a:p>
                  </a:txBody>
                  <a:tcPr/>
                </a:tc>
                <a:tc>
                  <a:txBody>
                    <a:bodyPr/>
                    <a:lstStyle/>
                    <a:p>
                      <a:pPr algn="ctr"/>
                      <a:r>
                        <a:rPr lang="en-US" sz="1100" b="1"/>
                        <a:t>Presenter/SME:</a:t>
                      </a:r>
                    </a:p>
                  </a:txBody>
                  <a:tcPr anchor="ctr">
                    <a:solidFill>
                      <a:srgbClr val="D9D9D9"/>
                    </a:solidFill>
                  </a:tcPr>
                </a:tc>
                <a:tc>
                  <a:txBody>
                    <a:bodyPr/>
                    <a:lstStyle/>
                    <a:p>
                      <a:pPr algn="ctr"/>
                      <a:r>
                        <a:rPr lang="en-US" sz="1100" b="1"/>
                        <a:t>Time</a:t>
                      </a:r>
                    </a:p>
                  </a:txBody>
                  <a:tcPr anchor="ctr">
                    <a:solidFill>
                      <a:srgbClr val="D9D9D9"/>
                    </a:solidFill>
                  </a:tcPr>
                </a:tc>
                <a:extLst>
                  <a:ext uri="{0D108BD9-81ED-4DB2-BD59-A6C34878D82A}">
                    <a16:rowId xmlns:a16="http://schemas.microsoft.com/office/drawing/2014/main" val="340815129"/>
                  </a:ext>
                </a:extLst>
              </a:tr>
              <a:tr h="270164">
                <a:tc>
                  <a:txBody>
                    <a:bodyPr/>
                    <a:lstStyle/>
                    <a:p>
                      <a:pPr algn="ctr"/>
                      <a:r>
                        <a:rPr lang="en-US" sz="1100" b="1"/>
                        <a:t>Prework</a:t>
                      </a:r>
                    </a:p>
                  </a:txBody>
                  <a:tcPr anchor="ctr">
                    <a:solidFill>
                      <a:schemeClr val="bg1">
                        <a:lumMod val="8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a:t>No attendee pre-work needed for this session</a:t>
                      </a:r>
                      <a:endParaRPr lang="en-US" sz="1100">
                        <a:latin typeface="Calibri" panose="020F0502020204030204" pitchFamily="34" charset="0"/>
                        <a:ea typeface="Calibri" panose="020F0502020204030204" pitchFamily="34" charset="0"/>
                      </a:endParaRPr>
                    </a:p>
                  </a:txBody>
                  <a:tcPr/>
                </a:tc>
                <a:tc>
                  <a:txBody>
                    <a:bodyPr/>
                    <a:lstStyle/>
                    <a:p>
                      <a:pPr lvl="0" algn="ctr">
                        <a:buNone/>
                      </a:pPr>
                      <a:r>
                        <a:rPr lang="en-US" sz="1100"/>
                        <a:t>N/A</a:t>
                      </a:r>
                    </a:p>
                  </a:txBody>
                  <a:tcPr anchor="ctr"/>
                </a:tc>
                <a:tc>
                  <a:txBody>
                    <a:bodyPr/>
                    <a:lstStyle/>
                    <a:p>
                      <a:pPr lvl="0" algn="ctr">
                        <a:buNone/>
                      </a:pPr>
                      <a:r>
                        <a:rPr lang="en-US" sz="1100"/>
                        <a:t>N/A</a:t>
                      </a:r>
                    </a:p>
                  </a:txBody>
                  <a:tcPr anchor="ctr"/>
                </a:tc>
                <a:extLst>
                  <a:ext uri="{0D108BD9-81ED-4DB2-BD59-A6C34878D82A}">
                    <a16:rowId xmlns:a16="http://schemas.microsoft.com/office/drawing/2014/main" val="2453045695"/>
                  </a:ext>
                </a:extLst>
              </a:tr>
              <a:tr h="209800">
                <a:tc>
                  <a:txBody>
                    <a:bodyPr/>
                    <a:lstStyle/>
                    <a:p>
                      <a:pPr algn="ctr"/>
                      <a:r>
                        <a:rPr lang="en-US" sz="1100" b="1"/>
                        <a:t>Session Introduction</a:t>
                      </a:r>
                    </a:p>
                  </a:txBody>
                  <a:tcPr anchor="ctr">
                    <a:solidFill>
                      <a:schemeClr val="bg1">
                        <a:lumMod val="85000"/>
                      </a:schemeClr>
                    </a:solidFill>
                  </a:tcPr>
                </a:tc>
                <a:tc>
                  <a:txBody>
                    <a:bodyPr/>
                    <a:lstStyle/>
                    <a:p>
                      <a:pPr marL="171450" indent="-171450">
                        <a:buFont typeface="Arial" panose="020B0604020202020204" pitchFamily="34" charset="0"/>
                        <a:buChar char="•"/>
                      </a:pPr>
                      <a:r>
                        <a:rPr lang="en-US" sz="1100" dirty="0"/>
                        <a:t>Set context for when this process takes place</a:t>
                      </a:r>
                    </a:p>
                  </a:txBody>
                  <a:tcPr/>
                </a:tc>
                <a:tc>
                  <a:txBody>
                    <a:bodyPr/>
                    <a:lstStyle/>
                    <a:p>
                      <a:pPr algn="ctr"/>
                      <a:r>
                        <a:rPr lang="en-US" sz="1100" dirty="0"/>
                        <a:t>&lt;presenter&gt;</a:t>
                      </a:r>
                    </a:p>
                  </a:txBody>
                  <a:tcPr anchor="ctr"/>
                </a:tc>
                <a:tc>
                  <a:txBody>
                    <a:bodyPr/>
                    <a:lstStyle/>
                    <a:p>
                      <a:pPr algn="ctr"/>
                      <a:r>
                        <a:rPr lang="en-US" sz="1100" dirty="0"/>
                        <a:t>3 mins</a:t>
                      </a:r>
                    </a:p>
                  </a:txBody>
                  <a:tcPr anchor="ctr"/>
                </a:tc>
                <a:extLst>
                  <a:ext uri="{0D108BD9-81ED-4DB2-BD59-A6C34878D82A}">
                    <a16:rowId xmlns:a16="http://schemas.microsoft.com/office/drawing/2014/main" val="607023216"/>
                  </a:ext>
                </a:extLst>
              </a:tr>
              <a:tr h="2276029">
                <a:tc>
                  <a:txBody>
                    <a:bodyPr/>
                    <a:lstStyle/>
                    <a:p>
                      <a:pPr lvl="0" algn="ctr">
                        <a:buNone/>
                      </a:pPr>
                      <a:r>
                        <a:rPr lang="en-US" sz="1100" b="1" kern="1200">
                          <a:solidFill>
                            <a:schemeClr val="tx1"/>
                          </a:solidFill>
                          <a:latin typeface="+mn-lt"/>
                          <a:ea typeface="+mn-ea"/>
                          <a:cs typeface="+mn-cs"/>
                        </a:rPr>
                        <a:t>Body of the session /</a:t>
                      </a:r>
                      <a:br>
                        <a:rPr lang="en-US" sz="1100" b="1" kern="1200">
                          <a:solidFill>
                            <a:srgbClr val="000000"/>
                          </a:solidFill>
                          <a:latin typeface="+mn-lt"/>
                          <a:ea typeface="+mn-ea"/>
                          <a:cs typeface="+mn-cs"/>
                        </a:rPr>
                      </a:br>
                      <a:r>
                        <a:rPr lang="en-US" sz="1100" b="1" i="1" kern="1200">
                          <a:solidFill>
                            <a:schemeClr val="tx1"/>
                          </a:solidFill>
                          <a:latin typeface="+mn-lt"/>
                          <a:ea typeface="+mn-ea"/>
                          <a:cs typeface="+mn-cs"/>
                        </a:rPr>
                        <a:t>discussion, activities, Q&amp;A...</a:t>
                      </a:r>
                      <a:endParaRPr lang="en-US"/>
                    </a:p>
                  </a:txBody>
                  <a:tcPr anchor="ctr">
                    <a:solidFill>
                      <a:schemeClr val="bg1">
                        <a:lumMod val="85000"/>
                      </a:schemeClr>
                    </a:solidFill>
                  </a:tcPr>
                </a:tc>
                <a:tc>
                  <a:txBody>
                    <a:bodyPr/>
                    <a:lstStyle/>
                    <a:p>
                      <a:pPr marL="637821" lvl="1" indent="-171450" algn="l" defTabSz="932742" rtl="0" eaLnBrk="1" fontAlgn="t" latinLnBrk="0" hangingPunct="1">
                        <a:buFont typeface="Arial" panose="020B0604020202020204" pitchFamily="34" charset="0"/>
                        <a:buChar char="•"/>
                      </a:pPr>
                      <a:r>
                        <a:rPr lang="en-US" sz="1100" kern="1200" dirty="0">
                          <a:solidFill>
                            <a:schemeClr val="tx1"/>
                          </a:solidFill>
                          <a:latin typeface="+mn-lt"/>
                          <a:ea typeface="+mn-ea"/>
                          <a:cs typeface="+mn-cs"/>
                        </a:rPr>
                        <a:t>As a team review WWI requirements provided in student guide </a:t>
                      </a:r>
                    </a:p>
                    <a:p>
                      <a:pPr marL="637821" lvl="1" indent="-171450" algn="l" defTabSz="932742" rtl="0" eaLnBrk="1" fontAlgn="t" latinLnBrk="0" hangingPunct="1">
                        <a:buFont typeface="Arial" panose="020B0604020202020204" pitchFamily="34" charset="0"/>
                        <a:buChar char="•"/>
                      </a:pPr>
                      <a:r>
                        <a:rPr lang="en-US" sz="1100" kern="1200" dirty="0">
                          <a:solidFill>
                            <a:schemeClr val="tx1"/>
                          </a:solidFill>
                          <a:latin typeface="+mn-lt"/>
                          <a:ea typeface="+mn-ea"/>
                          <a:cs typeface="+mn-cs"/>
                        </a:rPr>
                        <a:t>Open the whiteboard and as a team answer the provided challenge questions. The questions are pre-loaded into the whiteboard. </a:t>
                      </a:r>
                    </a:p>
                  </a:txBody>
                  <a:tcPr marL="4763" marR="4763" marT="4763" marB="0" anchor="ctr"/>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25 mins</a:t>
                      </a:r>
                    </a:p>
                  </a:txBody>
                  <a:tcPr anchor="ctr"/>
                </a:tc>
                <a:extLst>
                  <a:ext uri="{0D108BD9-81ED-4DB2-BD59-A6C34878D82A}">
                    <a16:rowId xmlns:a16="http://schemas.microsoft.com/office/drawing/2014/main" val="856531107"/>
                  </a:ext>
                </a:extLst>
              </a:tr>
              <a:tr h="1138015">
                <a:tc>
                  <a:txBody>
                    <a:bodyPr/>
                    <a:lstStyle/>
                    <a:p>
                      <a:pPr marL="0" marR="0" lvl="0" indent="0" algn="ctr" rtl="0" eaLnBrk="1" fontAlgn="auto" latinLnBrk="0" hangingPunct="1">
                        <a:lnSpc>
                          <a:spcPct val="100000"/>
                        </a:lnSpc>
                        <a:spcBef>
                          <a:spcPts val="0"/>
                        </a:spcBef>
                        <a:spcAft>
                          <a:spcPts val="0"/>
                        </a:spcAft>
                        <a:buFontTx/>
                        <a:buNone/>
                      </a:pPr>
                      <a:r>
                        <a:rPr lang="en-US" sz="1100" b="1" kern="1200">
                          <a:solidFill>
                            <a:schemeClr val="tx1"/>
                          </a:solidFill>
                          <a:latin typeface="+mn-lt"/>
                          <a:ea typeface="+mn-ea"/>
                          <a:cs typeface="+mn-cs"/>
                        </a:rPr>
                        <a:t>Session Closing / Homework </a:t>
                      </a:r>
                    </a:p>
                  </a:txBody>
                  <a:tcPr anchor="ctr">
                    <a:solidFill>
                      <a:schemeClr val="bg1">
                        <a:lumMod val="85000"/>
                      </a:schemeClr>
                    </a:solidFill>
                  </a:tcPr>
                </a:tc>
                <a:tc>
                  <a:txBody>
                    <a:bodyPr/>
                    <a:lstStyle/>
                    <a:p>
                      <a:pPr marL="171450" marR="0" lvl="0" indent="-1714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Go to break Review timing for break, remind audience to stay signed into the meeting, when session will resume, and what they will be doing next. (Microsoft Defender)</a:t>
                      </a:r>
                    </a:p>
                  </a:txBody>
                  <a:tcPr anchor="ctr"/>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 mins</a:t>
                      </a:r>
                    </a:p>
                  </a:txBody>
                  <a:tcPr anchor="ctr"/>
                </a:tc>
                <a:extLst>
                  <a:ext uri="{0D108BD9-81ED-4DB2-BD59-A6C34878D82A}">
                    <a16:rowId xmlns:a16="http://schemas.microsoft.com/office/drawing/2014/main" val="871732860"/>
                  </a:ext>
                </a:extLst>
              </a:tr>
            </a:tbl>
          </a:graphicData>
        </a:graphic>
      </p:graphicFrame>
      <p:sp>
        <p:nvSpPr>
          <p:cNvPr id="8" name="Rectangle 7">
            <a:extLst>
              <a:ext uri="{FF2B5EF4-FFF2-40B4-BE49-F238E27FC236}">
                <a16:creationId xmlns:a16="http://schemas.microsoft.com/office/drawing/2014/main" id="{1F7397A4-243E-4A23-ABCC-E749098B5614}"/>
              </a:ext>
            </a:extLst>
          </p:cNvPr>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1" name="Table 7">
            <a:extLst>
              <a:ext uri="{FF2B5EF4-FFF2-40B4-BE49-F238E27FC236}">
                <a16:creationId xmlns:a16="http://schemas.microsoft.com/office/drawing/2014/main" id="{F096DCE0-DDBF-471C-B745-45AD6FFA7853}"/>
              </a:ext>
            </a:extLst>
          </p:cNvPr>
          <p:cNvGraphicFramePr>
            <a:graphicFrameLocks noGrp="1"/>
          </p:cNvGraphicFramePr>
          <p:nvPr>
            <p:extLst>
              <p:ext uri="{D42A27DB-BD31-4B8C-83A1-F6EECF244321}">
                <p14:modId xmlns:p14="http://schemas.microsoft.com/office/powerpoint/2010/main" val="1746721459"/>
              </p:ext>
            </p:extLst>
          </p:nvPr>
        </p:nvGraphicFramePr>
        <p:xfrm>
          <a:off x="9548441" y="684116"/>
          <a:ext cx="2458387" cy="274320"/>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190391">
                <a:tc>
                  <a:txBody>
                    <a:bodyPr/>
                    <a:lstStyle/>
                    <a:p>
                      <a:pPr algn="ctr"/>
                      <a:r>
                        <a:rPr lang="en-US" sz="1200" dirty="0"/>
                        <a:t>CSA04A</a:t>
                      </a:r>
                    </a:p>
                  </a:txBody>
                  <a:tcPr/>
                </a:tc>
                <a:tc>
                  <a:txBody>
                    <a:bodyPr/>
                    <a:lstStyle/>
                    <a:p>
                      <a:pPr algn="ctr"/>
                      <a:r>
                        <a:rPr lang="en-US" sz="1200" dirty="0"/>
                        <a:t>2 of 2</a:t>
                      </a:r>
                    </a:p>
                  </a:txBody>
                  <a:tcPr/>
                </a:tc>
                <a:extLst>
                  <a:ext uri="{0D108BD9-81ED-4DB2-BD59-A6C34878D82A}">
                    <a16:rowId xmlns:a16="http://schemas.microsoft.com/office/drawing/2014/main" val="2418447303"/>
                  </a:ext>
                </a:extLst>
              </a:tr>
            </a:tbl>
          </a:graphicData>
        </a:graphic>
      </p:graphicFrame>
      <p:sp>
        <p:nvSpPr>
          <p:cNvPr id="9" name="Rectangle 8">
            <a:extLst>
              <a:ext uri="{FF2B5EF4-FFF2-40B4-BE49-F238E27FC236}">
                <a16:creationId xmlns:a16="http://schemas.microsoft.com/office/drawing/2014/main" id="{01DC40C2-19BB-43D5-A42B-4827517FBA31}"/>
              </a:ext>
            </a:extLst>
          </p:cNvPr>
          <p:cNvSpPr/>
          <p:nvPr/>
        </p:nvSpPr>
        <p:spPr>
          <a:xfrm>
            <a:off x="185170" y="151638"/>
            <a:ext cx="11796321" cy="523220"/>
          </a:xfrm>
          <a:prstGeom prst="rect">
            <a:avLst/>
          </a:prstGeom>
        </p:spPr>
        <p:txBody>
          <a:bodyPr wrap="square">
            <a:spAutoFit/>
          </a:bodyPr>
          <a:lstStyle/>
          <a:p>
            <a:r>
              <a:rPr lang="en-US" sz="2800" spc="-50" dirty="0">
                <a:ln w="3175">
                  <a:noFill/>
                </a:ln>
                <a:solidFill>
                  <a:srgbClr val="000000"/>
                </a:solidFill>
                <a:latin typeface="Segoe UI Semibold"/>
                <a:cs typeface="Segoe UI"/>
              </a:rPr>
              <a:t>Q&amp;A / Digital Cohort Activity: Microsoft Defender</a:t>
            </a:r>
            <a:endParaRPr lang="en-US" dirty="0"/>
          </a:p>
        </p:txBody>
      </p:sp>
    </p:spTree>
    <p:extLst>
      <p:ext uri="{BB962C8B-B14F-4D97-AF65-F5344CB8AC3E}">
        <p14:creationId xmlns:p14="http://schemas.microsoft.com/office/powerpoint/2010/main" val="1711952475"/>
      </p:ext>
    </p:extLst>
  </p:cSld>
  <p:clrMapOvr>
    <a:masterClrMapping/>
  </p:clrMapOvr>
  <p:transition>
    <p:fade/>
  </p:transition>
</p:sld>
</file>

<file path=ppt/theme/theme1.xml><?xml version="1.0" encoding="utf-8"?>
<a:theme xmlns:a="http://schemas.openxmlformats.org/drawingml/2006/main" name="2_WHITE TEMPLATE">
  <a:themeElements>
    <a:clrScheme name="BT - Blue on white - 2">
      <a:dk1>
        <a:srgbClr val="505050"/>
      </a:dk1>
      <a:lt1>
        <a:srgbClr val="FFFFFF"/>
      </a:lt1>
      <a:dk2>
        <a:srgbClr val="0078D7"/>
      </a:dk2>
      <a:lt2>
        <a:srgbClr val="00BCF2"/>
      </a:lt2>
      <a:accent1>
        <a:srgbClr val="0078D7"/>
      </a:accent1>
      <a:accent2>
        <a:srgbClr val="002050"/>
      </a:accent2>
      <a:accent3>
        <a:srgbClr val="B4009E"/>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1.potx" id="{CA9BE438-1B0F-41E9-BD34-9780A77D52B5}" vid="{6EB7C265-9C81-4626-BD14-B5A4426B07BD}"/>
    </a:ext>
  </a:extLst>
</a:theme>
</file>

<file path=ppt/theme/theme2.xml><?xml version="1.0" encoding="utf-8"?>
<a:theme xmlns:a="http://schemas.openxmlformats.org/drawingml/2006/main" name="2_Microsoft Generic 2019">
  <a:themeElements>
    <a:clrScheme name="2019 Brand BLUE Light Bak">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Generic 2019" id="{4ABC6BCF-FD7A-46A7-A36A-64BF6F00D603}" vid="{6EC097A1-2104-44F4-B5E9-90B36658711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58024C6567C84081E25B892126C531" ma:contentTypeVersion="10" ma:contentTypeDescription="Create a new document." ma:contentTypeScope="" ma:versionID="2a6432daa0363d4330743904c5c3594d">
  <xsd:schema xmlns:xsd="http://www.w3.org/2001/XMLSchema" xmlns:xs="http://www.w3.org/2001/XMLSchema" xmlns:p="http://schemas.microsoft.com/office/2006/metadata/properties" xmlns:ns2="7a42ea66-c3dc-4710-b631-02025482a5dd" xmlns:ns3="dba1f193-0e30-4fc9-87d8-4653d789ea3e" targetNamespace="http://schemas.microsoft.com/office/2006/metadata/properties" ma:root="true" ma:fieldsID="af36c59d15cee7608acf327b9dcc5d7b" ns2:_="" ns3:_="">
    <xsd:import namespace="7a42ea66-c3dc-4710-b631-02025482a5dd"/>
    <xsd:import namespace="dba1f193-0e30-4fc9-87d8-4653d789ea3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42ea66-c3dc-4710-b631-02025482a5d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ba1f193-0e30-4fc9-87d8-4653d789ea3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CAEBA6D-C143-4D94-8780-6B06714EAB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42ea66-c3dc-4710-b631-02025482a5dd"/>
    <ds:schemaRef ds:uri="dba1f193-0e30-4fc9-87d8-4653d789ea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2462EB5-38C3-43E9-810A-50B24812097E}">
  <ds:schemaRefs>
    <ds:schemaRef ds:uri="http://schemas.openxmlformats.org/package/2006/metadata/core-properties"/>
    <ds:schemaRef ds:uri="dba1f193-0e30-4fc9-87d8-4653d789ea3e"/>
    <ds:schemaRef ds:uri="http://purl.org/dc/elements/1.1/"/>
    <ds:schemaRef ds:uri="http://schemas.microsoft.com/office/infopath/2007/PartnerControls"/>
    <ds:schemaRef ds:uri="http://www.w3.org/XML/1998/namespace"/>
    <ds:schemaRef ds:uri="http://schemas.microsoft.com/office/2006/metadata/properties"/>
    <ds:schemaRef ds:uri="http://purl.org/dc/terms/"/>
    <ds:schemaRef ds:uri="http://schemas.microsoft.com/office/2006/documentManagement/types"/>
    <ds:schemaRef ds:uri="7a42ea66-c3dc-4710-b631-02025482a5dd"/>
    <ds:schemaRef ds:uri="http://purl.org/dc/dcmitype/"/>
  </ds:schemaRefs>
</ds:datastoreItem>
</file>

<file path=customXml/itemProps3.xml><?xml version="1.0" encoding="utf-8"?>
<ds:datastoreItem xmlns:ds="http://schemas.openxmlformats.org/officeDocument/2006/customXml" ds:itemID="{23881F5A-DD01-4072-8775-C35C4767D8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32</TotalTime>
  <Words>351</Words>
  <Application>Microsoft Office PowerPoint</Application>
  <PresentationFormat>Widescreen</PresentationFormat>
  <Paragraphs>47</Paragraphs>
  <Slides>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vt:i4>
      </vt:variant>
    </vt:vector>
  </HeadingPairs>
  <TitlesOfParts>
    <vt:vector size="11" baseType="lpstr">
      <vt:lpstr>Arial</vt:lpstr>
      <vt:lpstr>Calibri</vt:lpstr>
      <vt:lpstr>Consolas</vt:lpstr>
      <vt:lpstr>Segoe UI</vt:lpstr>
      <vt:lpstr>Segoe UI Light</vt:lpstr>
      <vt:lpstr>Segoe UI Semibold</vt:lpstr>
      <vt:lpstr>Wingdings</vt:lpstr>
      <vt:lpstr>2_WHITE TEMPLATE</vt:lpstr>
      <vt:lpstr>2_Microsoft Generic 2019</vt:lpstr>
      <vt:lpstr>Q&amp;A / Digital Cohort Activity: Microsoft Defender</vt:lpstr>
      <vt:lpstr>PowerPoint Presentation</vt:lpstr>
    </vt:vector>
  </TitlesOfParts>
  <Company>Grant Thornton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Klein, Travis</dc:creator>
  <cp:lastModifiedBy>Chris Givens</cp:lastModifiedBy>
  <cp:revision>12</cp:revision>
  <dcterms:created xsi:type="dcterms:W3CDTF">2020-02-11T01:38:51Z</dcterms:created>
  <dcterms:modified xsi:type="dcterms:W3CDTF">2021-06-01T15:06:41Z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0x010100DE58024C6567C84081E25B892126C531</vt:lpwstr>
  </property>
</Properties>
</file>