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C646-2D4F-4B44-B11B-86CBE287E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8432-4242-4F7A-AB64-E58E7FCC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7C6B-302E-4DAA-818B-5D753B8C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A958-2924-41D9-9A69-1E3B996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4059-1083-4A16-A135-AE68A26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40A-CBAB-481F-906C-F1EA12B4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B877-DAE2-429A-A67E-665B67A5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EA87-20EB-4839-B33C-0AD61C0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4C78-1A21-4F9C-AFCB-2A4BD8A7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3B6C-F4FB-4865-90DF-2889608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511DF-5787-438B-8D14-B91D90D25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23F5-9341-4E97-B214-F6E97032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EB5C-30EA-4A2E-8CF0-E4B1749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D378-679C-42EB-897C-E3199C1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5D13-AFD4-4043-860D-65F49EE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2BF-21B7-4FFF-AA77-D454B7E6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84D-4C3C-4EB7-9962-9517BDF0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AF54-8638-484D-A4DC-44B5C795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C420-8901-497A-AB3B-754BC99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67C4-81F7-4D90-B960-AC20A255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B373-7D31-4ACA-8EB2-B43655D1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3C3D-D5C6-4090-A552-D217F84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2D60-C399-4F45-BA04-54119FF8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3B32-66D2-4890-B444-17F715B3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BFCF-36BC-4F92-83B0-A082DB6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C0A-CAC7-443F-9CE8-8CDDFCA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68EE-8157-44DD-B3EE-D425255E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25613-39BF-42B4-82AB-E4D832EF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6E0B-A72B-4913-BB44-5CDAF6EF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2E9F-7A4B-4589-970D-B9477B0E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11A5-99DC-4E4E-A40A-F3B1719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8CE7-5E60-4892-9AE0-CE62E919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BCE3-9832-4529-8C5E-82C09650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7F17-59C3-4AF3-B140-44B5EB66A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12FC-DCA2-49C6-B7BD-6ECBB77C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8620D-D7B1-482E-B1C8-2E73763D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C17C-FE1E-4343-8CEC-0FCFEDA9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C9FB-23E1-4047-B0A9-5EED102F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98DC6-E2C3-4101-A26A-2D2DB8F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3422-A8B0-4F97-88E3-BF487EC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A4177-58B6-4C90-BFCD-CA383867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7271-8974-4295-8C56-35743A2E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3BC2-2AA9-47C8-B0F6-31ED7C74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A092-714C-4EAF-A9AC-582EA88B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904E4-A470-45A4-9F39-5198D49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E8E9-1455-4345-819C-777F708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4F2C-BD55-4C1F-803F-C1B13166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0058-8356-4AB6-A1A0-86248DE1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68CC5-B7F0-4830-9B97-58761B46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F372-A457-47BF-A658-EDEB559C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CDB48-1796-45B5-AB88-0AF960A0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DD0C-6BE2-4E85-B149-0BDE9E2E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33AF-5CAC-4BC8-9892-CDD5B6F0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8B8C3-F6A3-4D00-96E5-1ACD0F318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554A-3C2F-4382-BEFF-738F92A6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A36E-22E5-4747-8EC7-9F7DA797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734FD-1D97-42D2-87DC-DC3C3CC5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9EE0-A404-436E-95A0-CB870516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4FF74-6BAE-4374-B27A-5BBEBF3E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2D1-CA92-4BFE-965D-001D9783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7392-43AE-429D-AE14-66711CC3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CA6B-5BBD-4027-BE90-56FA1D5E4F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EC2C-D37E-46E9-81D5-3005C8CF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CB70-C2CD-4370-B233-3D293A4A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68E6C-8F4F-4048-ADC6-E61D374563DC}"/>
              </a:ext>
            </a:extLst>
          </p:cNvPr>
          <p:cNvSpPr txBox="1"/>
          <p:nvPr/>
        </p:nvSpPr>
        <p:spPr>
          <a:xfrm>
            <a:off x="1387657" y="14524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7FC81-A2E8-4B96-BE17-B0355DC78434}"/>
              </a:ext>
            </a:extLst>
          </p:cNvPr>
          <p:cNvSpPr txBox="1"/>
          <p:nvPr/>
        </p:nvSpPr>
        <p:spPr>
          <a:xfrm>
            <a:off x="1387657" y="206517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2080-E93F-4817-B6E4-8107B5B1F981}"/>
              </a:ext>
            </a:extLst>
          </p:cNvPr>
          <p:cNvSpPr txBox="1"/>
          <p:nvPr/>
        </p:nvSpPr>
        <p:spPr>
          <a:xfrm>
            <a:off x="1387657" y="26977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4B33-3D74-43E8-9999-CF971DE02DEF}"/>
              </a:ext>
            </a:extLst>
          </p:cNvPr>
          <p:cNvSpPr txBox="1"/>
          <p:nvPr/>
        </p:nvSpPr>
        <p:spPr>
          <a:xfrm>
            <a:off x="977114" y="3677554"/>
            <a:ext cx="24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Professional developers</a:t>
            </a:r>
            <a:br>
              <a:rPr lang="en-US" dirty="0"/>
            </a:br>
            <a:r>
              <a:rPr lang="en-US" dirty="0"/>
              <a:t>(Code First)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2AA48-23AB-4BA7-809F-D7182290970A}"/>
              </a:ext>
            </a:extLst>
          </p:cNvPr>
          <p:cNvCxnSpPr>
            <a:cxnSpLocks/>
          </p:cNvCxnSpPr>
          <p:nvPr/>
        </p:nvCxnSpPr>
        <p:spPr>
          <a:xfrm>
            <a:off x="3967446" y="1537511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3876EC-8E18-4EF1-8FDE-39BE01D86C0D}"/>
              </a:ext>
            </a:extLst>
          </p:cNvPr>
          <p:cNvCxnSpPr>
            <a:cxnSpLocks/>
          </p:cNvCxnSpPr>
          <p:nvPr/>
        </p:nvCxnSpPr>
        <p:spPr>
          <a:xfrm>
            <a:off x="3637764" y="1537511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500BC8-2CF2-4627-922B-4520B9D74F31}"/>
              </a:ext>
            </a:extLst>
          </p:cNvPr>
          <p:cNvCxnSpPr>
            <a:cxnSpLocks/>
          </p:cNvCxnSpPr>
          <p:nvPr/>
        </p:nvCxnSpPr>
        <p:spPr>
          <a:xfrm>
            <a:off x="3967446" y="2401365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8DDDBF4-8CA6-45D7-80C7-6CA729C6F858}"/>
              </a:ext>
            </a:extLst>
          </p:cNvPr>
          <p:cNvSpPr/>
          <p:nvPr/>
        </p:nvSpPr>
        <p:spPr>
          <a:xfrm>
            <a:off x="3796386" y="2041364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75483C-D584-4784-8031-9ABA8EB7B1F4}"/>
              </a:ext>
            </a:extLst>
          </p:cNvPr>
          <p:cNvSpPr/>
          <p:nvPr/>
        </p:nvSpPr>
        <p:spPr>
          <a:xfrm>
            <a:off x="3888137" y="2150221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7F65B-B6B3-40D4-8831-FB34D6B3B1A5}"/>
              </a:ext>
            </a:extLst>
          </p:cNvPr>
          <p:cNvCxnSpPr>
            <a:cxnSpLocks/>
          </p:cNvCxnSpPr>
          <p:nvPr/>
        </p:nvCxnSpPr>
        <p:spPr>
          <a:xfrm>
            <a:off x="3615991" y="2967422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4C301-F84B-4957-8FE3-8F8EB8B6CE09}"/>
              </a:ext>
            </a:extLst>
          </p:cNvPr>
          <p:cNvSpPr/>
          <p:nvPr/>
        </p:nvSpPr>
        <p:spPr>
          <a:xfrm>
            <a:off x="4433292" y="1532459"/>
            <a:ext cx="1986641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618A7-3411-4FF5-8E74-D2984A0C56E7}"/>
              </a:ext>
            </a:extLst>
          </p:cNvPr>
          <p:cNvSpPr/>
          <p:nvPr/>
        </p:nvSpPr>
        <p:spPr>
          <a:xfrm>
            <a:off x="4448760" y="2335365"/>
            <a:ext cx="3428213" cy="61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AEAD0-A51D-46BC-919A-8A3890EF322D}"/>
              </a:ext>
            </a:extLst>
          </p:cNvPr>
          <p:cNvSpPr/>
          <p:nvPr/>
        </p:nvSpPr>
        <p:spPr>
          <a:xfrm>
            <a:off x="6527153" y="1535569"/>
            <a:ext cx="1349820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A2592-C469-4258-92C8-06A8B3C87710}"/>
              </a:ext>
            </a:extLst>
          </p:cNvPr>
          <p:cNvSpPr txBox="1"/>
          <p:nvPr/>
        </p:nvSpPr>
        <p:spPr>
          <a:xfrm>
            <a:off x="9669624" y="142388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Automate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74B1CA-F0F0-4959-B90F-A7AB2A61A032}"/>
              </a:ext>
            </a:extLst>
          </p:cNvPr>
          <p:cNvSpPr txBox="1"/>
          <p:nvPr/>
        </p:nvSpPr>
        <p:spPr>
          <a:xfrm>
            <a:off x="9669624" y="2036592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Apps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6EA3D-4347-494A-83BF-5686DA2A45F3}"/>
              </a:ext>
            </a:extLst>
          </p:cNvPr>
          <p:cNvSpPr txBox="1"/>
          <p:nvPr/>
        </p:nvSpPr>
        <p:spPr>
          <a:xfrm>
            <a:off x="9669624" y="2669127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Virtual Agents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6E68D-DD80-4524-B8BE-75D6081810DA}"/>
              </a:ext>
            </a:extLst>
          </p:cNvPr>
          <p:cNvSpPr txBox="1"/>
          <p:nvPr/>
        </p:nvSpPr>
        <p:spPr>
          <a:xfrm>
            <a:off x="9395287" y="3735556"/>
            <a:ext cx="169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developer</a:t>
            </a:r>
            <a:br>
              <a:rPr lang="en-US" dirty="0"/>
            </a:br>
            <a:r>
              <a:rPr lang="en-US" dirty="0"/>
              <a:t>(Low code)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AD870A-02B3-48E4-A3F6-22DECB658698}"/>
              </a:ext>
            </a:extLst>
          </p:cNvPr>
          <p:cNvCxnSpPr>
            <a:cxnSpLocks/>
          </p:cNvCxnSpPr>
          <p:nvPr/>
        </p:nvCxnSpPr>
        <p:spPr>
          <a:xfrm>
            <a:off x="12596325" y="1423882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BA02D1-2114-4C34-A0B8-21631DFD47A7}"/>
              </a:ext>
            </a:extLst>
          </p:cNvPr>
          <p:cNvCxnSpPr>
            <a:cxnSpLocks/>
          </p:cNvCxnSpPr>
          <p:nvPr/>
        </p:nvCxnSpPr>
        <p:spPr>
          <a:xfrm>
            <a:off x="12596325" y="2287736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CDCC55-A4E7-458C-8EF2-2ED41B0343CF}"/>
              </a:ext>
            </a:extLst>
          </p:cNvPr>
          <p:cNvSpPr txBox="1"/>
          <p:nvPr/>
        </p:nvSpPr>
        <p:spPr>
          <a:xfrm>
            <a:off x="5506555" y="2413214"/>
            <a:ext cx="168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Azure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E6E18E-B802-4B38-B96D-E2509D678A6C}"/>
              </a:ext>
            </a:extLst>
          </p:cNvPr>
          <p:cNvSpPr txBox="1"/>
          <p:nvPr/>
        </p:nvSpPr>
        <p:spPr>
          <a:xfrm>
            <a:off x="7054870" y="17101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6D4213-AE4F-4A36-8831-431C714DF788}"/>
              </a:ext>
            </a:extLst>
          </p:cNvPr>
          <p:cNvSpPr txBox="1"/>
          <p:nvPr/>
        </p:nvSpPr>
        <p:spPr>
          <a:xfrm>
            <a:off x="4873087" y="172547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Services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D22AF5E7-4CA6-4F2E-BF30-089173F3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8" y="1423882"/>
            <a:ext cx="390921" cy="3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utoShape 4" descr="Visual studio Icons - Download 54 Free Visual studio icons here">
            <a:extLst>
              <a:ext uri="{FF2B5EF4-FFF2-40B4-BE49-F238E27FC236}">
                <a16:creationId xmlns:a16="http://schemas.microsoft.com/office/drawing/2014/main" id="{FCD6FBCB-0A18-485A-A411-74B8D709F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Visual Studio PNG Images, Free Transparent Visual Studio Download - KindPNG">
            <a:extLst>
              <a:ext uri="{FF2B5EF4-FFF2-40B4-BE49-F238E27FC236}">
                <a16:creationId xmlns:a16="http://schemas.microsoft.com/office/drawing/2014/main" id="{5800F4DA-3656-4D2F-ABA6-F22FDCCE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65596" y="2079460"/>
            <a:ext cx="421186" cy="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, type, vscode Free Icon - Icon-Icons.com">
            <a:extLst>
              <a:ext uri="{FF2B5EF4-FFF2-40B4-BE49-F238E27FC236}">
                <a16:creationId xmlns:a16="http://schemas.microsoft.com/office/drawing/2014/main" id="{296F1E95-6F80-4C02-A648-217FA72F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1" y="2684556"/>
            <a:ext cx="446411" cy="4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nd the right app | Microsoft AppSource">
            <a:extLst>
              <a:ext uri="{FF2B5EF4-FFF2-40B4-BE49-F238E27FC236}">
                <a16:creationId xmlns:a16="http://schemas.microsoft.com/office/drawing/2014/main" id="{3D3944F5-600F-4489-8B00-D12FA937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68" y="1423882"/>
            <a:ext cx="452239" cy="4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wer Apps - Apps on Google Play">
            <a:extLst>
              <a:ext uri="{FF2B5EF4-FFF2-40B4-BE49-F238E27FC236}">
                <a16:creationId xmlns:a16="http://schemas.microsoft.com/office/drawing/2014/main" id="{25C6AAC1-D63E-439C-988F-B58E4799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33" y="1989939"/>
            <a:ext cx="545404" cy="5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365 VikingThe 365 Viking talks about Microsoft Business Applicationspower virtual  agent icon">
            <a:extLst>
              <a:ext uri="{FF2B5EF4-FFF2-40B4-BE49-F238E27FC236}">
                <a16:creationId xmlns:a16="http://schemas.microsoft.com/office/drawing/2014/main" id="{6275CE08-DEE3-4E40-B832-E672C77B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91" y="2689543"/>
            <a:ext cx="459014" cy="4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- Free logo icons">
            <a:extLst>
              <a:ext uri="{FF2B5EF4-FFF2-40B4-BE49-F238E27FC236}">
                <a16:creationId xmlns:a16="http://schemas.microsoft.com/office/drawing/2014/main" id="{A64901F9-5760-43DA-B87F-891AAC4B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37" y="2446947"/>
            <a:ext cx="335902" cy="3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23FD72B-B0D0-45AE-B3CB-B3AF7EE8F377}"/>
              </a:ext>
            </a:extLst>
          </p:cNvPr>
          <p:cNvGrpSpPr/>
          <p:nvPr/>
        </p:nvGrpSpPr>
        <p:grpSpPr>
          <a:xfrm>
            <a:off x="9473376" y="5249452"/>
            <a:ext cx="1961475" cy="369332"/>
            <a:chOff x="9623321" y="5911314"/>
            <a:chExt cx="1961475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0C2B5A-67C0-4504-83B2-B333D09272C5}"/>
                </a:ext>
              </a:extLst>
            </p:cNvPr>
            <p:cNvSpPr txBox="1"/>
            <p:nvPr/>
          </p:nvSpPr>
          <p:spPr>
            <a:xfrm>
              <a:off x="9904400" y="5911314"/>
              <a:ext cx="1680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Microsoft Azure</a:t>
              </a:r>
            </a:p>
          </p:txBody>
        </p:sp>
        <p:pic>
          <p:nvPicPr>
            <p:cNvPr id="50" name="Picture 22" descr="Microsoft - Free logo icons">
              <a:extLst>
                <a:ext uri="{FF2B5EF4-FFF2-40B4-BE49-F238E27FC236}">
                  <a16:creationId xmlns:a16="http://schemas.microsoft.com/office/drawing/2014/main" id="{D2EFCB23-8AEB-4A08-862F-5A7ABDC48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3321" y="5974359"/>
              <a:ext cx="306287" cy="30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09714-64AC-4FDD-872B-8614FEA13BE7}"/>
              </a:ext>
            </a:extLst>
          </p:cNvPr>
          <p:cNvCxnSpPr>
            <a:cxnSpLocks/>
          </p:cNvCxnSpPr>
          <p:nvPr/>
        </p:nvCxnSpPr>
        <p:spPr>
          <a:xfrm>
            <a:off x="8499375" y="1510483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482571-F8B6-4B63-803C-A5264E32B14D}"/>
              </a:ext>
            </a:extLst>
          </p:cNvPr>
          <p:cNvCxnSpPr>
            <a:cxnSpLocks/>
          </p:cNvCxnSpPr>
          <p:nvPr/>
        </p:nvCxnSpPr>
        <p:spPr>
          <a:xfrm>
            <a:off x="8169693" y="1510483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56971-05B9-4EEB-AC08-AA8764FCA77F}"/>
              </a:ext>
            </a:extLst>
          </p:cNvPr>
          <p:cNvCxnSpPr>
            <a:cxnSpLocks/>
          </p:cNvCxnSpPr>
          <p:nvPr/>
        </p:nvCxnSpPr>
        <p:spPr>
          <a:xfrm>
            <a:off x="8499375" y="2374337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488A282-BB5D-402B-867D-BF282CF18658}"/>
              </a:ext>
            </a:extLst>
          </p:cNvPr>
          <p:cNvSpPr/>
          <p:nvPr/>
        </p:nvSpPr>
        <p:spPr>
          <a:xfrm>
            <a:off x="8328315" y="2014336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BAA14E7-FF33-4B90-89A2-1D5AD71E51A4}"/>
              </a:ext>
            </a:extLst>
          </p:cNvPr>
          <p:cNvSpPr/>
          <p:nvPr/>
        </p:nvSpPr>
        <p:spPr>
          <a:xfrm>
            <a:off x="8420066" y="2123193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1B8120-7295-44EB-80F8-7651D9C622A8}"/>
              </a:ext>
            </a:extLst>
          </p:cNvPr>
          <p:cNvCxnSpPr>
            <a:cxnSpLocks/>
          </p:cNvCxnSpPr>
          <p:nvPr/>
        </p:nvCxnSpPr>
        <p:spPr>
          <a:xfrm>
            <a:off x="8147920" y="2940394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8" name="Picture 24" descr="Azure API Management - Visual Studio Marketplace">
            <a:extLst>
              <a:ext uri="{FF2B5EF4-FFF2-40B4-BE49-F238E27FC236}">
                <a16:creationId xmlns:a16="http://schemas.microsoft.com/office/drawing/2014/main" id="{1A40007C-602A-43D6-9F5B-02206D1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70" y="1728828"/>
            <a:ext cx="382555" cy="3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18BAC1-62DA-4BB9-AC12-27E9756982E3}"/>
              </a:ext>
            </a:extLst>
          </p:cNvPr>
          <p:cNvCxnSpPr/>
          <p:nvPr/>
        </p:nvCxnSpPr>
        <p:spPr>
          <a:xfrm>
            <a:off x="3967445" y="3914371"/>
            <a:ext cx="47029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Windows Service Icon #312342 - Free Icons Library">
            <a:extLst>
              <a:ext uri="{FF2B5EF4-FFF2-40B4-BE49-F238E27FC236}">
                <a16:creationId xmlns:a16="http://schemas.microsoft.com/office/drawing/2014/main" id="{FEF4103E-B817-4CD3-B240-4D8A953A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26" y="1779624"/>
            <a:ext cx="339476" cy="3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2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Givens</dc:creator>
  <cp:lastModifiedBy>Chris Givens</cp:lastModifiedBy>
  <cp:revision>2</cp:revision>
  <dcterms:created xsi:type="dcterms:W3CDTF">2022-03-29T14:04:25Z</dcterms:created>
  <dcterms:modified xsi:type="dcterms:W3CDTF">2022-03-29T14:24:24Z</dcterms:modified>
</cp:coreProperties>
</file>