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E9443-BFA6-4022-8F7B-20F2B98D41D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EB02046-DBD7-4AB6-BB6C-D6EBBB655CF9}" type="pres">
      <dgm:prSet presAssocID="{DC1E9443-BFA6-4022-8F7B-20F2B98D41DC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9072C69-EC57-4142-93DB-7D06E92D7FE9}" type="presOf" srcId="{DC1E9443-BFA6-4022-8F7B-20F2B98D41DC}" destId="{FEB02046-DBD7-4AB6-BB6C-D6EBBB655CF9}" srcOrd="0" destOrd="0" presId="urn:microsoft.com/office/officeart/2005/8/layout/chevron1"/>
  </dgm:cxnLst>
  <dgm:bg>
    <a:blipFill>
      <a:blip xmlns:r="http://schemas.openxmlformats.org/officeDocument/2006/relationships" r:embed="rId1">
        <a:extLst>
          <a:ext uri="{BEBA8EAE-BF5A-486C-A8C5-ECC9F3942E4B}">
            <a14:imgProps xmlns:a14="http://schemas.microsoft.com/office/drawing/2010/main">
              <a14:imgLayer r:embed="rId2">
                <a14:imgEffect>
                  <a14:backgroundRemoval t="6615" b="95720" l="2632" r="94737">
                    <a14:foregroundMark x1="50000" y1="6615" x2="50000" y2="6615"/>
                    <a14:foregroundMark x1="12782" y1="85603" x2="12782" y2="85603"/>
                    <a14:foregroundMark x1="7519" y1="93774" x2="7519" y2="93774"/>
                    <a14:foregroundMark x1="2632" y1="92607" x2="2632" y2="92607"/>
                    <a14:foregroundMark x1="61278" y1="95720" x2="61278" y2="95720"/>
                    <a14:foregroundMark x1="94737" y1="93774" x2="94737" y2="93774"/>
                  </a14:backgroundRemoval>
                </a14:imgEffect>
              </a14:imgLayer>
            </a14:imgProps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0A728-1333-4A0A-A287-4B29F567D3F3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27B52-B80A-4614-960D-610F110A653C}">
      <dgm:prSet phldrT="[Text]"/>
      <dgm:spPr/>
      <dgm:t>
        <a:bodyPr anchor="b"/>
        <a:lstStyle/>
        <a:p>
          <a:r>
            <a:rPr lang="en-US" dirty="0"/>
            <a:t>Pros</a:t>
          </a:r>
        </a:p>
      </dgm:t>
    </dgm:pt>
    <dgm:pt modelId="{7520A896-C714-4321-92ED-649C88AA9540}" type="sibTrans" cxnId="{3B940F04-8045-4650-A2DF-E2E9C800FBA6}">
      <dgm:prSet/>
      <dgm:spPr/>
      <dgm:t>
        <a:bodyPr/>
        <a:lstStyle/>
        <a:p>
          <a:endParaRPr lang="en-US"/>
        </a:p>
      </dgm:t>
    </dgm:pt>
    <dgm:pt modelId="{DD2CBA76-3054-4230-9A53-A1E6988D74BD}" type="parTrans" cxnId="{3B940F04-8045-4650-A2DF-E2E9C800FBA6}">
      <dgm:prSet/>
      <dgm:spPr/>
      <dgm:t>
        <a:bodyPr/>
        <a:lstStyle/>
        <a:p>
          <a:endParaRPr lang="en-US"/>
        </a:p>
      </dgm:t>
    </dgm:pt>
    <dgm:pt modelId="{98EA3A08-B228-4B96-A84D-83DFF3F0FD5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 anchor="b"/>
        <a:lstStyle/>
        <a:p>
          <a:r>
            <a:rPr lang="en-US" dirty="0"/>
            <a:t>Cons</a:t>
          </a:r>
        </a:p>
      </dgm:t>
    </dgm:pt>
    <dgm:pt modelId="{9038E270-46B3-4827-938F-B4199288F683}" type="sibTrans" cxnId="{A2E5822C-DB98-4795-8BA4-CE00DED6785E}">
      <dgm:prSet/>
      <dgm:spPr/>
      <dgm:t>
        <a:bodyPr/>
        <a:lstStyle/>
        <a:p>
          <a:endParaRPr lang="en-US"/>
        </a:p>
      </dgm:t>
    </dgm:pt>
    <dgm:pt modelId="{E3D22922-CA94-4AAB-A8E9-7A1840947245}" type="parTrans" cxnId="{A2E5822C-DB98-4795-8BA4-CE00DED6785E}">
      <dgm:prSet/>
      <dgm:spPr/>
      <dgm:t>
        <a:bodyPr/>
        <a:lstStyle/>
        <a:p>
          <a:endParaRPr lang="en-US"/>
        </a:p>
      </dgm:t>
    </dgm:pt>
    <dgm:pt modelId="{C62F8673-B9C4-4829-B438-122595C2FAE9}" type="pres">
      <dgm:prSet presAssocID="{4070A728-1333-4A0A-A287-4B29F567D3F3}" presName="cycle" presStyleCnt="0">
        <dgm:presLayoutVars>
          <dgm:dir/>
          <dgm:resizeHandles val="exact"/>
        </dgm:presLayoutVars>
      </dgm:prSet>
      <dgm:spPr/>
    </dgm:pt>
    <dgm:pt modelId="{3F20B40D-DB3C-4D67-A086-4EF7A8E69758}" type="pres">
      <dgm:prSet presAssocID="{98EA3A08-B228-4B96-A84D-83DFF3F0FD53}" presName="arrow" presStyleLbl="node1" presStyleIdx="0" presStyleCnt="2" custScaleX="43420" custRadScaleRad="38551" custRadScaleInc="1441">
        <dgm:presLayoutVars>
          <dgm:bulletEnabled val="1"/>
        </dgm:presLayoutVars>
      </dgm:prSet>
      <dgm:spPr/>
    </dgm:pt>
    <dgm:pt modelId="{F504B867-F373-4AD4-9EAE-F3C76BD8060E}" type="pres">
      <dgm:prSet presAssocID="{21D27B52-B80A-4614-960D-610F110A653C}" presName="arrow" presStyleLbl="node1" presStyleIdx="1" presStyleCnt="2" custScaleX="44412" custScaleY="100085" custRadScaleRad="52206" custRadScaleInc="-1077">
        <dgm:presLayoutVars>
          <dgm:bulletEnabled val="1"/>
        </dgm:presLayoutVars>
      </dgm:prSet>
      <dgm:spPr/>
    </dgm:pt>
  </dgm:ptLst>
  <dgm:cxnLst>
    <dgm:cxn modelId="{3B940F04-8045-4650-A2DF-E2E9C800FBA6}" srcId="{4070A728-1333-4A0A-A287-4B29F567D3F3}" destId="{21D27B52-B80A-4614-960D-610F110A653C}" srcOrd="1" destOrd="0" parTransId="{DD2CBA76-3054-4230-9A53-A1E6988D74BD}" sibTransId="{7520A896-C714-4321-92ED-649C88AA9540}"/>
    <dgm:cxn modelId="{C74CAD12-88D7-424D-8987-20C18690FCBD}" type="presOf" srcId="{21D27B52-B80A-4614-960D-610F110A653C}" destId="{F504B867-F373-4AD4-9EAE-F3C76BD8060E}" srcOrd="0" destOrd="0" presId="urn:microsoft.com/office/officeart/2005/8/layout/arrow1"/>
    <dgm:cxn modelId="{A2E5822C-DB98-4795-8BA4-CE00DED6785E}" srcId="{4070A728-1333-4A0A-A287-4B29F567D3F3}" destId="{98EA3A08-B228-4B96-A84D-83DFF3F0FD53}" srcOrd="0" destOrd="0" parTransId="{E3D22922-CA94-4AAB-A8E9-7A1840947245}" sibTransId="{9038E270-46B3-4827-938F-B4199288F683}"/>
    <dgm:cxn modelId="{701FE4C4-5657-4C32-B976-2F755961DE58}" type="presOf" srcId="{98EA3A08-B228-4B96-A84D-83DFF3F0FD53}" destId="{3F20B40D-DB3C-4D67-A086-4EF7A8E69758}" srcOrd="0" destOrd="0" presId="urn:microsoft.com/office/officeart/2005/8/layout/arrow1"/>
    <dgm:cxn modelId="{03FEBAE0-38C3-4060-81FE-FB797FEBA270}" type="presOf" srcId="{4070A728-1333-4A0A-A287-4B29F567D3F3}" destId="{C62F8673-B9C4-4829-B438-122595C2FAE9}" srcOrd="0" destOrd="0" presId="urn:microsoft.com/office/officeart/2005/8/layout/arrow1"/>
    <dgm:cxn modelId="{B1CDF7A1-53D8-4CF0-98A4-8A3309F3EC80}" type="presParOf" srcId="{C62F8673-B9C4-4829-B438-122595C2FAE9}" destId="{3F20B40D-DB3C-4D67-A086-4EF7A8E69758}" srcOrd="0" destOrd="0" presId="urn:microsoft.com/office/officeart/2005/8/layout/arrow1"/>
    <dgm:cxn modelId="{BE599944-3ED7-49C7-8B26-001E1DCD1B93}" type="presParOf" srcId="{C62F8673-B9C4-4829-B438-122595C2FAE9}" destId="{F504B867-F373-4AD4-9EAE-F3C76BD8060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0B40D-DB3C-4D67-A086-4EF7A8E69758}">
      <dsp:nvSpPr>
        <dsp:cNvPr id="0" name=""/>
        <dsp:cNvSpPr/>
      </dsp:nvSpPr>
      <dsp:spPr>
        <a:xfrm rot="16200000">
          <a:off x="1708795" y="-33553"/>
          <a:ext cx="771525" cy="1776889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</a:t>
          </a:r>
        </a:p>
      </dsp:txBody>
      <dsp:txXfrm rot="5400000">
        <a:off x="1341131" y="662010"/>
        <a:ext cx="1641872" cy="385763"/>
      </dsp:txXfrm>
    </dsp:sp>
    <dsp:sp modelId="{F504B867-F373-4AD4-9EAE-F3C76BD8060E}">
      <dsp:nvSpPr>
        <dsp:cNvPr id="0" name=""/>
        <dsp:cNvSpPr/>
      </dsp:nvSpPr>
      <dsp:spPr>
        <a:xfrm rot="5400000">
          <a:off x="3483633" y="-34730"/>
          <a:ext cx="789151" cy="1778399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Pros</a:t>
          </a:r>
        </a:p>
      </dsp:txBody>
      <dsp:txXfrm rot="-5400000">
        <a:off x="2989010" y="657182"/>
        <a:ext cx="1640298" cy="394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D46A-091D-41B3-A995-9C6A51BB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B028-52B8-404E-9665-BF05BF39D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F1F3-19C9-432A-831D-48616642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5DEC-6AB5-4342-A12A-F9C29A0E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83E6-1E03-480F-BE56-B53795E9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F786-D8CC-4E6D-866A-4ACDEB84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00C2B-078D-4218-849C-23A42B4DB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27F17-A4CC-45EA-9584-AA261D2A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B236-0DF7-4219-93E8-8EA03E7B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AC59-ECA7-478D-898F-070609A6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C5AD1-59D6-49EF-B473-61D2E5641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A21F2-3B5D-4FC6-80F8-5E79F000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986F-932B-4311-AB6F-8D007C35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9AF8-5E3C-4063-A125-12C3C588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AA36-E5E8-4AEC-A1AD-5D97A3E9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9CE3-2A13-4BC5-A8B3-E1E953F6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10C4-C132-4592-BA7A-44B903E3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DB22-3235-4033-9EE0-4B3B99D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9299-E4B2-4842-899F-CFB672F1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9E67-BCC2-48B9-95DC-EF8DC826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0B4-EF97-497C-9895-9C51667F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9303-9F3E-469B-BE1B-AC80545FA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37FE-AFBD-4363-B302-B282872B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E6B3-665E-4C6E-A999-2569AE06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EA5B-3BFE-4276-B05D-56910319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8083-2F80-4550-91A5-120E2CA4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29DC-897D-483B-BA03-1CE74C141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E3A47-DD8F-4A9E-95FB-BB827AD8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78B3-F703-4634-B3FC-940681DA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9408-70D1-429F-B852-4D0461B5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E565-7AF2-4FE1-A892-4911E3CB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4C6B-0818-4F66-89A8-908D5485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796FE-90AA-4B5D-AF3A-0E8381EB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0735-CA1C-4FD8-B544-90A6EFD1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F8F15-DB68-4BE9-8642-E0D78DA1E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5228A-0A1A-48E4-BFBD-D3D66125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8A444-2677-428D-945A-6B87DA12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99DEE-D0D2-425A-8BE4-441A9252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6C3ED-E1E0-4645-9040-37C523ED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E978-9CDB-4FE9-9630-BD8409F2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2AE66-01F5-40C0-BD13-93E5683D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BB8A1-E681-43A6-9B64-1F3BF3A4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613D5-3ECE-4165-9EFC-80FAFBA3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51305-7F2B-4C55-A23C-603D6E55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2B5F2-EF16-495E-951A-C57CB358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A9B8D-523C-4F81-9EEE-B4DA4C31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0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80A2-F1C2-4D76-A689-1176654D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9651-E8B2-4DB4-A31D-4469C3B3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7080-D6BB-4B7B-9EBD-D09B2710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65E9-72BA-4D2B-93D7-DEDC9A85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311D-2C09-4842-8252-8769AA86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B3D8B-F1C4-4F2E-825B-C9A5A467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2157-3AD3-4680-AAC8-4DC6DB16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F0E10-D4AE-4B3A-903E-F6C73A89C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E39ED-256B-4FE7-AECB-A76D8DCEA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9E4-BA28-4DDE-AE65-E66061E9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E3A26-3F60-4C1D-9095-02E6335B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6D05C-07F2-417A-A692-56D52A8B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C4F2E-974E-407E-B8F1-71D0A148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FE4B-DB6D-4AB6-B20C-543275A1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6AB1-3CBF-43C8-AC51-ED7C44FAE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F45E-2948-48CC-B833-4BA2E0B1D35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60DF-F3ED-4164-9EB1-148018292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091B-E409-4829-B033-29C1F6DD9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4ACB0-8199-493D-88E2-7BE56539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4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4C6EA1-5B77-46F2-B4A7-69F72BA993A2}"/>
              </a:ext>
            </a:extLst>
          </p:cNvPr>
          <p:cNvSpPr/>
          <p:nvPr/>
        </p:nvSpPr>
        <p:spPr>
          <a:xfrm rot="5400000">
            <a:off x="4085079" y="2682816"/>
            <a:ext cx="1880558" cy="164764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DDA846-9219-4D7B-A50D-8EE202D5A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995022"/>
              </p:ext>
            </p:extLst>
          </p:nvPr>
        </p:nvGraphicFramePr>
        <p:xfrm>
          <a:off x="4322783" y="3167731"/>
          <a:ext cx="847106" cy="747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EF2230-579F-41DF-80D9-76F514E08C12}"/>
              </a:ext>
            </a:extLst>
          </p:cNvPr>
          <p:cNvSpPr/>
          <p:nvPr/>
        </p:nvSpPr>
        <p:spPr>
          <a:xfrm rot="5400000">
            <a:off x="6094665" y="2664445"/>
            <a:ext cx="1880558" cy="1647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BA0A7A9-D67F-4C3F-90E3-7E94C275DE04}"/>
              </a:ext>
            </a:extLst>
          </p:cNvPr>
          <p:cNvSpPr/>
          <p:nvPr/>
        </p:nvSpPr>
        <p:spPr>
          <a:xfrm rot="5400000">
            <a:off x="8114451" y="2682816"/>
            <a:ext cx="1880558" cy="1647645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55DD9BEC-C24B-419B-B75B-C2B382EF7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1314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4AE6E-7F93-443A-97F7-241B5B89D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0" r="89691">
                        <a14:foregroundMark x1="13402" y1="51429" x2="13402" y2="51429"/>
                        <a14:foregroundMark x1="18557" y1="50000" x2="18557" y2="50000"/>
                        <a14:foregroundMark x1="29897" y1="62857" x2="29897" y2="62857"/>
                        <a14:foregroundMark x1="89691" y1="74286" x2="89691" y2="74286"/>
                        <a14:foregroundMark x1="51546" y1="15714" x2="51546" y2="15714"/>
                        <a14:foregroundMark x1="54639" y1="11429" x2="0" y2="10000"/>
                        <a14:foregroundMark x1="0" y1="10000" x2="32990" y2="11429"/>
                        <a14:foregroundMark x1="28866" y1="62857" x2="28866" y2="62857"/>
                        <a14:foregroundMark x1="13402" y1="62857" x2="13402" y2="62857"/>
                        <a14:foregroundMark x1="14433" y1="44286" x2="14433" y2="44286"/>
                        <a14:foregroundMark x1="50515" y1="14286" x2="76289" y2="18571"/>
                        <a14:foregroundMark x1="3093" y1="88571" x2="40206" y2="87143"/>
                        <a14:foregroundMark x1="2062" y1="30000" x2="0" y2="55714"/>
                        <a14:foregroundMark x1="0" y1="27143" x2="58763" y2="25714"/>
                        <a14:foregroundMark x1="58763" y1="25714" x2="76289" y2="45714"/>
                        <a14:backgroundMark x1="91753" y1="77143" x2="91753" y2="77143"/>
                        <a14:backgroundMark x1="91753" y1="72857" x2="91753" y2="7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5421" y="3240505"/>
            <a:ext cx="924054" cy="666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F196B7-526B-41F2-AA54-1BAA019E5B4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016" b="94262" l="9945" r="89503">
                        <a14:foregroundMark x1="13812" y1="46721" x2="13812" y2="46721"/>
                        <a14:foregroundMark x1="55249" y1="32787" x2="55249" y2="32787"/>
                        <a14:foregroundMark x1="66851" y1="76230" x2="66851" y2="76230"/>
                        <a14:foregroundMark x1="90055" y1="53279" x2="90055" y2="53279"/>
                        <a14:foregroundMark x1="30387" y1="54918" x2="30387" y2="54918"/>
                        <a14:foregroundMark x1="74586" y1="94262" x2="74586" y2="94262"/>
                        <a14:backgroundMark x1="91160" y1="54098" x2="91160" y2="54098"/>
                        <a14:backgroundMark x1="90608" y1="53279" x2="90608" y2="53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5015" y="3240505"/>
            <a:ext cx="824105" cy="555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1D8A09-8F9A-4405-B04B-75C479D47211}"/>
              </a:ext>
            </a:extLst>
          </p:cNvPr>
          <p:cNvSpPr txBox="1"/>
          <p:nvPr/>
        </p:nvSpPr>
        <p:spPr>
          <a:xfrm>
            <a:off x="4117505" y="4504480"/>
            <a:ext cx="7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00F843-CD98-471F-B028-9251CC232648}"/>
              </a:ext>
            </a:extLst>
          </p:cNvPr>
          <p:cNvSpPr txBox="1"/>
          <p:nvPr/>
        </p:nvSpPr>
        <p:spPr>
          <a:xfrm>
            <a:off x="6101254" y="450448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Shell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68CD7-8FC9-4A04-AF71-38983EE4D658}"/>
              </a:ext>
            </a:extLst>
          </p:cNvPr>
          <p:cNvSpPr txBox="1"/>
          <p:nvPr/>
        </p:nvSpPr>
        <p:spPr>
          <a:xfrm>
            <a:off x="8074496" y="4504480"/>
            <a:ext cx="280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as Code (IaC)</a:t>
            </a:r>
          </a:p>
        </p:txBody>
      </p:sp>
    </p:spTree>
    <p:extLst>
      <p:ext uri="{BB962C8B-B14F-4D97-AF65-F5344CB8AC3E}">
        <p14:creationId xmlns:p14="http://schemas.microsoft.com/office/powerpoint/2010/main" val="4021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182B19-B986-435D-BFE8-46F37BEA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15" b="95720" l="2632" r="94737">
                        <a14:foregroundMark x1="50000" y1="6615" x2="50000" y2="6615"/>
                        <a14:foregroundMark x1="12782" y1="85603" x2="12782" y2="85603"/>
                        <a14:foregroundMark x1="7519" y1="93774" x2="7519" y2="93774"/>
                        <a14:foregroundMark x1="2632" y1="92607" x2="2632" y2="92607"/>
                        <a14:foregroundMark x1="61278" y1="95720" x2="61278" y2="95720"/>
                        <a14:foregroundMark x1="94737" y1="93774" x2="94737" y2="937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8998" y="2204866"/>
            <a:ext cx="2534004" cy="244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A48EC-0FE8-444B-8376-1903BD22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24" y="1238364"/>
            <a:ext cx="142875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71CA07-0E3C-4091-AA12-3445F0F8D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0" r="89691">
                        <a14:foregroundMark x1="13402" y1="51429" x2="13402" y2="51429"/>
                        <a14:foregroundMark x1="18557" y1="50000" x2="18557" y2="50000"/>
                        <a14:foregroundMark x1="29897" y1="62857" x2="29897" y2="62857"/>
                        <a14:foregroundMark x1="89691" y1="74286" x2="89691" y2="74286"/>
                        <a14:foregroundMark x1="51546" y1="15714" x2="51546" y2="15714"/>
                        <a14:foregroundMark x1="54639" y1="11429" x2="0" y2="10000"/>
                        <a14:foregroundMark x1="0" y1="10000" x2="32990" y2="11429"/>
                        <a14:foregroundMark x1="28866" y1="62857" x2="28866" y2="62857"/>
                        <a14:foregroundMark x1="13402" y1="62857" x2="13402" y2="62857"/>
                        <a14:foregroundMark x1="14433" y1="44286" x2="14433" y2="44286"/>
                        <a14:foregroundMark x1="50515" y1="14286" x2="76289" y2="18571"/>
                        <a14:foregroundMark x1="3093" y1="88571" x2="40206" y2="87143"/>
                        <a14:foregroundMark x1="2062" y1="30000" x2="0" y2="55714"/>
                        <a14:foregroundMark x1="0" y1="27143" x2="58763" y2="25714"/>
                        <a14:foregroundMark x1="58763" y1="25714" x2="76289" y2="45714"/>
                        <a14:backgroundMark x1="91753" y1="77143" x2="91753" y2="77143"/>
                        <a14:backgroundMark x1="91753" y1="72857" x2="91753" y2="7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6378" y="2819995"/>
            <a:ext cx="924054" cy="666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7E89AA-7E35-4626-97D2-1CA94CBAC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16" b="94262" l="9945" r="89503">
                        <a14:foregroundMark x1="13812" y1="46721" x2="13812" y2="46721"/>
                        <a14:foregroundMark x1="55249" y1="32787" x2="55249" y2="32787"/>
                        <a14:foregroundMark x1="66851" y1="76230" x2="66851" y2="76230"/>
                        <a14:foregroundMark x1="90055" y1="53279" x2="90055" y2="53279"/>
                        <a14:foregroundMark x1="30387" y1="54918" x2="30387" y2="54918"/>
                        <a14:foregroundMark x1="74586" y1="94262" x2="74586" y2="94262"/>
                        <a14:backgroundMark x1="91160" y1="54098" x2="91160" y2="54098"/>
                        <a14:backgroundMark x1="90608" y1="53279" x2="90608" y2="53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5181" y="1042654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36FBB-6466-4270-8429-BBD27B13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78" y="2819995"/>
            <a:ext cx="924054" cy="6668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982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C0F7D3-D703-4AC5-8E56-D33AC3C71400}"/>
              </a:ext>
            </a:extLst>
          </p:cNvPr>
          <p:cNvSpPr/>
          <p:nvPr/>
        </p:nvSpPr>
        <p:spPr>
          <a:xfrm>
            <a:off x="4297608" y="2177143"/>
            <a:ext cx="4456025" cy="13237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852A649-04A5-4D24-B9DE-CC390F8F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990" y="2331433"/>
            <a:ext cx="583508" cy="583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E6B24-EBA6-4D9B-9558-C0D80E79AD90}"/>
              </a:ext>
            </a:extLst>
          </p:cNvPr>
          <p:cNvSpPr txBox="1"/>
          <p:nvPr/>
        </p:nvSpPr>
        <p:spPr>
          <a:xfrm>
            <a:off x="7201990" y="3059668"/>
            <a:ext cx="15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Flexible Server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29E738-DD5E-4E59-B2E2-084895808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5578" y="2376369"/>
            <a:ext cx="538572" cy="538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63F328-9434-4194-95A2-7F8EA5221035}"/>
              </a:ext>
            </a:extLst>
          </p:cNvPr>
          <p:cNvSpPr txBox="1"/>
          <p:nvPr/>
        </p:nvSpPr>
        <p:spPr>
          <a:xfrm>
            <a:off x="4297608" y="3059668"/>
            <a:ext cx="19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– PHP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B64D2-1DA8-46C4-AABF-F85CF8676D0C}"/>
              </a:ext>
            </a:extLst>
          </p:cNvPr>
          <p:cNvSpPr txBox="1"/>
          <p:nvPr/>
        </p:nvSpPr>
        <p:spPr>
          <a:xfrm>
            <a:off x="6032120" y="1676114"/>
            <a:ext cx="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Azure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05BC7DD-2DCE-4C40-8BD9-488C88D5B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1193" y="2494970"/>
            <a:ext cx="390525" cy="3905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BCFE16-2B9F-42C3-B03E-78EC9FC261F4}"/>
              </a:ext>
            </a:extLst>
          </p:cNvPr>
          <p:cNvCxnSpPr>
            <a:cxnSpLocks/>
          </p:cNvCxnSpPr>
          <p:nvPr/>
        </p:nvCxnSpPr>
        <p:spPr>
          <a:xfrm>
            <a:off x="6032120" y="2690233"/>
            <a:ext cx="960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C3007A-7931-489D-8C30-82701A693931}"/>
              </a:ext>
            </a:extLst>
          </p:cNvPr>
          <p:cNvCxnSpPr>
            <a:cxnSpLocks/>
          </p:cNvCxnSpPr>
          <p:nvPr/>
        </p:nvCxnSpPr>
        <p:spPr>
          <a:xfrm>
            <a:off x="3592416" y="2690233"/>
            <a:ext cx="1162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93BD63BC-D24D-4374-9496-A7055E1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Sample App Arch – Level 1</a:t>
            </a:r>
          </a:p>
        </p:txBody>
      </p:sp>
    </p:spTree>
    <p:extLst>
      <p:ext uri="{BB962C8B-B14F-4D97-AF65-F5344CB8AC3E}">
        <p14:creationId xmlns:p14="http://schemas.microsoft.com/office/powerpoint/2010/main" val="337693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268F-B7D3-4C5F-97D4-9B90147B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 Site Diagram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41EAEA-4CE5-4307-8B54-F2468C7E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55" y="1893009"/>
            <a:ext cx="7912177" cy="36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2115-234D-486E-BC74-B2B1E1EC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6A8D16-DAE9-4844-8660-55FD378D4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320999"/>
              </p:ext>
            </p:extLst>
          </p:nvPr>
        </p:nvGraphicFramePr>
        <p:xfrm>
          <a:off x="3100251" y="2391137"/>
          <a:ext cx="5712824" cy="1778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C8ADE5-F947-403E-B7D3-691B1283A094}"/>
              </a:ext>
            </a:extLst>
          </p:cNvPr>
          <p:cNvSpPr/>
          <p:nvPr/>
        </p:nvSpPr>
        <p:spPr>
          <a:xfrm>
            <a:off x="9030789" y="2253661"/>
            <a:ext cx="2011680" cy="330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8F4FFD-1495-4891-999F-87D8FC40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78973"/>
              </p:ext>
            </p:extLst>
          </p:nvPr>
        </p:nvGraphicFramePr>
        <p:xfrm>
          <a:off x="2185851" y="3889586"/>
          <a:ext cx="77941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086">
                  <a:extLst>
                    <a:ext uri="{9D8B030D-6E8A-4147-A177-3AD203B41FA5}">
                      <a16:colId xmlns:a16="http://schemas.microsoft.com/office/drawing/2014/main" val="26695999"/>
                    </a:ext>
                  </a:extLst>
                </a:gridCol>
                <a:gridCol w="3897086">
                  <a:extLst>
                    <a:ext uri="{9D8B030D-6E8A-4147-A177-3AD203B41FA5}">
                      <a16:colId xmlns:a16="http://schemas.microsoft.com/office/drawing/2014/main" val="1174037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3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dsdas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11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6277711-9FC2-4474-BF0C-639FC697A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417" y="5474545"/>
            <a:ext cx="2987040" cy="511559"/>
          </a:xfrm>
          <a:prstGeom prst="rect">
            <a:avLst/>
          </a:prstGeom>
        </p:spPr>
      </p:pic>
      <p:pic>
        <p:nvPicPr>
          <p:cNvPr id="1026" name="Picture 2" descr="Microsoft Tips icon in Fluency Style">
            <a:extLst>
              <a:ext uri="{FF2B5EF4-FFF2-40B4-BE49-F238E27FC236}">
                <a16:creationId xmlns:a16="http://schemas.microsoft.com/office/drawing/2014/main" id="{7DFA9FCD-519B-4237-AF68-572D98A4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8" y="3548379"/>
            <a:ext cx="341207" cy="34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aphic 9">
            <a:extLst>
              <a:ext uri="{FF2B5EF4-FFF2-40B4-BE49-F238E27FC236}">
                <a16:creationId xmlns:a16="http://schemas.microsoft.com/office/drawing/2014/main" id="{C1719058-995F-4C8C-AC1E-88961417957F}"/>
              </a:ext>
            </a:extLst>
          </p:cNvPr>
          <p:cNvGrpSpPr/>
          <p:nvPr/>
        </p:nvGrpSpPr>
        <p:grpSpPr>
          <a:xfrm>
            <a:off x="1148776" y="2654335"/>
            <a:ext cx="341207" cy="412715"/>
            <a:chOff x="1148777" y="2654335"/>
            <a:chExt cx="309818" cy="3665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29B545-2AC0-4EA6-B009-3E4BCC4E4059}"/>
                </a:ext>
              </a:extLst>
            </p:cNvPr>
            <p:cNvSpPr/>
            <p:nvPr/>
          </p:nvSpPr>
          <p:spPr>
            <a:xfrm>
              <a:off x="1261815" y="2959114"/>
              <a:ext cx="83694" cy="41297"/>
            </a:xfrm>
            <a:custGeom>
              <a:avLst/>
              <a:gdLst>
                <a:gd name="connsiteX0" fmla="*/ 48488 w 83694"/>
                <a:gd name="connsiteY0" fmla="*/ 2490 h 41297"/>
                <a:gd name="connsiteX1" fmla="*/ 35272 w 83694"/>
                <a:gd name="connsiteY1" fmla="*/ 2490 h 41297"/>
                <a:gd name="connsiteX2" fmla="*/ 2810 w 83694"/>
                <a:gd name="connsiteY2" fmla="*/ 41164 h 41297"/>
                <a:gd name="connsiteX3" fmla="*/ 0 w 83694"/>
                <a:gd name="connsiteY3" fmla="*/ 41298 h 41297"/>
                <a:gd name="connsiteX4" fmla="*/ 83695 w 83694"/>
                <a:gd name="connsiteY4" fmla="*/ 41298 h 41297"/>
                <a:gd name="connsiteX5" fmla="*/ 48352 w 83694"/>
                <a:gd name="connsiteY5" fmla="*/ 5281 h 41297"/>
                <a:gd name="connsiteX6" fmla="*/ 48488 w 83694"/>
                <a:gd name="connsiteY6" fmla="*/ 2490 h 4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694" h="41297">
                  <a:moveTo>
                    <a:pt x="48488" y="2490"/>
                  </a:moveTo>
                  <a:cubicBezTo>
                    <a:pt x="48488" y="-830"/>
                    <a:pt x="35272" y="-830"/>
                    <a:pt x="35272" y="2490"/>
                  </a:cubicBezTo>
                  <a:cubicBezTo>
                    <a:pt x="36987" y="22134"/>
                    <a:pt x="22453" y="39448"/>
                    <a:pt x="2810" y="41164"/>
                  </a:cubicBezTo>
                  <a:cubicBezTo>
                    <a:pt x="1875" y="41245"/>
                    <a:pt x="938" y="41290"/>
                    <a:pt x="0" y="41298"/>
                  </a:cubicBezTo>
                  <a:lnTo>
                    <a:pt x="83695" y="41298"/>
                  </a:lnTo>
                  <a:cubicBezTo>
                    <a:pt x="63989" y="41112"/>
                    <a:pt x="48166" y="24986"/>
                    <a:pt x="48352" y="5281"/>
                  </a:cubicBezTo>
                  <a:cubicBezTo>
                    <a:pt x="48361" y="4349"/>
                    <a:pt x="48406" y="3418"/>
                    <a:pt x="48488" y="2490"/>
                  </a:cubicBezTo>
                  <a:close/>
                </a:path>
              </a:pathLst>
            </a:custGeom>
            <a:solidFill>
              <a:srgbClr val="999999"/>
            </a:solidFill>
            <a:ln w="211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AF6955-E42D-4FC0-9E0B-D02EE5E195E2}"/>
                </a:ext>
              </a:extLst>
            </p:cNvPr>
            <p:cNvSpPr/>
            <p:nvPr/>
          </p:nvSpPr>
          <p:spPr>
            <a:xfrm>
              <a:off x="1158136" y="2663671"/>
              <a:ext cx="300459" cy="300496"/>
            </a:xfrm>
            <a:custGeom>
              <a:avLst/>
              <a:gdLst>
                <a:gd name="connsiteX0" fmla="*/ 239160 w 300459"/>
                <a:gd name="connsiteY0" fmla="*/ 3600 h 300496"/>
                <a:gd name="connsiteX1" fmla="*/ 256559 w 300459"/>
                <a:gd name="connsiteY1" fmla="*/ 3600 h 300496"/>
                <a:gd name="connsiteX2" fmla="*/ 257120 w 300459"/>
                <a:gd name="connsiteY2" fmla="*/ 4204 h 300496"/>
                <a:gd name="connsiteX3" fmla="*/ 237996 w 300459"/>
                <a:gd name="connsiteY3" fmla="*/ 257159 h 300496"/>
                <a:gd name="connsiteX4" fmla="*/ 4095 w 300459"/>
                <a:gd name="connsiteY4" fmla="*/ 257099 h 300496"/>
                <a:gd name="connsiteX5" fmla="*/ 3038 w 300459"/>
                <a:gd name="connsiteY5" fmla="*/ 239852 h 300496"/>
                <a:gd name="connsiteX6" fmla="*/ 3577 w 300459"/>
                <a:gd name="connsiteY6" fmla="*/ 239291 h 300496"/>
                <a:gd name="connsiteX7" fmla="*/ 3577 w 300459"/>
                <a:gd name="connsiteY7" fmla="*/ 239291 h 300496"/>
                <a:gd name="connsiteX8" fmla="*/ 20437 w 300459"/>
                <a:gd name="connsiteY8" fmla="*/ 238601 h 300496"/>
                <a:gd name="connsiteX9" fmla="*/ 238625 w 300459"/>
                <a:gd name="connsiteY9" fmla="*/ 221492 h 300496"/>
                <a:gd name="connsiteX10" fmla="*/ 238665 w 300459"/>
                <a:gd name="connsiteY10" fmla="*/ 20460 h 300496"/>
                <a:gd name="connsiteX11" fmla="*/ 239160 w 300459"/>
                <a:gd name="connsiteY11" fmla="*/ 3600 h 3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459" h="300496">
                  <a:moveTo>
                    <a:pt x="239160" y="3600"/>
                  </a:moveTo>
                  <a:cubicBezTo>
                    <a:pt x="243967" y="-1200"/>
                    <a:pt x="251753" y="-1200"/>
                    <a:pt x="256559" y="3600"/>
                  </a:cubicBezTo>
                  <a:lnTo>
                    <a:pt x="257120" y="4204"/>
                  </a:lnTo>
                  <a:cubicBezTo>
                    <a:pt x="321690" y="79336"/>
                    <a:pt x="313128" y="192588"/>
                    <a:pt x="237996" y="257159"/>
                  </a:cubicBezTo>
                  <a:cubicBezTo>
                    <a:pt x="170735" y="314965"/>
                    <a:pt x="71326" y="314939"/>
                    <a:pt x="4095" y="257099"/>
                  </a:cubicBezTo>
                  <a:cubicBezTo>
                    <a:pt x="-922" y="252610"/>
                    <a:pt x="-1394" y="244920"/>
                    <a:pt x="3038" y="239852"/>
                  </a:cubicBezTo>
                  <a:lnTo>
                    <a:pt x="3577" y="239291"/>
                  </a:lnTo>
                  <a:lnTo>
                    <a:pt x="3577" y="239291"/>
                  </a:lnTo>
                  <a:cubicBezTo>
                    <a:pt x="8131" y="234640"/>
                    <a:pt x="15518" y="234338"/>
                    <a:pt x="20437" y="238601"/>
                  </a:cubicBezTo>
                  <a:cubicBezTo>
                    <a:pt x="85413" y="294127"/>
                    <a:pt x="183099" y="286467"/>
                    <a:pt x="238625" y="221492"/>
                  </a:cubicBezTo>
                  <a:cubicBezTo>
                    <a:pt x="288086" y="163613"/>
                    <a:pt x="288103" y="78358"/>
                    <a:pt x="238665" y="20460"/>
                  </a:cubicBezTo>
                  <a:cubicBezTo>
                    <a:pt x="234371" y="15584"/>
                    <a:pt x="234587" y="8215"/>
                    <a:pt x="239160" y="3600"/>
                  </a:cubicBezTo>
                  <a:close/>
                </a:path>
              </a:pathLst>
            </a:custGeom>
            <a:solidFill>
              <a:srgbClr val="A3A3A3"/>
            </a:solidFill>
            <a:ln w="211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9B787A-F5E1-401C-881C-837ACB4ED94D}"/>
                </a:ext>
              </a:extLst>
            </p:cNvPr>
            <p:cNvSpPr/>
            <p:nvPr/>
          </p:nvSpPr>
          <p:spPr>
            <a:xfrm>
              <a:off x="1229885" y="3000326"/>
              <a:ext cx="147705" cy="20524"/>
            </a:xfrm>
            <a:custGeom>
              <a:avLst/>
              <a:gdLst>
                <a:gd name="connsiteX0" fmla="*/ 137465 w 147705"/>
                <a:gd name="connsiteY0" fmla="*/ 20525 h 20524"/>
                <a:gd name="connsiteX1" fmla="*/ 10262 w 147705"/>
                <a:gd name="connsiteY1" fmla="*/ 20525 h 20524"/>
                <a:gd name="connsiteX2" fmla="*/ 0 w 147705"/>
                <a:gd name="connsiteY2" fmla="*/ 10262 h 20524"/>
                <a:gd name="connsiteX3" fmla="*/ 0 w 147705"/>
                <a:gd name="connsiteY3" fmla="*/ 10262 h 20524"/>
                <a:gd name="connsiteX4" fmla="*/ 10262 w 147705"/>
                <a:gd name="connsiteY4" fmla="*/ 0 h 20524"/>
                <a:gd name="connsiteX5" fmla="*/ 137465 w 147705"/>
                <a:gd name="connsiteY5" fmla="*/ 0 h 20524"/>
                <a:gd name="connsiteX6" fmla="*/ 147706 w 147705"/>
                <a:gd name="connsiteY6" fmla="*/ 10262 h 20524"/>
                <a:gd name="connsiteX7" fmla="*/ 147706 w 147705"/>
                <a:gd name="connsiteY7" fmla="*/ 10262 h 20524"/>
                <a:gd name="connsiteX8" fmla="*/ 137465 w 147705"/>
                <a:gd name="connsiteY8" fmla="*/ 20525 h 2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05" h="20524">
                  <a:moveTo>
                    <a:pt x="137465" y="20525"/>
                  </a:moveTo>
                  <a:lnTo>
                    <a:pt x="10262" y="20525"/>
                  </a:lnTo>
                  <a:cubicBezTo>
                    <a:pt x="4595" y="20525"/>
                    <a:pt x="0" y="15930"/>
                    <a:pt x="0" y="10262"/>
                  </a:cubicBezTo>
                  <a:lnTo>
                    <a:pt x="0" y="10262"/>
                  </a:lnTo>
                  <a:cubicBezTo>
                    <a:pt x="0" y="4595"/>
                    <a:pt x="4595" y="0"/>
                    <a:pt x="10262" y="0"/>
                  </a:cubicBezTo>
                  <a:lnTo>
                    <a:pt x="137465" y="0"/>
                  </a:lnTo>
                  <a:cubicBezTo>
                    <a:pt x="143124" y="12"/>
                    <a:pt x="147706" y="4603"/>
                    <a:pt x="147706" y="10262"/>
                  </a:cubicBezTo>
                  <a:lnTo>
                    <a:pt x="147706" y="10262"/>
                  </a:lnTo>
                  <a:cubicBezTo>
                    <a:pt x="147706" y="15922"/>
                    <a:pt x="143124" y="20513"/>
                    <a:pt x="137465" y="20525"/>
                  </a:cubicBezTo>
                  <a:close/>
                </a:path>
              </a:pathLst>
            </a:custGeom>
            <a:solidFill>
              <a:srgbClr val="A3A3A3"/>
            </a:solidFill>
            <a:ln w="211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9D0B3-AF73-43DE-BED9-8BEB48849075}"/>
                </a:ext>
              </a:extLst>
            </p:cNvPr>
            <p:cNvSpPr/>
            <p:nvPr/>
          </p:nvSpPr>
          <p:spPr>
            <a:xfrm>
              <a:off x="1148777" y="2654335"/>
              <a:ext cx="261433" cy="261433"/>
            </a:xfrm>
            <a:custGeom>
              <a:avLst/>
              <a:gdLst>
                <a:gd name="connsiteX0" fmla="*/ 261433 w 261433"/>
                <a:gd name="connsiteY0" fmla="*/ 130717 h 261433"/>
                <a:gd name="connsiteX1" fmla="*/ 130717 w 261433"/>
                <a:gd name="connsiteY1" fmla="*/ 261433 h 261433"/>
                <a:gd name="connsiteX2" fmla="*/ 0 w 261433"/>
                <a:gd name="connsiteY2" fmla="*/ 130717 h 261433"/>
                <a:gd name="connsiteX3" fmla="*/ 130717 w 261433"/>
                <a:gd name="connsiteY3" fmla="*/ 0 h 261433"/>
                <a:gd name="connsiteX4" fmla="*/ 261433 w 261433"/>
                <a:gd name="connsiteY4" fmla="*/ 130717 h 2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33" h="261433">
                  <a:moveTo>
                    <a:pt x="261433" y="130717"/>
                  </a:moveTo>
                  <a:cubicBezTo>
                    <a:pt x="261433" y="202909"/>
                    <a:pt x="202909" y="261433"/>
                    <a:pt x="130717" y="261433"/>
                  </a:cubicBezTo>
                  <a:cubicBezTo>
                    <a:pt x="58524" y="261433"/>
                    <a:pt x="0" y="202909"/>
                    <a:pt x="0" y="130717"/>
                  </a:cubicBezTo>
                  <a:cubicBezTo>
                    <a:pt x="0" y="58524"/>
                    <a:pt x="58524" y="0"/>
                    <a:pt x="130717" y="0"/>
                  </a:cubicBezTo>
                  <a:cubicBezTo>
                    <a:pt x="202909" y="0"/>
                    <a:pt x="261433" y="58524"/>
                    <a:pt x="261433" y="130717"/>
                  </a:cubicBezTo>
                  <a:close/>
                </a:path>
              </a:pathLst>
            </a:custGeom>
            <a:solidFill>
              <a:srgbClr val="EF7100"/>
            </a:solidFill>
            <a:ln w="211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AC04AE-6CE0-4340-AB00-98D5A113AB52}"/>
                </a:ext>
              </a:extLst>
            </p:cNvPr>
            <p:cNvSpPr/>
            <p:nvPr/>
          </p:nvSpPr>
          <p:spPr>
            <a:xfrm>
              <a:off x="1192989" y="2699110"/>
              <a:ext cx="175618" cy="149586"/>
            </a:xfrm>
            <a:custGeom>
              <a:avLst/>
              <a:gdLst>
                <a:gd name="connsiteX0" fmla="*/ 6282 w 175618"/>
                <a:gd name="connsiteY0" fmla="*/ 149587 h 149586"/>
                <a:gd name="connsiteX1" fmla="*/ 169316 w 175618"/>
                <a:gd name="connsiteY1" fmla="*/ 149587 h 149586"/>
                <a:gd name="connsiteX2" fmla="*/ 175618 w 175618"/>
                <a:gd name="connsiteY2" fmla="*/ 143255 h 149586"/>
                <a:gd name="connsiteX3" fmla="*/ 174728 w 175618"/>
                <a:gd name="connsiteY3" fmla="*/ 140036 h 149586"/>
                <a:gd name="connsiteX4" fmla="*/ 93232 w 175618"/>
                <a:gd name="connsiteY4" fmla="*/ 3023 h 149586"/>
                <a:gd name="connsiteX5" fmla="*/ 84548 w 175618"/>
                <a:gd name="connsiteY5" fmla="*/ 928 h 149586"/>
                <a:gd name="connsiteX6" fmla="*/ 82452 w 175618"/>
                <a:gd name="connsiteY6" fmla="*/ 3023 h 149586"/>
                <a:gd name="connsiteX7" fmla="*/ 892 w 175618"/>
                <a:gd name="connsiteY7" fmla="*/ 140036 h 149586"/>
                <a:gd name="connsiteX8" fmla="*/ 3084 w 175618"/>
                <a:gd name="connsiteY8" fmla="*/ 148696 h 149586"/>
                <a:gd name="connsiteX9" fmla="*/ 6282 w 175618"/>
                <a:gd name="connsiteY9" fmla="*/ 149586 h 14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618" h="149586">
                  <a:moveTo>
                    <a:pt x="6282" y="149587"/>
                  </a:moveTo>
                  <a:lnTo>
                    <a:pt x="169316" y="149587"/>
                  </a:lnTo>
                  <a:cubicBezTo>
                    <a:pt x="172805" y="149578"/>
                    <a:pt x="175626" y="146743"/>
                    <a:pt x="175618" y="143255"/>
                  </a:cubicBezTo>
                  <a:cubicBezTo>
                    <a:pt x="175616" y="142121"/>
                    <a:pt x="175308" y="141009"/>
                    <a:pt x="174728" y="140036"/>
                  </a:cubicBezTo>
                  <a:lnTo>
                    <a:pt x="93232" y="3023"/>
                  </a:lnTo>
                  <a:cubicBezTo>
                    <a:pt x="91412" y="47"/>
                    <a:pt x="87524" y="-891"/>
                    <a:pt x="84548" y="928"/>
                  </a:cubicBezTo>
                  <a:cubicBezTo>
                    <a:pt x="83693" y="1450"/>
                    <a:pt x="82974" y="2169"/>
                    <a:pt x="82452" y="3023"/>
                  </a:cubicBezTo>
                  <a:lnTo>
                    <a:pt x="892" y="140036"/>
                  </a:lnTo>
                  <a:cubicBezTo>
                    <a:pt x="-895" y="143032"/>
                    <a:pt x="87" y="146910"/>
                    <a:pt x="3084" y="148696"/>
                  </a:cubicBezTo>
                  <a:cubicBezTo>
                    <a:pt x="4051" y="149273"/>
                    <a:pt x="5155" y="149580"/>
                    <a:pt x="6282" y="149586"/>
                  </a:cubicBezTo>
                  <a:close/>
                </a:path>
              </a:pathLst>
            </a:custGeom>
            <a:solidFill>
              <a:srgbClr val="F2F2F2"/>
            </a:solidFill>
            <a:ln w="211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3EF8BA-37C8-44CE-AF39-65029CA942AF}"/>
                </a:ext>
              </a:extLst>
            </p:cNvPr>
            <p:cNvSpPr/>
            <p:nvPr/>
          </p:nvSpPr>
          <p:spPr>
            <a:xfrm>
              <a:off x="1269059" y="2737358"/>
              <a:ext cx="23456" cy="69429"/>
            </a:xfrm>
            <a:custGeom>
              <a:avLst/>
              <a:gdLst>
                <a:gd name="connsiteX0" fmla="*/ 18692 w 23456"/>
                <a:gd name="connsiteY0" fmla="*/ 69426 h 69429"/>
                <a:gd name="connsiteX1" fmla="*/ 4765 w 23456"/>
                <a:gd name="connsiteY1" fmla="*/ 69426 h 69429"/>
                <a:gd name="connsiteX2" fmla="*/ 1488 w 23456"/>
                <a:gd name="connsiteY2" fmla="*/ 66537 h 69429"/>
                <a:gd name="connsiteX3" fmla="*/ 0 w 23456"/>
                <a:gd name="connsiteY3" fmla="*/ 3022 h 69429"/>
                <a:gd name="connsiteX4" fmla="*/ 3186 w 23456"/>
                <a:gd name="connsiteY4" fmla="*/ 1 h 69429"/>
                <a:gd name="connsiteX5" fmla="*/ 3256 w 23456"/>
                <a:gd name="connsiteY5" fmla="*/ 4 h 69429"/>
                <a:gd name="connsiteX6" fmla="*/ 20201 w 23456"/>
                <a:gd name="connsiteY6" fmla="*/ 4 h 69429"/>
                <a:gd name="connsiteX7" fmla="*/ 23454 w 23456"/>
                <a:gd name="connsiteY7" fmla="*/ 2953 h 69429"/>
                <a:gd name="connsiteX8" fmla="*/ 23457 w 23456"/>
                <a:gd name="connsiteY8" fmla="*/ 3022 h 69429"/>
                <a:gd name="connsiteX9" fmla="*/ 21969 w 23456"/>
                <a:gd name="connsiteY9" fmla="*/ 66537 h 69429"/>
                <a:gd name="connsiteX10" fmla="*/ 18692 w 23456"/>
                <a:gd name="connsiteY10" fmla="*/ 69426 h 6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56" h="69429">
                  <a:moveTo>
                    <a:pt x="18692" y="69426"/>
                  </a:moveTo>
                  <a:lnTo>
                    <a:pt x="4765" y="69426"/>
                  </a:lnTo>
                  <a:cubicBezTo>
                    <a:pt x="3073" y="69501"/>
                    <a:pt x="1625" y="68225"/>
                    <a:pt x="1488" y="66537"/>
                  </a:cubicBezTo>
                  <a:lnTo>
                    <a:pt x="0" y="3022"/>
                  </a:lnTo>
                  <a:cubicBezTo>
                    <a:pt x="46" y="1308"/>
                    <a:pt x="1472" y="-44"/>
                    <a:pt x="3186" y="1"/>
                  </a:cubicBezTo>
                  <a:cubicBezTo>
                    <a:pt x="3209" y="2"/>
                    <a:pt x="3232" y="3"/>
                    <a:pt x="3256" y="4"/>
                  </a:cubicBezTo>
                  <a:lnTo>
                    <a:pt x="20201" y="4"/>
                  </a:lnTo>
                  <a:cubicBezTo>
                    <a:pt x="21914" y="-80"/>
                    <a:pt x="23370" y="1240"/>
                    <a:pt x="23454" y="2953"/>
                  </a:cubicBezTo>
                  <a:cubicBezTo>
                    <a:pt x="23455" y="2976"/>
                    <a:pt x="23456" y="2999"/>
                    <a:pt x="23457" y="3022"/>
                  </a:cubicBezTo>
                  <a:lnTo>
                    <a:pt x="21969" y="66537"/>
                  </a:lnTo>
                  <a:cubicBezTo>
                    <a:pt x="21832" y="68225"/>
                    <a:pt x="20384" y="69501"/>
                    <a:pt x="18692" y="69426"/>
                  </a:cubicBezTo>
                  <a:close/>
                </a:path>
              </a:pathLst>
            </a:custGeom>
            <a:solidFill>
              <a:srgbClr val="F78D1E"/>
            </a:solidFill>
            <a:ln w="211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C443FA-015C-4E34-A26A-808193992A5A}"/>
                </a:ext>
              </a:extLst>
            </p:cNvPr>
            <p:cNvSpPr/>
            <p:nvPr/>
          </p:nvSpPr>
          <p:spPr>
            <a:xfrm>
              <a:off x="1269663" y="2814632"/>
              <a:ext cx="22249" cy="22249"/>
            </a:xfrm>
            <a:custGeom>
              <a:avLst/>
              <a:gdLst>
                <a:gd name="connsiteX0" fmla="*/ 22250 w 22249"/>
                <a:gd name="connsiteY0" fmla="*/ 11125 h 22249"/>
                <a:gd name="connsiteX1" fmla="*/ 11125 w 22249"/>
                <a:gd name="connsiteY1" fmla="*/ 22250 h 22249"/>
                <a:gd name="connsiteX2" fmla="*/ 0 w 22249"/>
                <a:gd name="connsiteY2" fmla="*/ 11125 h 22249"/>
                <a:gd name="connsiteX3" fmla="*/ 11125 w 22249"/>
                <a:gd name="connsiteY3" fmla="*/ 0 h 22249"/>
                <a:gd name="connsiteX4" fmla="*/ 22250 w 22249"/>
                <a:gd name="connsiteY4" fmla="*/ 11125 h 2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9" h="22249">
                  <a:moveTo>
                    <a:pt x="22250" y="11125"/>
                  </a:moveTo>
                  <a:cubicBezTo>
                    <a:pt x="22250" y="17269"/>
                    <a:pt x="17269" y="22250"/>
                    <a:pt x="11125" y="22250"/>
                  </a:cubicBezTo>
                  <a:cubicBezTo>
                    <a:pt x="4981" y="22250"/>
                    <a:pt x="0" y="17269"/>
                    <a:pt x="0" y="11125"/>
                  </a:cubicBezTo>
                  <a:cubicBezTo>
                    <a:pt x="0" y="4981"/>
                    <a:pt x="4981" y="0"/>
                    <a:pt x="11125" y="0"/>
                  </a:cubicBezTo>
                  <a:cubicBezTo>
                    <a:pt x="17269" y="0"/>
                    <a:pt x="22250" y="4981"/>
                    <a:pt x="22250" y="11125"/>
                  </a:cubicBezTo>
                  <a:close/>
                </a:path>
              </a:pathLst>
            </a:custGeom>
            <a:solidFill>
              <a:srgbClr val="F78D1E"/>
            </a:solidFill>
            <a:ln w="211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2534296B-0FC5-4D6B-84BD-CA7BC2A1ED1A}"/>
              </a:ext>
            </a:extLst>
          </p:cNvPr>
          <p:cNvSpPr/>
          <p:nvPr/>
        </p:nvSpPr>
        <p:spPr>
          <a:xfrm>
            <a:off x="2590801" y="2584586"/>
            <a:ext cx="325880" cy="3147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1A40508-A798-4CD8-BA64-7481AD353EC5}"/>
              </a:ext>
            </a:extLst>
          </p:cNvPr>
          <p:cNvSpPr/>
          <p:nvPr/>
        </p:nvSpPr>
        <p:spPr>
          <a:xfrm>
            <a:off x="2637737" y="2599075"/>
            <a:ext cx="238450" cy="22406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8FD6C-8826-4AB5-BEBE-3DB9B1696732}"/>
              </a:ext>
            </a:extLst>
          </p:cNvPr>
          <p:cNvSpPr txBox="1"/>
          <p:nvPr/>
        </p:nvSpPr>
        <p:spPr>
          <a:xfrm>
            <a:off x="2641640" y="2610581"/>
            <a:ext cx="234547" cy="261610"/>
          </a:xfrm>
          <a:prstGeom prst="rect">
            <a:avLst/>
          </a:prstGeom>
          <a:noFill/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A043C30-38C7-4CCC-B1FC-D9AFE0CECE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88" y="2156562"/>
            <a:ext cx="349303" cy="310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5392C3-8829-170C-692A-F642F579C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6" y="2656379"/>
            <a:ext cx="333528" cy="33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iting ">
            <a:extLst>
              <a:ext uri="{FF2B5EF4-FFF2-40B4-BE49-F238E27FC236}">
                <a16:creationId xmlns:a16="http://schemas.microsoft.com/office/drawing/2014/main" id="{C3FA7913-D767-E15F-B159-89F633F1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3" y="3179233"/>
            <a:ext cx="299841" cy="2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Writing ">
            <a:extLst>
              <a:ext uri="{FF2B5EF4-FFF2-40B4-BE49-F238E27FC236}">
                <a16:creationId xmlns:a16="http://schemas.microsoft.com/office/drawing/2014/main" id="{47C17795-B9A6-5E00-1B79-8C65046C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9" y="3179233"/>
            <a:ext cx="299841" cy="2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Writing ">
            <a:extLst>
              <a:ext uri="{FF2B5EF4-FFF2-40B4-BE49-F238E27FC236}">
                <a16:creationId xmlns:a16="http://schemas.microsoft.com/office/drawing/2014/main" id="{D43D8C67-83FD-896F-066C-AE0729E3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0801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17" y="3179233"/>
            <a:ext cx="299841" cy="2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CDB6D0-AD8E-256E-9952-58A30B1FDD38}"/>
              </a:ext>
            </a:extLst>
          </p:cNvPr>
          <p:cNvSpPr/>
          <p:nvPr/>
        </p:nvSpPr>
        <p:spPr>
          <a:xfrm>
            <a:off x="216721" y="3984172"/>
            <a:ext cx="734896" cy="299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Read More</a:t>
            </a:r>
          </a:p>
        </p:txBody>
      </p:sp>
    </p:spTree>
    <p:extLst>
      <p:ext uri="{BB962C8B-B14F-4D97-AF65-F5344CB8AC3E}">
        <p14:creationId xmlns:p14="http://schemas.microsoft.com/office/powerpoint/2010/main" val="238355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3BFDAD-ED7F-42AB-A03F-9A54350FC4FC}"/>
              </a:ext>
            </a:extLst>
          </p:cNvPr>
          <p:cNvSpPr/>
          <p:nvPr/>
        </p:nvSpPr>
        <p:spPr>
          <a:xfrm>
            <a:off x="1166949" y="783770"/>
            <a:ext cx="1550126" cy="6183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resource and metric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4D88BD-DEEE-4681-8001-523E9CF5F38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17075" y="1092925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2356C2-5B21-48BD-AEB4-248144F623EA}"/>
              </a:ext>
            </a:extLst>
          </p:cNvPr>
          <p:cNvSpPr/>
          <p:nvPr/>
        </p:nvSpPr>
        <p:spPr>
          <a:xfrm>
            <a:off x="3178630" y="783770"/>
            <a:ext cx="1550126" cy="6183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time range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189311-58B9-4644-94E0-3423A3DBCC20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728756" y="1092925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DCC199-1A61-4194-8572-E16E7D375C65}"/>
              </a:ext>
            </a:extLst>
          </p:cNvPr>
          <p:cNvSpPr/>
          <p:nvPr/>
        </p:nvSpPr>
        <p:spPr>
          <a:xfrm>
            <a:off x="5190311" y="783770"/>
            <a:ext cx="1550126" cy="6183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E748C-BA12-4D12-854F-DB3C77DF3887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6740437" y="1092925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07284A-E90F-4E02-A16F-3247DDCE5AC9}"/>
              </a:ext>
            </a:extLst>
          </p:cNvPr>
          <p:cNvSpPr/>
          <p:nvPr/>
        </p:nvSpPr>
        <p:spPr>
          <a:xfrm>
            <a:off x="7201992" y="783770"/>
            <a:ext cx="1550126" cy="6183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Visualize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18EE13-3C7A-47A5-9567-49F80481A122}"/>
              </a:ext>
            </a:extLst>
          </p:cNvPr>
          <p:cNvSpPr/>
          <p:nvPr/>
        </p:nvSpPr>
        <p:spPr>
          <a:xfrm>
            <a:off x="9213673" y="783770"/>
            <a:ext cx="1550126" cy="6183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alerts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2D02B0-1358-471F-A9B6-2E96A29AF8E8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8752118" y="1092925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0253E8-4BDD-406D-9897-02DD13947C91}"/>
              </a:ext>
            </a:extLst>
          </p:cNvPr>
          <p:cNvSpPr/>
          <p:nvPr/>
        </p:nvSpPr>
        <p:spPr>
          <a:xfrm>
            <a:off x="3178630" y="2098768"/>
            <a:ext cx="1550126" cy="8011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application introduction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5BA0E3-84F5-46E0-9027-821A9B594311}"/>
              </a:ext>
            </a:extLst>
          </p:cNvPr>
          <p:cNvSpPr/>
          <p:nvPr/>
        </p:nvSpPr>
        <p:spPr>
          <a:xfrm>
            <a:off x="5190311" y="2098768"/>
            <a:ext cx="1550126" cy="8011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Architecture and deployment evolution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90151C-2018-460A-A123-D3141961C4EB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728756" y="249936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50220F-5712-4800-B31E-D4368D4D273C}"/>
              </a:ext>
            </a:extLst>
          </p:cNvPr>
          <p:cNvCxnSpPr>
            <a:cxnSpLocks/>
            <a:stCxn id="34" idx="3"/>
            <a:endCxn id="11" idx="1"/>
          </p:cNvCxnSpPr>
          <p:nvPr/>
        </p:nvCxnSpPr>
        <p:spPr>
          <a:xfrm>
            <a:off x="2717075" y="249936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1613C4-9F0A-4F73-9E46-C34C07ACE8EB}"/>
              </a:ext>
            </a:extLst>
          </p:cNvPr>
          <p:cNvSpPr/>
          <p:nvPr/>
        </p:nvSpPr>
        <p:spPr>
          <a:xfrm>
            <a:off x="9213673" y="2103121"/>
            <a:ext cx="1550126" cy="8011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your journey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89A5D5-38CB-44E9-BCAE-DB03DF3CA26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740437" y="2503715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8352A5-715B-40C6-8809-2795831E8545}"/>
              </a:ext>
            </a:extLst>
          </p:cNvPr>
          <p:cNvSpPr/>
          <p:nvPr/>
        </p:nvSpPr>
        <p:spPr>
          <a:xfrm>
            <a:off x="7201992" y="2103121"/>
            <a:ext cx="1550126" cy="8011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up your environment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9ABBC9-00B7-4523-9AC5-6268E80CE94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>
            <a:off x="8752118" y="2503715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06E683-DD94-47A8-A50A-2C77D2BF03F0}"/>
              </a:ext>
            </a:extLst>
          </p:cNvPr>
          <p:cNvSpPr/>
          <p:nvPr/>
        </p:nvSpPr>
        <p:spPr>
          <a:xfrm>
            <a:off x="1166949" y="2098768"/>
            <a:ext cx="1550126" cy="8011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Azure development resources</a:t>
            </a:r>
          </a:p>
        </p:txBody>
      </p:sp>
    </p:spTree>
    <p:extLst>
      <p:ext uri="{BB962C8B-B14F-4D97-AF65-F5344CB8AC3E}">
        <p14:creationId xmlns:p14="http://schemas.microsoft.com/office/powerpoint/2010/main" val="119851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FBC3CA-C973-4B09-9BC3-C5DAD85EF99F}"/>
              </a:ext>
            </a:extLst>
          </p:cNvPr>
          <p:cNvSpPr/>
          <p:nvPr/>
        </p:nvSpPr>
        <p:spPr>
          <a:xfrm>
            <a:off x="8678034" y="2451099"/>
            <a:ext cx="1550126" cy="661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Workbook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B018B2-7B96-421F-AD10-31AA5619A669}"/>
              </a:ext>
            </a:extLst>
          </p:cNvPr>
          <p:cNvSpPr/>
          <p:nvPr/>
        </p:nvSpPr>
        <p:spPr>
          <a:xfrm>
            <a:off x="6645824" y="2451099"/>
            <a:ext cx="1550126" cy="722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Activity Logs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51E163-C0B0-4700-A2A1-3A085FD24E00}"/>
              </a:ext>
            </a:extLst>
          </p:cNvPr>
          <p:cNvSpPr/>
          <p:nvPr/>
        </p:nvSpPr>
        <p:spPr>
          <a:xfrm>
            <a:off x="4819405" y="2451099"/>
            <a:ext cx="1550126" cy="722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Resource Health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EAC9AD-A6DE-451B-96CE-2EE56CCAD2DC}"/>
              </a:ext>
            </a:extLst>
          </p:cNvPr>
          <p:cNvSpPr/>
          <p:nvPr/>
        </p:nvSpPr>
        <p:spPr>
          <a:xfrm>
            <a:off x="2992986" y="2451099"/>
            <a:ext cx="1550126" cy="72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02373B-080C-48FF-8C1E-96735D518E1F}"/>
              </a:ext>
            </a:extLst>
          </p:cNvPr>
          <p:cNvSpPr/>
          <p:nvPr/>
        </p:nvSpPr>
        <p:spPr>
          <a:xfrm>
            <a:off x="1166567" y="2451099"/>
            <a:ext cx="1550126" cy="72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Azure Metrics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D956F36-920B-46E1-A189-71A1972F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590" y="2780743"/>
            <a:ext cx="289010" cy="28901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80C392A-532D-4E53-8F7E-E9A085B90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9682" y="2780743"/>
            <a:ext cx="344903" cy="34490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38CFFA8-6886-4D57-8255-A498A4105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3325" y="2788669"/>
            <a:ext cx="322286" cy="32228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1CB2487-5A4F-4294-A928-3CF074354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3488" y="2782414"/>
            <a:ext cx="334797" cy="33479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840B50-D03A-4ED7-9BEA-B9278F5A6FA4}"/>
              </a:ext>
            </a:extLst>
          </p:cNvPr>
          <p:cNvSpPr/>
          <p:nvPr/>
        </p:nvSpPr>
        <p:spPr>
          <a:xfrm>
            <a:off x="1166567" y="501273"/>
            <a:ext cx="1550126" cy="661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Azure Monitor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5D4734F1-4ABB-4BE0-B6FA-5C8F67CD1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19153" y="783846"/>
            <a:ext cx="328447" cy="328447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0A458D-B616-4F2F-B78D-5ECA320E0241}"/>
              </a:ext>
            </a:extLst>
          </p:cNvPr>
          <p:cNvSpPr/>
          <p:nvPr/>
        </p:nvSpPr>
        <p:spPr>
          <a:xfrm>
            <a:off x="3178630" y="503393"/>
            <a:ext cx="1550126" cy="659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Define a strategy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B0C1606-51B6-4685-9F21-6BD252B6B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2314" y="828205"/>
            <a:ext cx="283659" cy="28365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01BD96-B310-419F-9723-097F6C5B3AC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2716693" y="831977"/>
            <a:ext cx="461937" cy="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C6B930E6-6153-46EE-A0CC-6EA34BE795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18411" y="2769542"/>
            <a:ext cx="269371" cy="2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CF876-1D34-4962-AE42-9B714C1316E0}"/>
              </a:ext>
            </a:extLst>
          </p:cNvPr>
          <p:cNvCxnSpPr>
            <a:cxnSpLocks/>
          </p:cNvCxnSpPr>
          <p:nvPr/>
        </p:nvCxnSpPr>
        <p:spPr>
          <a:xfrm>
            <a:off x="4576319" y="4039109"/>
            <a:ext cx="0" cy="38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055F97-FB96-4C72-9589-0EE144AFD63F}"/>
              </a:ext>
            </a:extLst>
          </p:cNvPr>
          <p:cNvSpPr/>
          <p:nvPr/>
        </p:nvSpPr>
        <p:spPr>
          <a:xfrm>
            <a:off x="3570507" y="4421777"/>
            <a:ext cx="1950720" cy="8882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272EBC5-C3A7-40C1-B1AE-2AC41EE3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429" y="1858151"/>
            <a:ext cx="747576" cy="7475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3BCBBC-7F4D-4791-A830-D20977BA83BB}"/>
              </a:ext>
            </a:extLst>
          </p:cNvPr>
          <p:cNvCxnSpPr>
            <a:cxnSpLocks/>
          </p:cNvCxnSpPr>
          <p:nvPr/>
        </p:nvCxnSpPr>
        <p:spPr>
          <a:xfrm>
            <a:off x="4570090" y="2585423"/>
            <a:ext cx="0" cy="38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C005A46-3C04-456A-A97A-25195766EE31}"/>
              </a:ext>
            </a:extLst>
          </p:cNvPr>
          <p:cNvSpPr/>
          <p:nvPr/>
        </p:nvSpPr>
        <p:spPr>
          <a:xfrm>
            <a:off x="3936018" y="2968091"/>
            <a:ext cx="1263183" cy="1075402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EA9A1-4055-4E25-A871-10BCF87BA033}"/>
              </a:ext>
            </a:extLst>
          </p:cNvPr>
          <p:cNvSpPr txBox="1"/>
          <p:nvPr/>
        </p:nvSpPr>
        <p:spPr>
          <a:xfrm>
            <a:off x="4181808" y="3288130"/>
            <a:ext cx="9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 accepted 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IP range?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B2F4-B6AC-43CA-B5AB-64F7A4EFDC5A}"/>
              </a:ext>
            </a:extLst>
          </p:cNvPr>
          <p:cNvSpPr txBox="1"/>
          <p:nvPr/>
        </p:nvSpPr>
        <p:spPr>
          <a:xfrm>
            <a:off x="4528414" y="403534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A7380-CF50-4279-92BD-058E114F21BC}"/>
              </a:ext>
            </a:extLst>
          </p:cNvPr>
          <p:cNvSpPr txBox="1"/>
          <p:nvPr/>
        </p:nvSpPr>
        <p:spPr>
          <a:xfrm>
            <a:off x="5203717" y="35275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B8A572-3467-4A72-B07F-C570A6CA98A9}"/>
              </a:ext>
            </a:extLst>
          </p:cNvPr>
          <p:cNvCxnSpPr>
            <a:cxnSpLocks/>
          </p:cNvCxnSpPr>
          <p:nvPr/>
        </p:nvCxnSpPr>
        <p:spPr>
          <a:xfrm>
            <a:off x="5207910" y="3497083"/>
            <a:ext cx="482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75302850-379D-415E-8834-98AEFDCF0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8474" y="1084976"/>
            <a:ext cx="390525" cy="39052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FC9AD3-7566-47CF-9600-388FF56C79BF}"/>
              </a:ext>
            </a:extLst>
          </p:cNvPr>
          <p:cNvCxnSpPr>
            <a:cxnSpLocks/>
          </p:cNvCxnSpPr>
          <p:nvPr/>
        </p:nvCxnSpPr>
        <p:spPr>
          <a:xfrm>
            <a:off x="4596217" y="1510337"/>
            <a:ext cx="0" cy="38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2CFEE4E4-830C-4D6E-AFA9-0FBF4BCA6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9323" y="4574160"/>
            <a:ext cx="583508" cy="58350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56DA5A6-BAB7-47C5-9F8B-01FA3A5092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0126" y="4574160"/>
            <a:ext cx="583508" cy="58350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23EC74F-769B-440E-88C6-2C4E1834CD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4925" y="4574160"/>
            <a:ext cx="583508" cy="583508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B6C741C-1F9C-4C09-82B2-1D4F8C18B53C}"/>
              </a:ext>
            </a:extLst>
          </p:cNvPr>
          <p:cNvSpPr/>
          <p:nvPr/>
        </p:nvSpPr>
        <p:spPr>
          <a:xfrm>
            <a:off x="5870583" y="3114716"/>
            <a:ext cx="630530" cy="628559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C003FE-2354-4C93-8648-DFCEB8F58EF4}"/>
              </a:ext>
            </a:extLst>
          </p:cNvPr>
          <p:cNvSpPr txBox="1"/>
          <p:nvPr/>
        </p:nvSpPr>
        <p:spPr>
          <a:xfrm>
            <a:off x="5569523" y="3743283"/>
            <a:ext cx="1285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Failed connection</a:t>
            </a:r>
          </a:p>
        </p:txBody>
      </p:sp>
    </p:spTree>
    <p:extLst>
      <p:ext uri="{BB962C8B-B14F-4D97-AF65-F5344CB8AC3E}">
        <p14:creationId xmlns:p14="http://schemas.microsoft.com/office/powerpoint/2010/main" val="399828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23537</TotalTime>
  <Words>85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Sample App Arch – Level 1</vt:lpstr>
      <vt:lpstr>Sample App Site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Henning</dc:creator>
  <cp:lastModifiedBy>Tim Henning</cp:lastModifiedBy>
  <cp:revision>10</cp:revision>
  <dcterms:created xsi:type="dcterms:W3CDTF">2022-01-13T20:07:30Z</dcterms:created>
  <dcterms:modified xsi:type="dcterms:W3CDTF">2022-05-06T23:48:59Z</dcterms:modified>
</cp:coreProperties>
</file>