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5" autoAdjust="0"/>
  </p:normalViewPr>
  <p:slideViewPr>
    <p:cSldViewPr snapToGrid="0" showGuides="1">
      <p:cViewPr varScale="1">
        <p:scale>
          <a:sx n="108" d="100"/>
          <a:sy n="108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611F-119E-4C7B-9DA5-B098763A63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296D-1908-450F-85EC-C8C4E974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has many security and compliance features that Contoso can take advantage of.</a:t>
            </a:r>
          </a:p>
          <a:p>
            <a:endParaRPr lang="en-US" dirty="0"/>
          </a:p>
          <a:p>
            <a:r>
              <a:rPr lang="en-US" dirty="0"/>
              <a:t>Data sovereignty should be considered with every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296D-1908-450F-85EC-C8C4E9745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A9D-99FC-4774-ABA0-9D72C939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4A8B-3630-4530-8018-FF69DC01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7ADA-0DB1-4219-B6ED-796A25F8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DE49-2994-4FBB-980A-A123DD8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9F5-E60E-4576-BF3B-50F99471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5079-156E-4706-A44A-361849D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FEB0-20FB-4864-A784-2D0F03F9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DB79-AFD2-493C-BE70-D09D9F5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749A-81D2-4B22-9551-CA7AA37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8FB6-E74C-45CC-9700-6D2851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E4026-26B2-489C-9613-2CEE4D43D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1267-CF4D-4FFB-967C-AA793570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D175-DE27-4AB5-BA2D-83D2A82E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9153-D3D3-4DA3-B77E-566AED2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B65F-63CC-4CF9-BD09-76EB376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58A-75F6-40AF-A159-F3D7849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58A-F241-496F-8EA0-0A218B9A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F99A-9262-4195-9982-1EDD430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CA05-1D46-4B5F-95D3-CF7B8098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BEDA-37A4-42DF-9297-6930C68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8CA-3E1D-4261-85D5-BAA4AA95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55C2-EF7B-435A-A229-35912679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166-35BD-4FE7-9E87-D6A7D5B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6C24-C752-4300-97E3-74BC52E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FDA-C9ED-4EE4-BF94-32B7437A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C30-E384-4E5E-93AB-ACCCDAE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9D9B-1FC7-4256-A675-B79F8EA5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46EE-C2D6-48E1-8F8C-F2683DBA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C284-C8DE-4668-BA7F-045F838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E223-F986-45E7-B9E4-4EDECD53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A1F-C05D-49BB-8DF8-AD6926A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15D-31DA-43AE-959B-0A99521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D766-8838-4513-B645-60D16E9C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E6CB-30CD-4BD0-B226-FD0E1981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D2D8-C89D-42A4-A0F7-2AEBC742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28735-1258-4F57-8BEF-3F8F2407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238F-86A6-4671-9C55-0232B684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734D8-3DFC-4C9F-8EA3-8FDC4D3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06C8-A268-43C6-B999-4E11654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1BE-656D-4D91-9BFE-944BFD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ED82D-BC5E-4AB8-95EF-DA1B4D7D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90ED-37A5-4C4E-9A04-2551FCB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7709-2ED3-45F0-BAC0-F6BCD6D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0E8F-AC49-49C9-A658-268A541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50B21-1893-45C4-BB9A-C0950C8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630-0947-40C5-8122-DFFD987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DB6-BAD5-4FF1-AF49-9B4E61F6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9BE8-C055-4357-AF05-D0ED006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D285B-DECB-4416-9FA4-8090F3F5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8C5E-3ADB-4571-9D1D-162FCD8F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1874-DE84-49F1-A34D-187DD5E4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B39F-20C0-46AD-97AE-899F7E4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9DD-E324-4CDD-9C6E-5DB2D12F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EA91-3B9B-4840-92BF-2300230D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6C8CD-F836-4B97-A750-EA051C19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A6E-C517-429F-914D-5382B9F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D05-2ED3-4B37-A41A-76810F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2405-A98E-45CB-BB4A-85107A17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BE31B-30B0-4C8C-B4C4-03C4BEA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4883-1562-4073-94F2-0FD6BC40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70E-0596-4130-8003-C9B3885CE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6D2-59B6-4E22-ABFC-16B54D9A86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9DEA-D54D-4F48-A9CB-8FB8A23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8AEA-DCC8-4A3D-8FCC-5BE89E79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ySql logo vector">
            <a:extLst>
              <a:ext uri="{FF2B5EF4-FFF2-40B4-BE49-F238E27FC236}">
                <a16:creationId xmlns:a16="http://schemas.microsoft.com/office/drawing/2014/main" id="{CE15287B-48F4-418A-9A17-C5410CF2F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25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8B46B-1105-4934-945B-B2BF5BEF07A7}"/>
              </a:ext>
            </a:extLst>
          </p:cNvPr>
          <p:cNvGrpSpPr/>
          <p:nvPr/>
        </p:nvGrpSpPr>
        <p:grpSpPr>
          <a:xfrm>
            <a:off x="1988080" y="4831572"/>
            <a:ext cx="4271133" cy="955694"/>
            <a:chOff x="2642911" y="4501208"/>
            <a:chExt cx="4271133" cy="9556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921F49-0B04-4E00-A267-69BE3E00FFCD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36BAA1-4943-419B-BAF5-CC94114885D8}"/>
                </a:ext>
              </a:extLst>
            </p:cNvPr>
            <p:cNvSpPr txBox="1"/>
            <p:nvPr/>
          </p:nvSpPr>
          <p:spPr>
            <a:xfrm>
              <a:off x="3722493" y="4648692"/>
              <a:ext cx="1795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Physical Machine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8CCB8-1FA4-4798-9DCC-F43778876E00}"/>
              </a:ext>
            </a:extLst>
          </p:cNvPr>
          <p:cNvGrpSpPr/>
          <p:nvPr/>
        </p:nvGrpSpPr>
        <p:grpSpPr>
          <a:xfrm>
            <a:off x="1988080" y="4057175"/>
            <a:ext cx="1185770" cy="737173"/>
            <a:chOff x="2642912" y="3276600"/>
            <a:chExt cx="1185770" cy="7371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61ED0F-BBDD-4A1C-822A-838055D40E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025F94-A0E6-4925-8B99-C374CFC6C261}"/>
                </a:ext>
              </a:extLst>
            </p:cNvPr>
            <p:cNvSpPr txBox="1"/>
            <p:nvPr/>
          </p:nvSpPr>
          <p:spPr>
            <a:xfrm>
              <a:off x="2773330" y="3460520"/>
              <a:ext cx="92493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F7236-85BA-4F37-9CA8-8BB4D76993FB}"/>
              </a:ext>
            </a:extLst>
          </p:cNvPr>
          <p:cNvGrpSpPr/>
          <p:nvPr/>
        </p:nvGrpSpPr>
        <p:grpSpPr>
          <a:xfrm>
            <a:off x="3304268" y="3802136"/>
            <a:ext cx="4271133" cy="955694"/>
            <a:chOff x="2642911" y="4501208"/>
            <a:chExt cx="4271133" cy="9556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3E1FEE-52D8-41D3-9496-B91E69D99969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3255B-3064-4DC9-BF3D-C2965E1AAE11}"/>
                </a:ext>
              </a:extLst>
            </p:cNvPr>
            <p:cNvSpPr txBox="1"/>
            <p:nvPr/>
          </p:nvSpPr>
          <p:spPr>
            <a:xfrm>
              <a:off x="3722493" y="4648692"/>
              <a:ext cx="2018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VMWare or </a:t>
              </a:r>
              <a:r>
                <a:rPr lang="en-US" dirty="0" err="1">
                  <a:solidFill>
                    <a:schemeClr val="bg1"/>
                  </a:solidFill>
                </a:rPr>
                <a:t>HyperV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BDF05-4A05-4A30-A063-85D790B1AC2C}"/>
              </a:ext>
            </a:extLst>
          </p:cNvPr>
          <p:cNvGrpSpPr/>
          <p:nvPr/>
        </p:nvGrpSpPr>
        <p:grpSpPr>
          <a:xfrm>
            <a:off x="3304268" y="2977532"/>
            <a:ext cx="1185770" cy="737173"/>
            <a:chOff x="2642912" y="3276600"/>
            <a:chExt cx="1185770" cy="7371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B8CFF-8C1C-4DB6-82B8-C2A1C6C42C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33C6E4-10B8-4361-A15F-28FFBF2F0604}"/>
                </a:ext>
              </a:extLst>
            </p:cNvPr>
            <p:cNvSpPr txBox="1"/>
            <p:nvPr/>
          </p:nvSpPr>
          <p:spPr>
            <a:xfrm>
              <a:off x="2830076" y="346052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Virtual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E4FA7C-D239-4FA9-9BD7-630D18245A8A}"/>
              </a:ext>
            </a:extLst>
          </p:cNvPr>
          <p:cNvGrpSpPr/>
          <p:nvPr/>
        </p:nvGrpSpPr>
        <p:grpSpPr>
          <a:xfrm>
            <a:off x="4609359" y="2759011"/>
            <a:ext cx="4271133" cy="955694"/>
            <a:chOff x="2642911" y="4501208"/>
            <a:chExt cx="4271133" cy="9556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99B7F5-14CA-4854-9FFC-E252175CEA73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BEE2D-089D-4BCF-81CA-8CA2EF7A03B5}"/>
                </a:ext>
              </a:extLst>
            </p:cNvPr>
            <p:cNvSpPr txBox="1"/>
            <p:nvPr/>
          </p:nvSpPr>
          <p:spPr>
            <a:xfrm>
              <a:off x="3722493" y="4648692"/>
              <a:ext cx="1821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Azure Hosted VM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4336B0-425B-46E6-BB3C-826137F7023E}"/>
              </a:ext>
            </a:extLst>
          </p:cNvPr>
          <p:cNvGrpSpPr/>
          <p:nvPr/>
        </p:nvGrpSpPr>
        <p:grpSpPr>
          <a:xfrm>
            <a:off x="4609359" y="1934407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4514A5-2C44-4E1B-97E4-14197F7E09D0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011D3-551D-490E-877E-F4AF10FC342D}"/>
                </a:ext>
              </a:extLst>
            </p:cNvPr>
            <p:cNvSpPr txBox="1"/>
            <p:nvPr/>
          </p:nvSpPr>
          <p:spPr>
            <a:xfrm>
              <a:off x="2830076" y="3460520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IaaS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ED550-475E-4100-840E-77D73011D595}"/>
              </a:ext>
            </a:extLst>
          </p:cNvPr>
          <p:cNvGrpSpPr/>
          <p:nvPr/>
        </p:nvGrpSpPr>
        <p:grpSpPr>
          <a:xfrm>
            <a:off x="5900334" y="1715886"/>
            <a:ext cx="4271133" cy="955694"/>
            <a:chOff x="2642911" y="4501208"/>
            <a:chExt cx="4271133" cy="9556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1B2B5-3D1A-4599-807C-4713A2E8FBB0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33328-8513-460C-A31B-C391E2BCA731}"/>
                </a:ext>
              </a:extLst>
            </p:cNvPr>
            <p:cNvSpPr txBox="1"/>
            <p:nvPr/>
          </p:nvSpPr>
          <p:spPr>
            <a:xfrm>
              <a:off x="3694170" y="4783941"/>
              <a:ext cx="227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Azure Cache for Redis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824EC0-73F0-498E-A6F5-5B7A99D18891}"/>
              </a:ext>
            </a:extLst>
          </p:cNvPr>
          <p:cNvGrpSpPr/>
          <p:nvPr/>
        </p:nvGrpSpPr>
        <p:grpSpPr>
          <a:xfrm>
            <a:off x="5900334" y="891282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5AF19-57F1-42CB-8A70-768B452DB801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AE2FE5-1064-4FA6-A22B-FBE8EAAB6ADF}"/>
                </a:ext>
              </a:extLst>
            </p:cNvPr>
            <p:cNvSpPr txBox="1"/>
            <p:nvPr/>
          </p:nvSpPr>
          <p:spPr>
            <a:xfrm>
              <a:off x="2951271" y="3456052"/>
              <a:ext cx="625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PaaS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883D6-2A18-47EE-8C9B-57749C516E65}"/>
              </a:ext>
            </a:extLst>
          </p:cNvPr>
          <p:cNvSpPr/>
          <p:nvPr/>
        </p:nvSpPr>
        <p:spPr>
          <a:xfrm>
            <a:off x="7273268" y="891281"/>
            <a:ext cx="1185770" cy="737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62321-E61F-47FE-9977-0C713CFCD58E}"/>
              </a:ext>
            </a:extLst>
          </p:cNvPr>
          <p:cNvSpPr txBox="1"/>
          <p:nvPr/>
        </p:nvSpPr>
        <p:spPr>
          <a:xfrm>
            <a:off x="7551353" y="1075201"/>
            <a:ext cx="61747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A80C26F4-56D2-44E1-B46C-873A221DA508}"/>
              </a:ext>
            </a:extLst>
          </p:cNvPr>
          <p:cNvCxnSpPr>
            <a:cxnSpLocks/>
          </p:cNvCxnSpPr>
          <p:nvPr/>
        </p:nvCxnSpPr>
        <p:spPr>
          <a:xfrm flipV="1">
            <a:off x="1858294" y="289068"/>
            <a:ext cx="0" cy="5697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780479-A6E2-4114-AF00-9D87E8D9F487}"/>
              </a:ext>
            </a:extLst>
          </p:cNvPr>
          <p:cNvCxnSpPr>
            <a:cxnSpLocks/>
          </p:cNvCxnSpPr>
          <p:nvPr/>
        </p:nvCxnSpPr>
        <p:spPr>
          <a:xfrm>
            <a:off x="1851421" y="5986864"/>
            <a:ext cx="8684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B19F269-33B4-404E-9CD2-9DF1FC8A9E50}"/>
              </a:ext>
            </a:extLst>
          </p:cNvPr>
          <p:cNvSpPr txBox="1"/>
          <p:nvPr/>
        </p:nvSpPr>
        <p:spPr>
          <a:xfrm>
            <a:off x="420181" y="289068"/>
            <a:ext cx="11518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lower cost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E4F4645-E367-496F-9FB3-260199945A9E}"/>
              </a:ext>
            </a:extLst>
          </p:cNvPr>
          <p:cNvSpPr txBox="1"/>
          <p:nvPr/>
        </p:nvSpPr>
        <p:spPr>
          <a:xfrm>
            <a:off x="370768" y="5265703"/>
            <a:ext cx="12429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Dedicated</a:t>
            </a:r>
          </a:p>
          <a:p>
            <a:r>
              <a:rPr lang="en-US" dirty="0"/>
              <a:t>Higher cost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7893EAD-625D-4C82-92A0-50B7C4C48922}"/>
              </a:ext>
            </a:extLst>
          </p:cNvPr>
          <p:cNvSpPr txBox="1"/>
          <p:nvPr/>
        </p:nvSpPr>
        <p:spPr>
          <a:xfrm>
            <a:off x="1842815" y="6134348"/>
            <a:ext cx="2227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Higher administration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4CED1C3-36BB-4343-9202-CB3B379CB8EB}"/>
              </a:ext>
            </a:extLst>
          </p:cNvPr>
          <p:cNvSpPr txBox="1"/>
          <p:nvPr/>
        </p:nvSpPr>
        <p:spPr>
          <a:xfrm>
            <a:off x="8459038" y="6134348"/>
            <a:ext cx="2180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administration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0540244-1AEF-4F13-9D71-A11AA2AB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90" y="1898958"/>
            <a:ext cx="1185770" cy="6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C2890C-61EA-43B6-9434-F51D5C7E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78" y="4730486"/>
            <a:ext cx="1581386" cy="1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1B74AA7-6196-4A8E-AED4-DD4F246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00" y="3709898"/>
            <a:ext cx="1581386" cy="1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891C2BF-EC15-4BFC-82C0-0DF86F4B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08" y="2680444"/>
            <a:ext cx="1581386" cy="1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Givens</dc:creator>
  <cp:lastModifiedBy>Chris Givens</cp:lastModifiedBy>
  <cp:revision>33</cp:revision>
  <dcterms:created xsi:type="dcterms:W3CDTF">2020-04-13T17:17:43Z</dcterms:created>
  <dcterms:modified xsi:type="dcterms:W3CDTF">2021-10-13T15:54:19Z</dcterms:modified>
</cp:coreProperties>
</file>