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11" r:id="rId6"/>
    <p:sldId id="207613791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68"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Estimating Azure Sentinel + Log Analytics</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955046296"/>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Estimating Azure Sentinel + Log Analytics: 10:00 – 10:45</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Teams channel, voice and chat enabled and moderated, collaboration using Microsoft Whiteboard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This session requires the attendees to breakout into their cohort and collaborate on a shared whiteboard.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design a Microsoft Defender for </a:t>
                      </a:r>
                      <a:r>
                        <a:rPr lang="en-US" sz="1100" kern="1200" dirty="0" err="1">
                          <a:solidFill>
                            <a:schemeClr val="tx1"/>
                          </a:solidFill>
                          <a:latin typeface="+mn-lt"/>
                          <a:ea typeface="+mn-ea"/>
                          <a:cs typeface="+mn-cs"/>
                        </a:rPr>
                        <a:t>EndPoint</a:t>
                      </a:r>
                      <a:r>
                        <a:rPr lang="en-US" sz="1100" kern="1200" dirty="0">
                          <a:solidFill>
                            <a:schemeClr val="tx1"/>
                          </a:solidFill>
                          <a:latin typeface="+mn-lt"/>
                          <a:ea typeface="+mn-ea"/>
                          <a:cs typeface="+mn-cs"/>
                        </a:rPr>
                        <a:t> deployment.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760122257"/>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CSA04A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3122472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105900860"/>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637821" lvl="1"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As a team review WWI requirements provided in student guide </a:t>
                      </a:r>
                    </a:p>
                    <a:p>
                      <a:pPr marL="637821" lvl="1"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Open the whiteboard and as a team answer the provided challenge questions. The questions are pre-loaded into the whiteboard. </a:t>
                      </a: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(Microsoft Defender)</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746721459"/>
              </p:ext>
            </p:extLst>
          </p:nvPr>
        </p:nvGraphicFramePr>
        <p:xfrm>
          <a:off x="9548441" y="684116"/>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CSA04A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a:t>
            </a:r>
            <a:r>
              <a:rPr lang="en-US" sz="2800" spc="-50">
                <a:ln w="3175">
                  <a:noFill/>
                </a:ln>
                <a:solidFill>
                  <a:srgbClr val="000000"/>
                </a:solidFill>
                <a:latin typeface="Segoe UI Semibold"/>
                <a:cs typeface="Segoe UI"/>
              </a:rPr>
              <a:t>: Estimating Azure Sentinel + Log Analytics</a:t>
            </a:r>
            <a:endParaRPr lang="en-US" dirty="0"/>
          </a:p>
        </p:txBody>
      </p:sp>
    </p:spTree>
    <p:extLst>
      <p:ext uri="{BB962C8B-B14F-4D97-AF65-F5344CB8AC3E}">
        <p14:creationId xmlns:p14="http://schemas.microsoft.com/office/powerpoint/2010/main" val="1711952475"/>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881F5A-DD01-4072-8775-C35C4767D89A}">
  <ds:schemaRefs>
    <ds:schemaRef ds:uri="http://schemas.microsoft.com/sharepoint/v3/contenttype/forms"/>
  </ds:schemaRefs>
</ds:datastoreItem>
</file>

<file path=customXml/itemProps2.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customXml/itemProps3.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TotalTime>
  <Words>363</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Estimating Azure Sentinel + Log Analytics</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Chris Givens</cp:lastModifiedBy>
  <cp:revision>13</cp:revision>
  <dcterms:created xsi:type="dcterms:W3CDTF">2020-02-11T01:38:51Z</dcterms:created>
  <dcterms:modified xsi:type="dcterms:W3CDTF">2021-06-21T19:24:35Z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