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18" y="2499456"/>
            <a:ext cx="7469670" cy="14673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669" y="3903059"/>
            <a:ext cx="7311943" cy="1690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9619" y="2372971"/>
            <a:ext cx="6003035" cy="3613337"/>
            <a:chOff x="319619" y="2372971"/>
            <a:chExt cx="6003035" cy="36133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619" y="2372971"/>
              <a:ext cx="6003035" cy="36133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6451" y="2328782"/>
            <a:ext cx="3970624" cy="3720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0403" y="1670514"/>
            <a:ext cx="5861750" cy="3606137"/>
            <a:chOff x="450403" y="1670514"/>
            <a:chExt cx="5861750" cy="36061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03" y="1670514"/>
              <a:ext cx="5861750" cy="36061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09577" y="5421966"/>
            <a:ext cx="6068160" cy="1756573"/>
            <a:chOff x="4209577" y="5421966"/>
            <a:chExt cx="6068160" cy="17565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9577" y="5421966"/>
              <a:ext cx="6068160" cy="17565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0403" y="2038611"/>
            <a:ext cx="4537143" cy="4501893"/>
            <a:chOff x="450403" y="2038611"/>
            <a:chExt cx="4537143" cy="4501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03" y="2038611"/>
              <a:ext cx="4537143" cy="45018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3430" y="2268678"/>
            <a:ext cx="5088434" cy="41301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833" y="2142265"/>
            <a:ext cx="4661003" cy="4143114"/>
            <a:chOff x="498833" y="2142265"/>
            <a:chExt cx="4661003" cy="41431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833" y="2142265"/>
              <a:ext cx="4661003" cy="41431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9739" y="2142265"/>
            <a:ext cx="4661003" cy="4143114"/>
            <a:chOff x="5529739" y="2142265"/>
            <a:chExt cx="4661003" cy="41431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9739" y="2142265"/>
              <a:ext cx="4661003" cy="41431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6407" y="3017883"/>
            <a:ext cx="4537143" cy="3734938"/>
            <a:chOff x="5526407" y="3017883"/>
            <a:chExt cx="4537143" cy="37349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6407" y="3017883"/>
              <a:ext cx="4537143" cy="37349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5974" y="3017883"/>
            <a:ext cx="4537143" cy="3734938"/>
            <a:chOff x="625974" y="3017883"/>
            <a:chExt cx="4537143" cy="37349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74" y="3017883"/>
              <a:ext cx="4537143" cy="37349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134" y="1513328"/>
            <a:ext cx="8739138" cy="10653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342" y="2583061"/>
            <a:ext cx="7298099" cy="15990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292" y="4056412"/>
            <a:ext cx="6120148" cy="549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014" y="341402"/>
            <a:ext cx="785751" cy="785878"/>
            <a:chOff x="483014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14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942" y="264318"/>
            <a:ext cx="4638381" cy="998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3014" y="1945431"/>
            <a:ext cx="5893810" cy="4542018"/>
            <a:chOff x="483014" y="1945431"/>
            <a:chExt cx="5893810" cy="45420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14" y="1945431"/>
              <a:ext cx="5893810" cy="45420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4976" y="3171825"/>
            <a:ext cx="2277423" cy="21175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2595" y="3837539"/>
            <a:ext cx="4000881" cy="1762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014" y="341402"/>
            <a:ext cx="785751" cy="785878"/>
            <a:chOff x="483014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14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398" y="268833"/>
            <a:ext cx="3808248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3014" y="1517274"/>
            <a:ext cx="9877548" cy="5811887"/>
            <a:chOff x="483014" y="1517274"/>
            <a:chExt cx="9877548" cy="58118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14" y="1517274"/>
              <a:ext cx="9877548" cy="581188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885" y="1623596"/>
            <a:ext cx="9194263" cy="561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6823" y="1901820"/>
            <a:ext cx="9877548" cy="4624438"/>
            <a:chOff x="406823" y="1901820"/>
            <a:chExt cx="9877548" cy="46244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823" y="1901820"/>
              <a:ext cx="9877548" cy="46244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014" y="341402"/>
            <a:ext cx="785751" cy="785878"/>
            <a:chOff x="483014" y="341402"/>
            <a:chExt cx="785751" cy="7858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14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892" y="268833"/>
            <a:ext cx="6752381" cy="10017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288" y="2418825"/>
            <a:ext cx="9383546" cy="3626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4537" y="249786"/>
            <a:ext cx="6461781" cy="1008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9048" y="2215838"/>
            <a:ext cx="10049178" cy="3960405"/>
            <a:chOff x="319048" y="2215838"/>
            <a:chExt cx="10049178" cy="39604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2215838"/>
              <a:ext cx="10049178" cy="3960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2863" y="2760337"/>
            <a:ext cx="2866900" cy="2871407"/>
            <a:chOff x="692863" y="2760337"/>
            <a:chExt cx="2866900" cy="28714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863" y="2760337"/>
              <a:ext cx="2866900" cy="2871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24971" y="2760337"/>
            <a:ext cx="2866900" cy="2871407"/>
            <a:chOff x="3924971" y="2760337"/>
            <a:chExt cx="2866900" cy="28714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971" y="2760337"/>
              <a:ext cx="2866900" cy="28714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7510" y="2760337"/>
            <a:ext cx="2866900" cy="2871407"/>
            <a:chOff x="7127510" y="2760337"/>
            <a:chExt cx="2866900" cy="28714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510" y="2760337"/>
              <a:ext cx="2866900" cy="28714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7539" y="3856099"/>
            <a:ext cx="1601688" cy="8754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7167" y="3856099"/>
            <a:ext cx="2046488" cy="8754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29152" y="3598956"/>
            <a:ext cx="2082707" cy="1400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1311" y="249786"/>
            <a:ext cx="4802848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684" y="1599570"/>
            <a:ext cx="4840496" cy="5698157"/>
            <a:chOff x="799684" y="1599570"/>
            <a:chExt cx="4840496" cy="56981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684" y="1599570"/>
              <a:ext cx="4840496" cy="56981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65806" y="2651546"/>
            <a:ext cx="7019415" cy="281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0403" y="2078245"/>
            <a:ext cx="5220181" cy="4378214"/>
            <a:chOff x="450403" y="2078245"/>
            <a:chExt cx="5220181" cy="43782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03" y="2078245"/>
              <a:ext cx="5220181" cy="43782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7175" y="2556643"/>
            <a:ext cx="4461405" cy="346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876" y="1488818"/>
            <a:ext cx="8691428" cy="5496947"/>
            <a:chOff x="1113876" y="1488818"/>
            <a:chExt cx="8691428" cy="54969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876" y="1488818"/>
              <a:ext cx="8691428" cy="5496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403" y="341402"/>
            <a:ext cx="785751" cy="785878"/>
            <a:chOff x="450403" y="341402"/>
            <a:chExt cx="785751" cy="785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03" y="341402"/>
              <a:ext cx="785751" cy="7858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59" y="249785"/>
            <a:ext cx="7454800" cy="1001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3479" y="2468783"/>
            <a:ext cx="3942806" cy="2482617"/>
            <a:chOff x="1483479" y="2468783"/>
            <a:chExt cx="3942806" cy="24826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3479" y="2468783"/>
              <a:ext cx="3942806" cy="24826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4973" y="5178704"/>
            <a:ext cx="3942806" cy="1944162"/>
            <a:chOff x="1454973" y="5178704"/>
            <a:chExt cx="3942806" cy="194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4973" y="5178704"/>
              <a:ext cx="3942806" cy="1944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88224" y="2494039"/>
            <a:ext cx="3942806" cy="2553373"/>
            <a:chOff x="5688224" y="2494039"/>
            <a:chExt cx="3942806" cy="25533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8224" y="2494039"/>
              <a:ext cx="3942806" cy="25533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82746" y="5178704"/>
            <a:ext cx="3402226" cy="2095699"/>
            <a:chOff x="5882746" y="5178704"/>
            <a:chExt cx="3402226" cy="20956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2746" y="5178704"/>
              <a:ext cx="3402226" cy="209569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0870" y="1382540"/>
            <a:ext cx="10120843" cy="1065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JinSolmi</cp:lastModifiedBy>
  <cp:revision>2</cp:revision>
  <dcterms:created xsi:type="dcterms:W3CDTF">2022-12-26T18:12:02Z</dcterms:created>
  <dcterms:modified xsi:type="dcterms:W3CDTF">2022-12-26T09:13:20Z</dcterms:modified>
</cp:coreProperties>
</file>