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3ffedab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3ffedab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aaeff9225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aaeff9225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3ffedab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3ffedab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3ffedab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3ffedab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3ffedab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3ffedab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ffeda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3ffeda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aaeff922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aaeff922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aaeff9225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aaeff922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aeff9225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aaeff9225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aaeff9225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aaeff9225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kSOECmaq_qVZ5G1Zedah0duCcE46yTr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 measurement 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Sk Mamud Haque   [ neural model and tensorflow]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Aditya Parihar  [ android app]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b="1" lang="en"/>
              <a:t>Under the </a:t>
            </a:r>
            <a:r>
              <a:rPr b="1" lang="en"/>
              <a:t>guidance</a:t>
            </a:r>
            <a:r>
              <a:rPr b="1" lang="en"/>
              <a:t> of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Prof. Priya Ranjan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      UPES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ML model as per requirement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Measurement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Crack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Procedure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rgb image of surface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contrast stretch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rgb to 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grayscale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segmentation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morphological operations (thin, clean , fill, etc...)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imtool for pixel length determination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■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of crack length based on calibration of image and above determined pixel 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crack_length=(crack_pixel *calibration_length)/calibration_pixels;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00" y="119650"/>
            <a:ext cx="8669350" cy="47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00" y="238425"/>
            <a:ext cx="3755475" cy="447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325" y="238425"/>
            <a:ext cx="4192949" cy="450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b="17021" l="14062" r="-4323" t="-10339"/>
          <a:stretch/>
        </p:blipFill>
        <p:spPr>
          <a:xfrm>
            <a:off x="1051100" y="687325"/>
            <a:ext cx="2137675" cy="32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Future Work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model and deploy in </a:t>
            </a:r>
            <a:r>
              <a:rPr lang="en"/>
              <a:t>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file for </a:t>
            </a:r>
            <a:r>
              <a:rPr lang="en"/>
              <a:t>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Setup in the app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3725"/>
            <a:ext cx="4352400" cy="31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62325"/>
            <a:ext cx="4572000" cy="31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0" y="0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Method of Deve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lopment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Augmented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Reality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53593" y="2354074"/>
            <a:ext cx="6009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1305653" y="0"/>
            <a:ext cx="74211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Current Status - Object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75" y="780675"/>
            <a:ext cx="2656447" cy="406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309" y="734975"/>
            <a:ext cx="2460665" cy="413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 title="Screenrecording_20230620_18275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729" y="0"/>
            <a:ext cx="3019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99225"/>
            <a:ext cx="8991600" cy="35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5669975" y="1426050"/>
            <a:ext cx="16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FlatBuffer is Used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335150" y="-35350"/>
            <a:ext cx="635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Working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