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Importance of African Culture in AI and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Influence of Cultural Aspects on Technological Advancements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African culture, with its rich diversity and heritage, plays a significant role in shaping the development and application of AI and ML technologies. This presentation explores the profound impact of cultural aspects on technological advancements.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African Cultural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diversity of African culture, including languages, traditions, and philosophies, provides a rich dataset for AI and ML models. These cultural elements enhance natural language processing, sentiment analysis, and more.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Knowledge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Traditional knowledge systems in Africa contribute to the development of AI models that respect and incorporate indigenous knowledge, ensuring more inclusive and representative technologies.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AI from an African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African perspective on ethics emphasizes communal values and social responsibility, guiding the development of ethical AI systems that prioritize human well-being and equity.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African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AI and ML technologies are transforming healthcare in Africa by providing better diagnostic tools, personalized treatments, and improving overall healthcare delivery.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future of AI and ML in Africa looks promising, with continued efforts to integrate cultural insights and ethical considerations, leading to more robust and inclusive technologies.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