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Innovations in AI and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Transformative Impacts Across Multiple Domains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Artificial Intelligence (AI) and Machine Learning (ML) have become transformative innovation areas within Information Technology, driving advancements across multiple domains including cybersecurity, healthcare, finance, and more.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Significant progress in Natural Language Processing (NLP) has led to enhanced language models, enabling better understanding and generation of human language.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Advancements in computer vision enable real-time image and video recognition, which are crucial for applications in surveillance, autonomous vehicles, and more.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Reinforcement learning algorithms are revolutionizing robotics and autonomous systems, enabling machines to learn and make decisions in complex environments.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Generative models such as GANs and VAEs are transforming content creation, allowing for the generation of realistic images, videos, and other media.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Explainable AI and Federated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Explainable AI (XAI) techniques are increasing transparency and accountability in AI decisions. Federated learning enhances data privacy by allowing decentralized model training.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AI and ML innovations are particularly impactful in healthcare, enabling predictive analytics, personalized treatment, and advanced medical imaging.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Despite these advancements, challenges such as ethical AI, scalability, and human-AI collaboration remain critical. Continued innovation and responsible deployment are essential to maximize benefits while mitigating risks.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