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" d="100"/>
          <a:sy n="12" d="100"/>
        </p:scale>
        <p:origin x="22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BE31-8B69-413A-8DBC-BF1BD4B90E6B}" type="datetimeFigureOut">
              <a:rPr lang="es-MX" smtClean="0"/>
              <a:t>24/11/2020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F135-B539-4410-BDA9-B518DC7978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961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BE31-8B69-413A-8DBC-BF1BD4B90E6B}" type="datetimeFigureOut">
              <a:rPr lang="es-MX" smtClean="0"/>
              <a:t>24/11/2020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F135-B539-4410-BDA9-B518DC7978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356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BE31-8B69-413A-8DBC-BF1BD4B90E6B}" type="datetimeFigureOut">
              <a:rPr lang="es-MX" smtClean="0"/>
              <a:t>24/11/2020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F135-B539-4410-BDA9-B518DC7978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557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BE31-8B69-413A-8DBC-BF1BD4B90E6B}" type="datetimeFigureOut">
              <a:rPr lang="es-MX" smtClean="0"/>
              <a:t>24/11/2020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F135-B539-4410-BDA9-B518DC7978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90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BE31-8B69-413A-8DBC-BF1BD4B90E6B}" type="datetimeFigureOut">
              <a:rPr lang="es-MX" smtClean="0"/>
              <a:t>24/11/2020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F135-B539-4410-BDA9-B518DC7978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96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BE31-8B69-413A-8DBC-BF1BD4B90E6B}" type="datetimeFigureOut">
              <a:rPr lang="es-MX" smtClean="0"/>
              <a:t>24/11/2020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F135-B539-4410-BDA9-B518DC7978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693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BE31-8B69-413A-8DBC-BF1BD4B90E6B}" type="datetimeFigureOut">
              <a:rPr lang="es-MX" smtClean="0"/>
              <a:t>24/11/2020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F135-B539-4410-BDA9-B518DC7978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353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BE31-8B69-413A-8DBC-BF1BD4B90E6B}" type="datetimeFigureOut">
              <a:rPr lang="es-MX" smtClean="0"/>
              <a:t>24/11/2020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F135-B539-4410-BDA9-B518DC7978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637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BE31-8B69-413A-8DBC-BF1BD4B90E6B}" type="datetimeFigureOut">
              <a:rPr lang="es-MX" smtClean="0"/>
              <a:t>24/11/2020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F135-B539-4410-BDA9-B518DC7978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673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BE31-8B69-413A-8DBC-BF1BD4B90E6B}" type="datetimeFigureOut">
              <a:rPr lang="es-MX" smtClean="0"/>
              <a:t>24/11/2020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F135-B539-4410-BDA9-B518DC7978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430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BE31-8B69-413A-8DBC-BF1BD4B90E6B}" type="datetimeFigureOut">
              <a:rPr lang="es-MX" smtClean="0"/>
              <a:t>24/11/2020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F135-B539-4410-BDA9-B518DC7978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850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9BE31-8B69-413A-8DBC-BF1BD4B90E6B}" type="datetimeFigureOut">
              <a:rPr lang="es-MX" smtClean="0"/>
              <a:t>24/11/2020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6F135-B539-4410-BDA9-B518DC7978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685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E574A-E2CA-482B-BF64-9C91FBA2F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1A1EF6-A0AC-4325-8BD3-310ECE4B8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767301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Microsoft Office PowerPoint</Application>
  <PresentationFormat>Personalizado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Velázquez</dc:creator>
  <cp:lastModifiedBy>Sergio Velázquez</cp:lastModifiedBy>
  <cp:revision>1</cp:revision>
  <dcterms:created xsi:type="dcterms:W3CDTF">2020-11-25T04:53:27Z</dcterms:created>
  <dcterms:modified xsi:type="dcterms:W3CDTF">2020-11-25T04:55:25Z</dcterms:modified>
</cp:coreProperties>
</file>