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1" r:id="rId3"/>
    <p:sldMasterId id="2147483648" r:id="rId4"/>
  </p:sldMasterIdLst>
  <p:notesMasterIdLst>
    <p:notesMasterId r:id="rId7"/>
  </p:notesMasterIdLst>
  <p:handoutMasterIdLst>
    <p:handoutMasterId r:id="rId8"/>
  </p:handoutMasterIdLst>
  <p:sldIdLst>
    <p:sldId id="259" r:id="rId5"/>
    <p:sldId id="257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2F5F"/>
    <a:srgbClr val="75B744"/>
    <a:srgbClr val="803B8D"/>
    <a:srgbClr val="0FA592"/>
    <a:srgbClr val="FF9E2C"/>
    <a:srgbClr val="1A1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1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DF045A-8F9E-4B5B-A96B-0B2DB80F0174}" type="datetime1">
              <a:rPr lang="es-ES" smtClean="0">
                <a:latin typeface="Calibri" panose="020F0502020204030204" pitchFamily="34" charset="0"/>
              </a:rPr>
              <a:t>06/09/2020</a:t>
            </a:fld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5132B4D-A39A-684C-A994-C0610914F270}" type="slidenum">
              <a:rPr lang="es-ES" smtClean="0">
                <a:latin typeface="Calibri" panose="020F0502020204030204" pitchFamily="34" charset="0"/>
              </a:rPr>
              <a:t>‹Nº›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F477CFE-C542-47C9-9B75-3C21093012E0}" type="datetime1">
              <a:rPr lang="es-ES" noProof="0" smtClean="0"/>
              <a:t>06/09/2020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4B5E0A9-70C4-4BD6-AA55-17FE29574F22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602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>
                <a:latin typeface="Arial" panose="020B060402020202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19" name="Arco de bloque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21" name="Arco de bloque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23" name="Arco de bloque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25" name="Arco de bloque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1" name="Arco de bloque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53" name="Marcador de contenido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sz="7200" b="1" noProof="0"/>
              <a:t>2</a:t>
            </a:r>
            <a:endParaRPr lang="es-ES" noProof="0"/>
          </a:p>
        </p:txBody>
      </p:sp>
      <p:sp>
        <p:nvSpPr>
          <p:cNvPr id="54" name="Marcador de contenido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sz="7200" b="1" noProof="0"/>
              <a:t>3</a:t>
            </a:r>
            <a:endParaRPr lang="es-ES" noProof="0"/>
          </a:p>
        </p:txBody>
      </p:sp>
      <p:sp>
        <p:nvSpPr>
          <p:cNvPr id="55" name="Marcador de contenido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sz="7200" b="1" noProof="0"/>
              <a:t>1</a:t>
            </a:r>
            <a:endParaRPr lang="es-ES" noProof="0"/>
          </a:p>
        </p:txBody>
      </p:sp>
      <p:sp>
        <p:nvSpPr>
          <p:cNvPr id="56" name="Marcador de contenido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sz="7200" b="1" noProof="0"/>
              <a:t>4</a:t>
            </a:r>
            <a:endParaRPr lang="es-ES" noProof="0"/>
          </a:p>
        </p:txBody>
      </p:sp>
      <p:sp>
        <p:nvSpPr>
          <p:cNvPr id="57" name="Marcador de contenido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s-ES" sz="7200" b="1" noProof="0"/>
              <a:t>5</a:t>
            </a:r>
            <a:endParaRPr lang="es-ES" noProof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64" name="Marcador de contenido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5" name="Marcador de contenido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6" name="Marcador de contenido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7" name="Marcador de contenido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8" name="Marcador de contenido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87ED-1DB8-4582-BFD1-26F524BAC8E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E2B1-2BBD-48D0-BC79-B5E9269C7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87ED-1DB8-4582-BFD1-26F524BAC8E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E2B1-2BBD-48D0-BC79-B5E9269C7C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014D8-BE87-455F-9483-AC023053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99" y="2712720"/>
            <a:ext cx="8229600" cy="1143000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badi Extra Light" panose="020B0204020104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Sergio Velázquez Rivera   1805244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34F63C-5B5D-4113-9CA6-B7F2CC4B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659" r="98536">
                        <a14:foregroundMark x1="1318" y1="70052" x2="3587" y2="63411"/>
                        <a14:foregroundMark x1="3587" y1="63411" x2="5490" y2="48698"/>
                        <a14:foregroundMark x1="11824" y1="42514" x2="12958" y2="41406"/>
                        <a14:foregroundMark x1="5490" y1="48698" x2="8984" y2="45287"/>
                        <a14:foregroundMark x1="12958" y1="41406" x2="16984" y2="41146"/>
                        <a14:foregroundMark x1="16984" y1="41146" x2="20278" y2="45182"/>
                        <a14:foregroundMark x1="20278" y1="45182" x2="25183" y2="66927"/>
                        <a14:foregroundMark x1="25183" y1="66927" x2="28477" y2="71354"/>
                        <a14:foregroundMark x1="28477" y1="71354" x2="36750" y2="73307"/>
                        <a14:foregroundMark x1="36750" y1="73307" x2="44143" y2="43099"/>
                        <a14:foregroundMark x1="49657" y1="41277" x2="52416" y2="40365"/>
                        <a14:foregroundMark x1="49762" y1="41242" x2="49627" y2="41287"/>
                        <a14:foregroundMark x1="44143" y1="43099" x2="49288" y2="41399"/>
                        <a14:foregroundMark x1="52416" y1="40365" x2="56369" y2="44792"/>
                        <a14:foregroundMark x1="56369" y1="44792" x2="58565" y2="51042"/>
                        <a14:foregroundMark x1="58565" y1="51042" x2="58638" y2="58203"/>
                        <a14:foregroundMark x1="58638" y1="58203" x2="60835" y2="65495"/>
                        <a14:foregroundMark x1="60835" y1="65495" x2="65154" y2="72005"/>
                        <a14:foregroundMark x1="65154" y1="72005" x2="69107" y2="71484"/>
                        <a14:foregroundMark x1="69107" y1="71484" x2="74497" y2="72473"/>
                        <a14:foregroundMark x1="75769" y1="66536" x2="78624" y2="49349"/>
                        <a14:foregroundMark x1="81610" y1="44715" x2="82064" y2="44010"/>
                        <a14:foregroundMark x1="80245" y1="46834" x2="80742" y2="46062"/>
                        <a14:foregroundMark x1="78624" y1="49349" x2="80131" y2="47010"/>
                        <a14:foregroundMark x1="85003" y1="42606" x2="89971" y2="40234"/>
                        <a14:foregroundMark x1="89971" y1="40234" x2="94729" y2="52865"/>
                        <a14:foregroundMark x1="94729" y1="52865" x2="98536" y2="68750"/>
                        <a14:foregroundMark x1="3221" y1="68359" x2="659" y2="69141"/>
                        <a14:backgroundMark x1="12299" y1="52995" x2="9444" y2="47266"/>
                        <a14:backgroundMark x1="9444" y1="47266" x2="13763" y2="46484"/>
                        <a14:backgroundMark x1="13763" y1="46484" x2="17570" y2="47786"/>
                        <a14:backgroundMark x1="17570" y1="47786" x2="19693" y2="56250"/>
                        <a14:backgroundMark x1="1611" y1="47656" x2="1464" y2="60547"/>
                        <a14:backgroundMark x1="6881" y1="60417" x2="7833" y2="52344"/>
                        <a14:backgroundMark x1="7833" y1="52344" x2="15154" y2="44271"/>
                        <a14:backgroundMark x1="15154" y1="44271" x2="18521" y2="49349"/>
                        <a14:backgroundMark x1="18521" y1="49349" x2="20132" y2="58724"/>
                        <a14:backgroundMark x1="29868" y1="57292" x2="30966" y2="44141"/>
                        <a14:backgroundMark x1="30966" y1="44141" x2="31040" y2="51302"/>
                        <a14:backgroundMark x1="31040" y1="51302" x2="31332" y2="37109"/>
                        <a14:backgroundMark x1="31332" y1="37109" x2="32138" y2="49349"/>
                        <a14:backgroundMark x1="32138" y1="49349" x2="32211" y2="39323"/>
                        <a14:backgroundMark x1="32211" y1="39323" x2="32430" y2="55469"/>
                        <a14:backgroundMark x1="34041" y1="47656" x2="37189" y2="52734"/>
                        <a14:backgroundMark x1="37189" y1="52734" x2="37116" y2="60156"/>
                        <a14:backgroundMark x1="37116" y1="60156" x2="33089" y2="64063"/>
                        <a14:backgroundMark x1="33089" y1="64063" x2="28551" y2="63932"/>
                        <a14:backgroundMark x1="28551" y1="63932" x2="25915" y2="57552"/>
                        <a14:backgroundMark x1="25915" y1="57552" x2="27233" y2="50391"/>
                        <a14:backgroundMark x1="27233" y1="50391" x2="27306" y2="50260"/>
                        <a14:backgroundMark x1="25915" y1="59375" x2="27526" y2="66276"/>
                        <a14:backgroundMark x1="27526" y1="66276" x2="31113" y2="69141"/>
                        <a14:backgroundMark x1="31113" y1="69141" x2="35066" y2="68229"/>
                        <a14:backgroundMark x1="35066" y1="68229" x2="37921" y2="62760"/>
                        <a14:backgroundMark x1="37921" y1="62760" x2="38580" y2="54688"/>
                        <a14:backgroundMark x1="25037" y1="53516" x2="25769" y2="60417"/>
                        <a14:backgroundMark x1="25769" y1="60417" x2="27818" y2="67057"/>
                        <a14:backgroundMark x1="27818" y1="67057" x2="28404" y2="67578"/>
                        <a14:backgroundMark x1="25037" y1="55208" x2="25622" y2="62630"/>
                        <a14:backgroundMark x1="25622" y1="62630" x2="27013" y2="65885"/>
                        <a14:backgroundMark x1="27013" y1="65885" x2="29575" y2="69010"/>
                        <a14:backgroundMark x1="43045" y1="62630" x2="43631" y2="54688"/>
                        <a14:backgroundMark x1="43631" y1="54688" x2="46486" y2="47786"/>
                        <a14:backgroundMark x1="46486" y1="47786" x2="51025" y2="45313"/>
                        <a14:backgroundMark x1="51025" y1="45313" x2="54832" y2="48177"/>
                        <a14:backgroundMark x1="54832" y1="48177" x2="56735" y2="54818"/>
                        <a14:backgroundMark x1="56735" y1="54818" x2="57101" y2="58333"/>
                        <a14:backgroundMark x1="56442" y1="52344" x2="53734" y2="47005"/>
                        <a14:backgroundMark x1="53734" y1="47005" x2="50146" y2="43229"/>
                        <a14:backgroundMark x1="50146" y1="43229" x2="46193" y2="45964"/>
                        <a14:backgroundMark x1="46193" y1="45964" x2="43045" y2="58073"/>
                        <a14:backgroundMark x1="42826" y1="59375" x2="43631" y2="51953"/>
                        <a14:backgroundMark x1="43631" y1="51953" x2="46340" y2="46875"/>
                        <a14:backgroundMark x1="46340" y1="46875" x2="46633" y2="46875"/>
                        <a14:backgroundMark x1="51611" y1="44792" x2="55417" y2="48177"/>
                        <a14:backgroundMark x1="55417" y1="48177" x2="56369" y2="50521"/>
                        <a14:backgroundMark x1="61274" y1="54818" x2="62006" y2="62630"/>
                        <a14:backgroundMark x1="62006" y1="62630" x2="64934" y2="67839"/>
                        <a14:backgroundMark x1="64934" y1="67839" x2="69327" y2="69010"/>
                        <a14:backgroundMark x1="69327" y1="69010" x2="73206" y2="65885"/>
                        <a14:backgroundMark x1="73206" y1="65885" x2="75403" y2="53776"/>
                        <a14:backgroundMark x1="74671" y1="59115" x2="72035" y2="64323"/>
                        <a14:backgroundMark x1="72035" y1="64323" x2="68082" y2="67969"/>
                        <a14:backgroundMark x1="68082" y1="67969" x2="70205" y2="69401"/>
                        <a14:backgroundMark x1="73499" y1="65755" x2="74817" y2="60807"/>
                        <a14:backgroundMark x1="67204" y1="69010" x2="66837" y2="69531"/>
                        <a14:backgroundMark x1="60835" y1="57682" x2="60615" y2="57552"/>
                        <a14:backgroundMark x1="6662" y1="57943" x2="8419" y2="50000"/>
                        <a14:backgroundMark x1="8419" y1="50000" x2="11786" y2="45833"/>
                        <a14:backgroundMark x1="11786" y1="45833" x2="15959" y2="44922"/>
                        <a14:backgroundMark x1="15959" y1="44922" x2="19253" y2="49479"/>
                        <a14:backgroundMark x1="19253" y1="49479" x2="20864" y2="59766"/>
                        <a14:backgroundMark x1="20791" y1="58724" x2="19839" y2="49479"/>
                        <a14:backgroundMark x1="15081" y1="44010" x2="11201" y2="44531"/>
                        <a14:backgroundMark x1="11201" y1="44531" x2="8419" y2="49479"/>
                        <a14:backgroundMark x1="8419" y1="49479" x2="7174" y2="53776"/>
                        <a14:backgroundMark x1="38653" y1="60156" x2="38653" y2="60156"/>
                        <a14:backgroundMark x1="75549" y1="81120" x2="81479" y2="59505"/>
                        <a14:backgroundMark x1="81479" y1="59505" x2="86384" y2="72786"/>
                        <a14:backgroundMark x1="86384" y1="72786" x2="85944" y2="79948"/>
                        <a14:backgroundMark x1="85944" y1="79948" x2="86310" y2="71875"/>
                        <a14:backgroundMark x1="86310" y1="71875" x2="85359" y2="76172"/>
                        <a14:backgroundMark x1="80454" y1="78125" x2="80747" y2="68229"/>
                        <a14:backgroundMark x1="80747" y1="68229" x2="83016" y2="62500"/>
                        <a14:backgroundMark x1="83016" y1="62500" x2="82870" y2="81380"/>
                        <a14:backgroundMark x1="82870" y1="81380" x2="82723" y2="72135"/>
                        <a14:backgroundMark x1="82723" y1="72135" x2="82430" y2="79557"/>
                        <a14:backgroundMark x1="82430" y1="79557" x2="81845" y2="66146"/>
                        <a14:backgroundMark x1="79575" y1="76953" x2="80307" y2="68620"/>
                        <a14:backgroundMark x1="80307" y1="68620" x2="78404" y2="74740"/>
                        <a14:backgroundMark x1="78404" y1="74740" x2="80307" y2="67318"/>
                        <a14:backgroundMark x1="80307" y1="67318" x2="77160" y2="73438"/>
                        <a14:backgroundMark x1="77160" y1="73438" x2="75549" y2="73698"/>
                        <a14:backgroundMark x1="98902" y1="50651" x2="99122" y2="57682"/>
                        <a14:backgroundMark x1="99122" y1="57682" x2="98755" y2="46224"/>
                        <a14:backgroundMark x1="98755" y1="46224" x2="99634" y2="53776"/>
                        <a14:backgroundMark x1="99634" y1="53776" x2="98902" y2="63281"/>
                        <a14:backgroundMark x1="98902" y1="63281" x2="97511" y2="52995"/>
                        <a14:backgroundMark x1="80381" y1="65885" x2="81772" y2="69141"/>
                        <a14:backgroundMark x1="75110" y1="75000" x2="74671" y2="73307"/>
                        <a14:backgroundMark x1="75329" y1="73177" x2="75183" y2="72786"/>
                        <a14:backgroundMark x1="74671" y1="72917" x2="74671" y2="72917"/>
                        <a14:backgroundMark x1="74890" y1="72396" x2="74890" y2="72396"/>
                        <a14:backgroundMark x1="75037" y1="72526" x2="75037" y2="72526"/>
                        <a14:backgroundMark x1="81332" y1="47656" x2="79575" y2="54557"/>
                        <a14:backgroundMark x1="79575" y1="54557" x2="79209" y2="60026"/>
                        <a14:backgroundMark x1="78843" y1="54688" x2="80966" y2="48698"/>
                        <a14:backgroundMark x1="80966" y1="48698" x2="80966" y2="48698"/>
                        <a14:backgroundMark x1="92899" y1="60807" x2="92094" y2="51563"/>
                        <a14:backgroundMark x1="92094" y1="51563" x2="89019" y2="45833"/>
                        <a14:backgroundMark x1="89019" y1="45833" x2="84407" y2="44792"/>
                        <a14:backgroundMark x1="84407" y1="44792" x2="81332" y2="47266"/>
                        <a14:backgroundMark x1="93192" y1="55990" x2="91508" y2="49479"/>
                        <a14:backgroundMark x1="91508" y1="49479" x2="88580" y2="44661"/>
                        <a14:backgroundMark x1="88580" y1="44661" x2="84261" y2="44401"/>
                        <a14:backgroundMark x1="84261" y1="44401" x2="82796" y2="4518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6183" b="22083"/>
          <a:stretch/>
        </p:blipFill>
        <p:spPr>
          <a:xfrm>
            <a:off x="0" y="-3266"/>
            <a:ext cx="12192000" cy="28607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21427E-F57C-4000-9340-E9126D9F9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659" r="98536">
                        <a14:foregroundMark x1="1318" y1="70052" x2="3587" y2="63411"/>
                        <a14:foregroundMark x1="3587" y1="63411" x2="5490" y2="48698"/>
                        <a14:foregroundMark x1="11824" y1="42514" x2="12958" y2="41406"/>
                        <a14:foregroundMark x1="5490" y1="48698" x2="8984" y2="45287"/>
                        <a14:foregroundMark x1="12958" y1="41406" x2="16984" y2="41146"/>
                        <a14:foregroundMark x1="16984" y1="41146" x2="20278" y2="45182"/>
                        <a14:foregroundMark x1="20278" y1="45182" x2="25183" y2="66927"/>
                        <a14:foregroundMark x1="25183" y1="66927" x2="28477" y2="71354"/>
                        <a14:foregroundMark x1="28477" y1="71354" x2="36750" y2="73307"/>
                        <a14:foregroundMark x1="36750" y1="73307" x2="44143" y2="43099"/>
                        <a14:foregroundMark x1="49657" y1="41277" x2="52416" y2="40365"/>
                        <a14:foregroundMark x1="49762" y1="41242" x2="49627" y2="41287"/>
                        <a14:foregroundMark x1="44143" y1="43099" x2="49288" y2="41399"/>
                        <a14:foregroundMark x1="52416" y1="40365" x2="56369" y2="44792"/>
                        <a14:foregroundMark x1="56369" y1="44792" x2="58565" y2="51042"/>
                        <a14:foregroundMark x1="58565" y1="51042" x2="58638" y2="58203"/>
                        <a14:foregroundMark x1="58638" y1="58203" x2="60835" y2="65495"/>
                        <a14:foregroundMark x1="60835" y1="65495" x2="65154" y2="72005"/>
                        <a14:foregroundMark x1="65154" y1="72005" x2="69107" y2="71484"/>
                        <a14:foregroundMark x1="69107" y1="71484" x2="74497" y2="72473"/>
                        <a14:foregroundMark x1="75769" y1="66536" x2="78624" y2="49349"/>
                        <a14:foregroundMark x1="81610" y1="44715" x2="82064" y2="44010"/>
                        <a14:foregroundMark x1="80245" y1="46834" x2="80742" y2="46062"/>
                        <a14:foregroundMark x1="78624" y1="49349" x2="80131" y2="47010"/>
                        <a14:foregroundMark x1="85003" y1="42606" x2="89971" y2="40234"/>
                        <a14:foregroundMark x1="89971" y1="40234" x2="94729" y2="52865"/>
                        <a14:foregroundMark x1="94729" y1="52865" x2="98536" y2="68750"/>
                        <a14:foregroundMark x1="3221" y1="68359" x2="659" y2="69141"/>
                        <a14:backgroundMark x1="12299" y1="52995" x2="9444" y2="47266"/>
                        <a14:backgroundMark x1="9444" y1="47266" x2="13763" y2="46484"/>
                        <a14:backgroundMark x1="13763" y1="46484" x2="17570" y2="47786"/>
                        <a14:backgroundMark x1="17570" y1="47786" x2="19693" y2="56250"/>
                        <a14:backgroundMark x1="1611" y1="47656" x2="1464" y2="60547"/>
                        <a14:backgroundMark x1="6881" y1="60417" x2="7833" y2="52344"/>
                        <a14:backgroundMark x1="7833" y1="52344" x2="15154" y2="44271"/>
                        <a14:backgroundMark x1="15154" y1="44271" x2="18521" y2="49349"/>
                        <a14:backgroundMark x1="18521" y1="49349" x2="20132" y2="58724"/>
                        <a14:backgroundMark x1="29868" y1="57292" x2="30966" y2="44141"/>
                        <a14:backgroundMark x1="30966" y1="44141" x2="31040" y2="51302"/>
                        <a14:backgroundMark x1="31040" y1="51302" x2="31332" y2="37109"/>
                        <a14:backgroundMark x1="31332" y1="37109" x2="32138" y2="49349"/>
                        <a14:backgroundMark x1="32138" y1="49349" x2="32211" y2="39323"/>
                        <a14:backgroundMark x1="32211" y1="39323" x2="32430" y2="55469"/>
                        <a14:backgroundMark x1="34041" y1="47656" x2="37189" y2="52734"/>
                        <a14:backgroundMark x1="37189" y1="52734" x2="37116" y2="60156"/>
                        <a14:backgroundMark x1="37116" y1="60156" x2="33089" y2="64063"/>
                        <a14:backgroundMark x1="33089" y1="64063" x2="28551" y2="63932"/>
                        <a14:backgroundMark x1="28551" y1="63932" x2="25915" y2="57552"/>
                        <a14:backgroundMark x1="25915" y1="57552" x2="27233" y2="50391"/>
                        <a14:backgroundMark x1="27233" y1="50391" x2="27306" y2="50260"/>
                        <a14:backgroundMark x1="25915" y1="59375" x2="27526" y2="66276"/>
                        <a14:backgroundMark x1="27526" y1="66276" x2="31113" y2="69141"/>
                        <a14:backgroundMark x1="31113" y1="69141" x2="35066" y2="68229"/>
                        <a14:backgroundMark x1="35066" y1="68229" x2="37921" y2="62760"/>
                        <a14:backgroundMark x1="37921" y1="62760" x2="38580" y2="54688"/>
                        <a14:backgroundMark x1="25037" y1="53516" x2="25769" y2="60417"/>
                        <a14:backgroundMark x1="25769" y1="60417" x2="27818" y2="67057"/>
                        <a14:backgroundMark x1="27818" y1="67057" x2="28404" y2="67578"/>
                        <a14:backgroundMark x1="25037" y1="55208" x2="25622" y2="62630"/>
                        <a14:backgroundMark x1="25622" y1="62630" x2="27013" y2="65885"/>
                        <a14:backgroundMark x1="27013" y1="65885" x2="29575" y2="69010"/>
                        <a14:backgroundMark x1="43045" y1="62630" x2="43631" y2="54688"/>
                        <a14:backgroundMark x1="43631" y1="54688" x2="46486" y2="47786"/>
                        <a14:backgroundMark x1="46486" y1="47786" x2="51025" y2="45313"/>
                        <a14:backgroundMark x1="51025" y1="45313" x2="54832" y2="48177"/>
                        <a14:backgroundMark x1="54832" y1="48177" x2="56735" y2="54818"/>
                        <a14:backgroundMark x1="56735" y1="54818" x2="57101" y2="58333"/>
                        <a14:backgroundMark x1="56442" y1="52344" x2="53734" y2="47005"/>
                        <a14:backgroundMark x1="53734" y1="47005" x2="50146" y2="43229"/>
                        <a14:backgroundMark x1="50146" y1="43229" x2="46193" y2="45964"/>
                        <a14:backgroundMark x1="46193" y1="45964" x2="43045" y2="58073"/>
                        <a14:backgroundMark x1="42826" y1="59375" x2="43631" y2="51953"/>
                        <a14:backgroundMark x1="43631" y1="51953" x2="46340" y2="46875"/>
                        <a14:backgroundMark x1="46340" y1="46875" x2="46633" y2="46875"/>
                        <a14:backgroundMark x1="51611" y1="44792" x2="55417" y2="48177"/>
                        <a14:backgroundMark x1="55417" y1="48177" x2="56369" y2="50521"/>
                        <a14:backgroundMark x1="61274" y1="54818" x2="62006" y2="62630"/>
                        <a14:backgroundMark x1="62006" y1="62630" x2="64934" y2="67839"/>
                        <a14:backgroundMark x1="64934" y1="67839" x2="69327" y2="69010"/>
                        <a14:backgroundMark x1="69327" y1="69010" x2="73206" y2="65885"/>
                        <a14:backgroundMark x1="73206" y1="65885" x2="75403" y2="53776"/>
                        <a14:backgroundMark x1="74671" y1="59115" x2="72035" y2="64323"/>
                        <a14:backgroundMark x1="72035" y1="64323" x2="68082" y2="67969"/>
                        <a14:backgroundMark x1="68082" y1="67969" x2="70205" y2="69401"/>
                        <a14:backgroundMark x1="73499" y1="65755" x2="74817" y2="60807"/>
                        <a14:backgroundMark x1="67204" y1="69010" x2="66837" y2="69531"/>
                        <a14:backgroundMark x1="60835" y1="57682" x2="60615" y2="57552"/>
                        <a14:backgroundMark x1="6662" y1="57943" x2="8419" y2="50000"/>
                        <a14:backgroundMark x1="8419" y1="50000" x2="11786" y2="45833"/>
                        <a14:backgroundMark x1="11786" y1="45833" x2="15959" y2="44922"/>
                        <a14:backgroundMark x1="15959" y1="44922" x2="19253" y2="49479"/>
                        <a14:backgroundMark x1="19253" y1="49479" x2="20864" y2="59766"/>
                        <a14:backgroundMark x1="20791" y1="58724" x2="19839" y2="49479"/>
                        <a14:backgroundMark x1="15081" y1="44010" x2="11201" y2="44531"/>
                        <a14:backgroundMark x1="11201" y1="44531" x2="8419" y2="49479"/>
                        <a14:backgroundMark x1="8419" y1="49479" x2="7174" y2="53776"/>
                        <a14:backgroundMark x1="38653" y1="60156" x2="38653" y2="60156"/>
                        <a14:backgroundMark x1="75549" y1="81120" x2="81479" y2="59505"/>
                        <a14:backgroundMark x1="81479" y1="59505" x2="86384" y2="72786"/>
                        <a14:backgroundMark x1="86384" y1="72786" x2="85944" y2="79948"/>
                        <a14:backgroundMark x1="85944" y1="79948" x2="86310" y2="71875"/>
                        <a14:backgroundMark x1="86310" y1="71875" x2="85359" y2="76172"/>
                        <a14:backgroundMark x1="80454" y1="78125" x2="80747" y2="68229"/>
                        <a14:backgroundMark x1="80747" y1="68229" x2="83016" y2="62500"/>
                        <a14:backgroundMark x1="83016" y1="62500" x2="82870" y2="81380"/>
                        <a14:backgroundMark x1="82870" y1="81380" x2="82723" y2="72135"/>
                        <a14:backgroundMark x1="82723" y1="72135" x2="82430" y2="79557"/>
                        <a14:backgroundMark x1="82430" y1="79557" x2="81845" y2="66146"/>
                        <a14:backgroundMark x1="79575" y1="76953" x2="80307" y2="68620"/>
                        <a14:backgroundMark x1="80307" y1="68620" x2="78404" y2="74740"/>
                        <a14:backgroundMark x1="78404" y1="74740" x2="80307" y2="67318"/>
                        <a14:backgroundMark x1="80307" y1="67318" x2="77160" y2="73438"/>
                        <a14:backgroundMark x1="77160" y1="73438" x2="75549" y2="73698"/>
                        <a14:backgroundMark x1="98902" y1="50651" x2="99122" y2="57682"/>
                        <a14:backgroundMark x1="99122" y1="57682" x2="98755" y2="46224"/>
                        <a14:backgroundMark x1="98755" y1="46224" x2="99634" y2="53776"/>
                        <a14:backgroundMark x1="99634" y1="53776" x2="98902" y2="63281"/>
                        <a14:backgroundMark x1="98902" y1="63281" x2="97511" y2="52995"/>
                        <a14:backgroundMark x1="80381" y1="65885" x2="81772" y2="69141"/>
                        <a14:backgroundMark x1="75110" y1="75000" x2="74671" y2="73307"/>
                        <a14:backgroundMark x1="75329" y1="73177" x2="75183" y2="72786"/>
                        <a14:backgroundMark x1="74671" y1="72917" x2="74671" y2="72917"/>
                        <a14:backgroundMark x1="74890" y1="72396" x2="74890" y2="72396"/>
                        <a14:backgroundMark x1="75037" y1="72526" x2="75037" y2="72526"/>
                        <a14:backgroundMark x1="81332" y1="47656" x2="79575" y2="54557"/>
                        <a14:backgroundMark x1="79575" y1="54557" x2="79209" y2="60026"/>
                        <a14:backgroundMark x1="78843" y1="54688" x2="80966" y2="48698"/>
                        <a14:backgroundMark x1="80966" y1="48698" x2="80966" y2="48698"/>
                        <a14:backgroundMark x1="92899" y1="60807" x2="92094" y2="51563"/>
                        <a14:backgroundMark x1="92094" y1="51563" x2="89019" y2="45833"/>
                        <a14:backgroundMark x1="89019" y1="45833" x2="84407" y2="44792"/>
                        <a14:backgroundMark x1="84407" y1="44792" x2="81332" y2="47266"/>
                        <a14:backgroundMark x1="93192" y1="55990" x2="91508" y2="49479"/>
                        <a14:backgroundMark x1="91508" y1="49479" x2="88580" y2="44661"/>
                        <a14:backgroundMark x1="88580" y1="44661" x2="84261" y2="44401"/>
                        <a14:backgroundMark x1="84261" y1="44401" x2="82796" y2="4518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6183" b="22083"/>
          <a:stretch/>
        </p:blipFill>
        <p:spPr>
          <a:xfrm rot="10800000">
            <a:off x="-31010" y="3862251"/>
            <a:ext cx="12192000" cy="28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B371-5AAA-4A5D-8971-1ABC4784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Modelos en Minería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EC608-DA19-4F40-BC84-A886F04D9F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3BFC62-B661-4C01-8BC6-B57A1051F4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Bs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66B045F-377A-4B0E-B732-E2733A105E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P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987AC-D834-4B66-B709-F4A19AFFC3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Rp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2C5346F-2826-4427-A663-96F308A8D80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MX" dirty="0">
                <a:latin typeface="Abadi Extra Light" panose="020B0204020104020204" pitchFamily="34" charset="0"/>
              </a:rPr>
              <a:t>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E2466C-6EEA-401F-84E4-1A6026B8907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FF9E2C"/>
                </a:solidFill>
                <a:latin typeface="Abadi Extra Light" panose="020B0204020104020204" pitchFamily="34" charset="0"/>
              </a:rPr>
              <a:t>P</a:t>
            </a:r>
            <a:r>
              <a:rPr lang="es-MX" dirty="0">
                <a:latin typeface="Abadi Extra Light" panose="020B0204020104020204" pitchFamily="34" charset="0"/>
              </a:rPr>
              <a:t>ronóstico</a:t>
            </a:r>
          </a:p>
          <a:p>
            <a:pPr algn="ctr"/>
            <a:r>
              <a:rPr lang="es-MX" sz="1800" dirty="0">
                <a:latin typeface="Abadi Extra Light" panose="020B0204020104020204" pitchFamily="34" charset="0"/>
              </a:rPr>
              <a:t>Predecir futuros alternos en la caída o subida de una acción.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C7062AE-CC3A-43DA-B6E4-5C5C959633D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16138" y="1158262"/>
            <a:ext cx="2700338" cy="1190625"/>
          </a:xfrm>
        </p:spPr>
        <p:txBody>
          <a:bodyPr/>
          <a:lstStyle/>
          <a:p>
            <a:pPr algn="ctr"/>
            <a:r>
              <a:rPr lang="es-MX" sz="1800" dirty="0">
                <a:latin typeface="Abadi Extra Light" panose="020B0204020104020204" pitchFamily="34" charset="0"/>
              </a:rPr>
              <a:t>Listas de reproducción en videos recomendados de YouTube.</a:t>
            </a:r>
            <a:endParaRPr lang="es-MX" b="1" dirty="0">
              <a:solidFill>
                <a:srgbClr val="0FA592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es-MX" b="1" dirty="0">
                <a:solidFill>
                  <a:srgbClr val="0FA592"/>
                </a:solidFill>
                <a:latin typeface="Abadi Extra Light" panose="020B0204020104020204" pitchFamily="34" charset="0"/>
              </a:rPr>
              <a:t>R</a:t>
            </a:r>
            <a:r>
              <a:rPr lang="es-MX" dirty="0">
                <a:latin typeface="Abadi Extra Light" panose="020B0204020104020204" pitchFamily="34" charset="0"/>
              </a:rPr>
              <a:t>ecomendaciones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86793B5-A150-46E2-B39A-48D3333788B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ctr"/>
            <a:r>
              <a:rPr lang="es-MX" sz="1800" dirty="0">
                <a:latin typeface="Abadi Extra Light" panose="020B0204020104020204" pitchFamily="34" charset="0"/>
              </a:rPr>
              <a:t>Censos en poblaciones buscando ratios de natalidad y mortalidad.</a:t>
            </a:r>
            <a:endParaRPr lang="es-MX" b="1" dirty="0">
              <a:solidFill>
                <a:srgbClr val="75B744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es-MX" b="1" dirty="0">
                <a:solidFill>
                  <a:srgbClr val="75B744"/>
                </a:solidFill>
                <a:latin typeface="Abadi Extra Light" panose="020B0204020104020204" pitchFamily="34" charset="0"/>
              </a:rPr>
              <a:t>R</a:t>
            </a:r>
            <a:r>
              <a:rPr lang="es-MX" dirty="0">
                <a:latin typeface="Abadi Extra Light" panose="020B0204020104020204" pitchFamily="34" charset="0"/>
              </a:rPr>
              <a:t>iesgo y </a:t>
            </a:r>
            <a:r>
              <a:rPr lang="es-MX" b="1" dirty="0">
                <a:solidFill>
                  <a:srgbClr val="75B744"/>
                </a:solidFill>
                <a:latin typeface="Abadi Extra Light" panose="020B0204020104020204" pitchFamily="34" charset="0"/>
              </a:rPr>
              <a:t>p</a:t>
            </a:r>
            <a:r>
              <a:rPr lang="es-MX" dirty="0">
                <a:latin typeface="Abadi Extra Light" panose="020B0204020104020204" pitchFamily="34" charset="0"/>
              </a:rPr>
              <a:t>robabilidad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A6C8359-3396-4BAA-9522-A08225EF3DF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803B8D"/>
                </a:solidFill>
                <a:latin typeface="Abadi Extra Light" panose="020B0204020104020204" pitchFamily="34" charset="0"/>
              </a:rPr>
              <a:t>B</a:t>
            </a:r>
            <a:r>
              <a:rPr lang="es-MX" dirty="0">
                <a:latin typeface="Abadi Extra Light" panose="020B0204020104020204" pitchFamily="34" charset="0"/>
              </a:rPr>
              <a:t>úsqueda de </a:t>
            </a:r>
            <a:r>
              <a:rPr lang="es-MX" b="1" dirty="0">
                <a:solidFill>
                  <a:srgbClr val="803B8D"/>
                </a:solidFill>
                <a:latin typeface="Abadi Extra Light" panose="020B0204020104020204" pitchFamily="34" charset="0"/>
              </a:rPr>
              <a:t>s</a:t>
            </a:r>
            <a:r>
              <a:rPr lang="es-MX" dirty="0">
                <a:latin typeface="Abadi Extra Light" panose="020B0204020104020204" pitchFamily="34" charset="0"/>
              </a:rPr>
              <a:t>ecuencia</a:t>
            </a:r>
          </a:p>
          <a:p>
            <a:pPr algn="ctr"/>
            <a:r>
              <a:rPr lang="es-MX" sz="1800" dirty="0">
                <a:latin typeface="Abadi Extra Light" panose="020B0204020104020204" pitchFamily="34" charset="0"/>
              </a:rPr>
              <a:t>Paquetes y combos de golosinas en cinemas y autoservicio.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01DC1F1-8E08-4352-A5FD-526FD15607E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FF2F5F"/>
                </a:solidFill>
                <a:latin typeface="Abadi Extra Light" panose="020B0204020104020204" pitchFamily="34" charset="0"/>
              </a:rPr>
              <a:t>A</a:t>
            </a:r>
            <a:r>
              <a:rPr lang="es-MX" dirty="0">
                <a:latin typeface="Abadi Extra Light" panose="020B0204020104020204" pitchFamily="34" charset="0"/>
              </a:rPr>
              <a:t>grupación</a:t>
            </a:r>
          </a:p>
          <a:p>
            <a:pPr algn="ctr"/>
            <a:r>
              <a:rPr lang="es-MX" sz="1800" dirty="0">
                <a:latin typeface="Abadi Extra Light" panose="020B0204020104020204" pitchFamily="34" charset="0"/>
              </a:rPr>
              <a:t>Segmentar por estratos a grupos con gustos en común y obtener un nicho.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CC0313E-4330-4051-A34A-0F7B4336A1B2}"/>
              </a:ext>
            </a:extLst>
          </p:cNvPr>
          <p:cNvSpPr txBox="1">
            <a:spLocks/>
          </p:cNvSpPr>
          <p:nvPr/>
        </p:nvSpPr>
        <p:spPr>
          <a:xfrm>
            <a:off x="838200" y="309638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es-MX" dirty="0">
              <a:latin typeface="Abadi Extra Light" panose="020B0204020104020204" pitchFamily="34" charset="0"/>
            </a:endParaRPr>
          </a:p>
        </p:txBody>
      </p:sp>
      <p:pic>
        <p:nvPicPr>
          <p:cNvPr id="22" name="Gráfico 21" descr="Relámpagos">
            <a:extLst>
              <a:ext uri="{FF2B5EF4-FFF2-40B4-BE49-F238E27FC236}">
                <a16:creationId xmlns:a16="http://schemas.microsoft.com/office/drawing/2014/main" id="{4C7B5E7C-AEB1-4CB1-A601-8405E304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597" y="1434487"/>
            <a:ext cx="914400" cy="914400"/>
          </a:xfrm>
          <a:prstGeom prst="rect">
            <a:avLst/>
          </a:prstGeom>
        </p:spPr>
      </p:pic>
      <p:pic>
        <p:nvPicPr>
          <p:cNvPr id="24" name="Gráfico 23" descr="Carro de la compra">
            <a:extLst>
              <a:ext uri="{FF2B5EF4-FFF2-40B4-BE49-F238E27FC236}">
                <a16:creationId xmlns:a16="http://schemas.microsoft.com/office/drawing/2014/main" id="{E5972286-E12B-4BEE-A10B-975875E59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507" y="1434487"/>
            <a:ext cx="914400" cy="914400"/>
          </a:xfrm>
          <a:prstGeom prst="rect">
            <a:avLst/>
          </a:prstGeom>
        </p:spPr>
      </p:pic>
      <p:pic>
        <p:nvPicPr>
          <p:cNvPr id="26" name="Gráfico 25" descr="Compartir con una persona">
            <a:extLst>
              <a:ext uri="{FF2B5EF4-FFF2-40B4-BE49-F238E27FC236}">
                <a16:creationId xmlns:a16="http://schemas.microsoft.com/office/drawing/2014/main" id="{BA94AC6D-E8FC-431C-A0EC-9395AFB7D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9107" y="5443524"/>
            <a:ext cx="914400" cy="914400"/>
          </a:xfrm>
          <a:prstGeom prst="rect">
            <a:avLst/>
          </a:prstGeom>
        </p:spPr>
      </p:pic>
      <p:pic>
        <p:nvPicPr>
          <p:cNvPr id="28" name="Gráfico 27" descr="Gráfico de barras">
            <a:extLst>
              <a:ext uri="{FF2B5EF4-FFF2-40B4-BE49-F238E27FC236}">
                <a16:creationId xmlns:a16="http://schemas.microsoft.com/office/drawing/2014/main" id="{7FB90C99-86F7-4CE0-B351-3B979E904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3162" y="5416630"/>
            <a:ext cx="914400" cy="914400"/>
          </a:xfrm>
          <a:prstGeom prst="rect">
            <a:avLst/>
          </a:prstGeom>
        </p:spPr>
      </p:pic>
      <p:pic>
        <p:nvPicPr>
          <p:cNvPr id="30" name="Gráfico 29" descr="Grupo de hombres">
            <a:extLst>
              <a:ext uri="{FF2B5EF4-FFF2-40B4-BE49-F238E27FC236}">
                <a16:creationId xmlns:a16="http://schemas.microsoft.com/office/drawing/2014/main" id="{2B82BDA5-6A23-495E-B02F-42C80098C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7174" y="1434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26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81_TF78075468.potx" id="{FFCE3D9C-49D1-4891-9C98-722D6BD387C6}" vid="{4855F68A-BA68-42E6-8F32-177CB64C99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6F7287-AFAA-4567-AA1D-74B1CE9B7BF0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fb0879af-3eba-417a-a55a-ffe6dcd6ca77"/>
    <ds:schemaRef ds:uri="http://www.w3.org/XML/1998/namespace"/>
    <ds:schemaRef ds:uri="http://purl.org/dc/elements/1.1/"/>
    <ds:schemaRef ds:uri="6dc4bcd6-49db-4c07-9060-8acfc67cef9f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0C3894-97D7-4C32-8B55-42EC768D2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Escala de tiempo de cinco puntos de datos</Template>
  <TotalTime>0</TotalTime>
  <Words>78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Tema de Office</vt:lpstr>
      <vt:lpstr>Tema de Office</vt:lpstr>
      <vt:lpstr>Sergio Velázquez Rivera   1805244</vt:lpstr>
      <vt:lpstr>Modelos en Minería de Datos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2020-09-07T02:45:53Z</dcterms:created>
  <dcterms:modified xsi:type="dcterms:W3CDTF">2020-09-07T05:09:55Z</dcterms:modified>
  <cp:category/>
</cp:coreProperties>
</file>