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200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A66CBCE-C570-BF79-E9FC-D58D2CCEC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7609401-2943-12A3-35D5-351ECEE75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7821F144-BC52-15DF-1FD2-FE458942C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01F5F34-66F8-A3D0-528F-D416DFECC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3234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DE75920-162F-8C79-86C6-18BBB455B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430D8FFC-BD76-5F17-200F-21829C968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7C6236F6-8C5E-B359-4575-C8593958D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ACD7C0-0B28-2410-A371-EA15D7EC5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1952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87234E1-86B1-6DE3-A44F-812E5CB3D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B81BA27-C43A-12F4-DEE8-19BA28246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FC5A730B-B04F-F9B2-8AC3-F529F731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C484F1-AB48-6D3A-6463-4E71DAD96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7512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4789E01-076A-E8FD-5C2A-4C2CFE60A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CC7EED8-6853-0667-A100-B1FD7907B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6D3F175-00C0-2EAB-8DB3-830AEA8D5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CB2B596-C014-FA6E-8760-E35215892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402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0E8C825-2D32-A0A7-4FC0-BA19F1A38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FAB5B91-02DC-FE35-2DB2-4DCDA1683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24CAF30-1E7F-AC83-E7FF-201A622D1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206852-98F9-0B49-EE0B-AF3D96B48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7066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2AFDEB8-3707-BBF9-1146-B3EF84589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9EA2166C-8B4D-85FB-C224-C677973F3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E2E1F8B-92FD-7D92-0A24-BEC203AAC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742299-DC8B-8129-9E97-6E513286F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5625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C1C87B7-4A7D-BA09-31BA-28D8F436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BF1C9E5-81E4-CFB2-936E-80F1F6312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6B9C56E-821B-FF25-4F88-60EACBDC7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766F3A-A64E-2D7F-5AC7-8EDC78F6D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808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99CF166-9714-F6DA-0161-086F09FC2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BEA60270-8834-E040-9FF5-9470083F8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6F92B8C-B8EB-AA20-C550-BFC660199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447013E-10DB-E328-9D4A-B148F2A45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354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A1488EB-D57D-08E0-C8FF-91944D18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F5595DD9-B0F9-11DB-DDD1-3F3D65E11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AD9A753A-F9FD-533C-EA2B-417989061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2103B5-3EBF-B9DA-0FB6-E66215CB0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77648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FFCCE-A0E1-BFBC-4281-1A0E5F32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D2468227-EE95-3F69-78A6-2D474839E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217B38BC-353C-7AF9-6A5D-20412D45B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6B262F-4760-19BC-7A77-862D9014F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207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40287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0088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35769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47287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485678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77155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1221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654971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3414855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="" xmlns:p14="http://schemas.microsoft.com/office/powerpoint/2010/main" val="169511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20171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44615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0982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9281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48527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51275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8647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828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96086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838495"/>
            <a:ext cx="12039600" cy="11862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33400" y="3048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Venkatesan</a:t>
            </a:r>
            <a:r>
              <a:rPr lang="en-US" sz="2400" b="1" dirty="0" smtClean="0"/>
              <a:t> P</a:t>
            </a:r>
            <a:endParaRPr lang="en-US" sz="2400" dirty="0"/>
          </a:p>
          <a:p>
            <a:r>
              <a:rPr lang="en-US" sz="2400" b="1" dirty="0"/>
              <a:t>REGISTER NO AND NMID: </a:t>
            </a:r>
            <a:r>
              <a:rPr lang="en-US" sz="2400" dirty="0" smtClean="0"/>
              <a:t>asunm115212400295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dirty="0"/>
              <a:t>BCA(Computer Application)</a:t>
            </a:r>
          </a:p>
          <a:p>
            <a:r>
              <a:rPr lang="en-US" sz="2400" b="1" dirty="0"/>
              <a:t>COLLEGE: </a:t>
            </a:r>
            <a:r>
              <a:rPr lang="en-US" sz="2400" dirty="0"/>
              <a:t>Sri </a:t>
            </a:r>
            <a:r>
              <a:rPr lang="en-US" sz="2400" dirty="0" err="1"/>
              <a:t>Subramaniya</a:t>
            </a:r>
            <a:r>
              <a:rPr lang="en-US" sz="2400" dirty="0"/>
              <a:t> Swamy Government Arts </a:t>
            </a:r>
            <a:r>
              <a:rPr lang="en-US" sz="2400" dirty="0" smtClean="0"/>
              <a:t>      college</a:t>
            </a:r>
            <a:endParaRPr lang="en-US" sz="2400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3242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F6D3AE"/>
              </a:buClr>
              <a:buSzPts val="3600"/>
              <a:buFont typeface="Trebuchet MS"/>
              <a:buNone/>
            </a:pPr>
            <a:r>
              <a:rPr lang="en-US" sz="3600" b="1" i="1">
                <a:solidFill>
                  <a:srgbClr val="F6D3AE"/>
                </a:solidFill>
              </a:rPr>
              <a:t>RESULTS AND SCREENSHOT</a:t>
            </a:r>
            <a:endParaRPr sz="3600" b="1" i="1">
              <a:solidFill>
                <a:srgbClr val="F6D3AE"/>
              </a:solidFill>
            </a:endParaRPr>
          </a:p>
        </p:txBody>
      </p:sp>
      <p:sp>
        <p:nvSpPr>
          <p:cNvPr id="53" name="Google Shape;53;p2"/>
          <p:cNvSpPr txBox="1">
            <a:spLocks noGrp="1"/>
          </p:cNvSpPr>
          <p:nvPr>
            <p:ph type="sldNum" idx="7"/>
          </p:nvPr>
        </p:nvSpPr>
        <p:spPr>
          <a:xfrm>
            <a:off x="10352540" y="748586"/>
            <a:ext cx="8382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b" anchorCtr="0">
            <a:spAutoFit/>
          </a:bodyPr>
          <a:lstStyle/>
          <a:p>
            <a:pPr marL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</a:rPr>
              <a:pPr marL="3810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54" name="Google Shape;5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/>
        </p:nvSpPr>
        <p:spPr>
          <a:xfrm>
            <a:off x="788593" y="2498690"/>
            <a:ext cx="861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of my porfolio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0" y="2514600"/>
            <a:ext cx="4744092" cy="312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4" descr="C:\Users\CLP\Pictures\Screenshots\hari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4384" y="3223259"/>
            <a:ext cx="4763700" cy="23450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08B4259-F551-B74F-9B36-6D0337264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2FF0E662-3CCD-55A0-38E2-E89A053D1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1001417"/>
            <a:ext cx="76295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CONCLUSION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B415CBF6-D7B2-0056-048E-909F1413EC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443F12EA-9644-9C84-C701-9F968BCD7D2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74CFF21-C497-A5A5-2A5E-5C1AEF48C7E9}"/>
              </a:ext>
            </a:extLst>
          </p:cNvPr>
          <p:cNvSpPr txBox="1"/>
          <p:nvPr/>
        </p:nvSpPr>
        <p:spPr>
          <a:xfrm>
            <a:off x="762000" y="2819400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helped me understand how web pages are built and styled. I learned how to organize content, use basic tags, and apply CSS rules. I also got familiar with GitHub and how to share my work online.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96974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-2333625" y="914400"/>
            <a:ext cx="76296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F6D3AE"/>
              </a:buClr>
              <a:buSzPts val="4000"/>
              <a:buFont typeface="Times New Roman"/>
              <a:buNone/>
            </a:pPr>
            <a:r>
              <a:rPr lang="en-US" sz="4000" b="1" i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en-US" sz="4000" b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sldNum" idx="7"/>
          </p:nvPr>
        </p:nvSpPr>
        <p:spPr>
          <a:xfrm>
            <a:off x="10352540" y="748586"/>
            <a:ext cx="8382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b" anchorCtr="0">
            <a:spAutoFit/>
          </a:bodyPr>
          <a:lstStyle/>
          <a:p>
            <a:pPr marL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</a:rPr>
              <a:pPr marL="3810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676275" y="2598003"/>
            <a:ext cx="86106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"My First Web Portfolio: Learning HTML, CSS &amp; Java Basics"          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1CDAF42-C417-FB12-1D8E-061026B6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474719FD-D33F-E52A-B016-EEBF264C53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209800" y="762000"/>
            <a:ext cx="762952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spc="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AGENDA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A75C4532-90FF-920D-3675-259E8C8702C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C2FF177E-63AB-2920-9165-D00A18B7107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131D799-6A91-979C-0BB2-8004AE6141A1}"/>
              </a:ext>
            </a:extLst>
          </p:cNvPr>
          <p:cNvSpPr txBox="1"/>
          <p:nvPr/>
        </p:nvSpPr>
        <p:spPr>
          <a:xfrm>
            <a:off x="914400" y="2369230"/>
            <a:ext cx="86106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Problem Statement</a:t>
            </a:r>
          </a:p>
          <a:p>
            <a:r>
              <a:rPr lang="en-US" sz="2400" dirty="0"/>
              <a:t>• 	Project Overview</a:t>
            </a:r>
          </a:p>
          <a:p>
            <a:r>
              <a:rPr lang="en-US" sz="2400" dirty="0"/>
              <a:t>• 	End Users</a:t>
            </a:r>
          </a:p>
          <a:p>
            <a:r>
              <a:rPr lang="en-US" sz="2400" dirty="0"/>
              <a:t>• 	Tools and Technologies</a:t>
            </a:r>
          </a:p>
          <a:p>
            <a:r>
              <a:rPr lang="en-US" sz="2400" dirty="0"/>
              <a:t>• 	Portfolio Design and Layout</a:t>
            </a:r>
          </a:p>
          <a:p>
            <a:r>
              <a:rPr lang="en-US" sz="2400" dirty="0"/>
              <a:t>• 	Features and Functionality</a:t>
            </a:r>
          </a:p>
          <a:p>
            <a:r>
              <a:rPr lang="en-US" sz="2400" dirty="0"/>
              <a:t>• 	Results and Screenshots</a:t>
            </a:r>
          </a:p>
          <a:p>
            <a:r>
              <a:rPr lang="en-US" sz="2400" dirty="0"/>
              <a:t>• 	Conclusion</a:t>
            </a:r>
          </a:p>
          <a:p>
            <a:r>
              <a:rPr lang="en-US" sz="2400" dirty="0"/>
              <a:t>• 	GitHub Link           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08635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C7FAB2F-EAA3-4491-4087-49D19E32B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D1D521CD-AE9C-8612-D3ED-9B20A7A51A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919369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>PROBLEM STATEMENT </a:t>
            </a:r>
            <a: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i="1"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761A4274-B3DE-7205-C8B8-AE64C6AE1F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3E21E1BC-07F7-7EE9-4CE3-619F45CB36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693AFD6-618D-A6D3-8D7E-D9721D2B0268}"/>
              </a:ext>
            </a:extLst>
          </p:cNvPr>
          <p:cNvSpPr txBox="1"/>
          <p:nvPr/>
        </p:nvSpPr>
        <p:spPr>
          <a:xfrm>
            <a:off x="762000" y="2667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As a beginner in computer science, I wanted to create a simple digital portfolio to showcase my learning journey. I faced challenges like understanding basic syntax, layout design, and how to connect different parts of a webpage.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9396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5058B7C-D497-DCCF-C22E-DE52416D9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4B2CD568-A12A-63EE-3D79-FD312F0AF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49061" y="864136"/>
            <a:ext cx="136398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11291C02-87B3-013E-0516-EF3FDB9F4D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490F9F36-057E-5AAC-B1A5-47D462E77E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72BB575-EA90-DFA8-113B-1DB62648D03A}"/>
              </a:ext>
            </a:extLst>
          </p:cNvPr>
          <p:cNvSpPr txBox="1"/>
          <p:nvPr/>
        </p:nvSpPr>
        <p:spPr>
          <a:xfrm>
            <a:off x="676275" y="3047039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is a basic student portfolio website built using HTML and CSS. It includes sections like About Me, Skills, Projects, and Contact Info. I also added a small Java script to demonstrate my coding practice.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98098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FDB3FC7-708E-C1DD-2B87-58C57853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15FEB855-D3DD-1F46-9B89-68FCC5F759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794266"/>
            <a:ext cx="13552939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WHO ARE THE END USERS?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C761BA2E-8A90-1D42-F2AA-BC45050D66F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A66DD75D-C611-62B7-3520-C6095A0A3D4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4518EB5-1A49-B16D-1949-FA8A0BB2A198}"/>
              </a:ext>
            </a:extLst>
          </p:cNvPr>
          <p:cNvSpPr txBox="1"/>
          <p:nvPr/>
        </p:nvSpPr>
        <p:spPr>
          <a:xfrm>
            <a:off x="838200" y="2209800"/>
            <a:ext cx="8610600" cy="2930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• 	Myself (to track progress)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Teachers (for review and feedback)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Friends and classmates (to share ideas)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Future recruiters (as I grow my skills)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07370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45994E9-A326-2529-8872-F0A60A26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FABBCF17-2282-2F5A-4542-F4992DF626D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808858"/>
            <a:ext cx="137160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TOOLS AND TECHNIQUES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984BDD1A-9AA8-236C-D42C-0063DC2B07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B9CF323E-BCEE-C824-867C-0B217B4EF7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4694030-DB1B-9E56-A29A-6BCCDE7AB27B}"/>
              </a:ext>
            </a:extLst>
          </p:cNvPr>
          <p:cNvSpPr txBox="1"/>
          <p:nvPr/>
        </p:nvSpPr>
        <p:spPr>
          <a:xfrm>
            <a:off x="990600" y="2241302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HTML for structure</a:t>
            </a:r>
          </a:p>
          <a:p>
            <a:r>
              <a:rPr lang="en-US" sz="2400" dirty="0"/>
              <a:t>• 	CSS for styling</a:t>
            </a:r>
          </a:p>
          <a:p>
            <a:r>
              <a:rPr lang="en-US" sz="2400" dirty="0"/>
              <a:t>• 	Java for basic scripting</a:t>
            </a:r>
          </a:p>
          <a:p>
            <a:r>
              <a:rPr lang="en-US" sz="2400" dirty="0"/>
              <a:t>• 	Code Pen as my editor</a:t>
            </a:r>
          </a:p>
          <a:p>
            <a:r>
              <a:rPr lang="en-US" sz="2400" dirty="0"/>
              <a:t>• 	GitHub for version control and sharing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43440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976FA9-076D-461C-2F4E-5BC802B0C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FB8E5816-BC78-7BF2-8A3D-855A6E0968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38400" y="953488"/>
            <a:ext cx="14173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PORTFOLIO DESIGN AND LAYOUT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A809C02E-31E8-FE79-7CAC-66D18F1A501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0A76644D-9CE2-0F1A-F043-270DFC7A8F0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0921BE3-AC3A-0B84-4901-12FCA21CBA3E}"/>
              </a:ext>
            </a:extLst>
          </p:cNvPr>
          <p:cNvSpPr txBox="1"/>
          <p:nvPr/>
        </p:nvSpPr>
        <p:spPr>
          <a:xfrm>
            <a:off x="676275" y="266700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Simple layout with a header, navigation bar, and footer         </a:t>
            </a:r>
          </a:p>
          <a:p>
            <a:r>
              <a:rPr lang="en-US" sz="2400" dirty="0"/>
              <a:t>• 	Light color scheme for readability</a:t>
            </a:r>
          </a:p>
          <a:p>
            <a:r>
              <a:rPr lang="en-US" sz="2400" dirty="0"/>
              <a:t>• 	Responsive design using basic CSS media queries</a:t>
            </a:r>
          </a:p>
          <a:p>
            <a:r>
              <a:rPr lang="en-US" sz="2400" dirty="0"/>
              <a:t>• 	Organized sections with clear headings</a:t>
            </a:r>
          </a:p>
          <a:p>
            <a:r>
              <a:rPr lang="en-US" sz="2400" dirty="0"/>
              <a:t>      Responsive layout(mobile + desktop view)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98668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3829D8E-CA7E-87D8-0659-13F28330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C0537548-686F-9763-BDFD-5163C20A27B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411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FEATURES AND FUNCTIONALITY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F762D34B-6B73-EC37-B22A-2FB2B7A2F2D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1775E565-680D-7B9D-C06D-57AB3E04F41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D4AF3F9-06E1-B016-BFF0-AD9E797FE2C9}"/>
              </a:ext>
            </a:extLst>
          </p:cNvPr>
          <p:cNvSpPr txBox="1"/>
          <p:nvPr/>
        </p:nvSpPr>
        <p:spPr>
          <a:xfrm>
            <a:off x="662877" y="2707784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About Me section with a short intro</a:t>
            </a:r>
          </a:p>
          <a:p>
            <a:r>
              <a:rPr lang="en-US" sz="2400" dirty="0"/>
              <a:t>• 	Skills section listing HTML, CSS, and Java scripts</a:t>
            </a:r>
          </a:p>
          <a:p>
            <a:r>
              <a:rPr lang="en-US" sz="2400" dirty="0"/>
              <a:t>• 	Projects section with screenshots and descriptions</a:t>
            </a:r>
          </a:p>
          <a:p>
            <a:r>
              <a:rPr lang="en-US" sz="2400" dirty="0"/>
              <a:t>• 	Contact form (non-functional, just for design practice)</a:t>
            </a:r>
          </a:p>
          <a:p>
            <a:r>
              <a:rPr lang="en-US" sz="2400" dirty="0"/>
              <a:t>• 	Java script that prints a welcome message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100158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226</Words>
  <PresentationFormat>Custom</PresentationFormat>
  <Paragraphs>71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Digital Portfolio  </vt:lpstr>
      <vt:lpstr>PROJECT TITLE </vt:lpstr>
      <vt:lpstr>AGENDA </vt:lpstr>
      <vt:lpstr>PROBLEM STATEMENT  </vt:lpstr>
      <vt:lpstr>PROJECT OVERVIEW </vt:lpstr>
      <vt:lpstr>WHO ARE THE END USERS? </vt:lpstr>
      <vt:lpstr>TOOLS AND TECHNIQUES </vt:lpstr>
      <vt:lpstr>PORTFOLIO DESIGN AND LAYOUT</vt:lpstr>
      <vt:lpstr>FEATURES AND FUNCTIONALITY</vt:lpstr>
      <vt:lpstr>RESULTS AND SCREENSHOT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cp:lastModifiedBy>CLP</cp:lastModifiedBy>
  <cp:revision>8</cp:revision>
  <dcterms:modified xsi:type="dcterms:W3CDTF">2025-09-10T06:31:44Z</dcterms:modified>
</cp:coreProperties>
</file>