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-78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="" xmlns:a16="http://schemas.microsoft.com/office/drawing/2014/main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="" xmlns:a16="http://schemas.microsoft.com/office/drawing/2014/main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="" xmlns:p14="http://schemas.microsoft.com/office/powerpoint/2010/main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="" xmlns:p14="http://schemas.microsoft.com/office/powerpoint/2010/main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b="1" dirty="0" err="1" smtClean="0"/>
              <a:t>Hari</a:t>
            </a:r>
            <a:r>
              <a:rPr lang="en-US" sz="2400" b="1" dirty="0" smtClean="0"/>
              <a:t> V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asunm115212400274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BCA(Computer Application)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</a:t>
            </a:r>
            <a:r>
              <a:rPr lang="en-US" sz="2400" dirty="0" smtClean="0"/>
              <a:t>      college</a:t>
            </a:r>
            <a:endParaRPr lang="en-US" sz="2400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3600"/>
              <a:buFont typeface="Trebuchet MS"/>
              <a:buNone/>
            </a:pPr>
            <a:r>
              <a:rPr lang="en-US" sz="3600" b="1" i="1">
                <a:solidFill>
                  <a:srgbClr val="F6D3AE"/>
                </a:solidFill>
              </a:rPr>
              <a:t>RESULTS AND SCREENSHOT</a:t>
            </a:r>
            <a:endParaRPr sz="3600" b="1" i="1">
              <a:solidFill>
                <a:srgbClr val="F6D3AE"/>
              </a:solidFill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788593" y="249869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my porfolio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514600"/>
            <a:ext cx="4744092" cy="31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Picture 7" descr="C:\Users\CLP\Pictures\Screenshots\har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644" y="3406139"/>
            <a:ext cx="4926230" cy="2425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4000"/>
              <a:buFont typeface="Times New Roman"/>
              <a:buNone/>
            </a:pP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000" b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76275" y="2598003"/>
            <a:ext cx="8610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"My First Web Portfolio: Learning HTML, CSS &amp; Java Basics"   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="" xmlns:a16="http://schemas.microsoft.com/office/drawing/2014/main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="" xmlns:a16="http://schemas.microsoft.com/office/drawing/2014/main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="" xmlns:a16="http://schemas.microsoft.com/office/drawing/2014/main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226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CLP</cp:lastModifiedBy>
  <cp:revision>12</cp:revision>
  <dcterms:modified xsi:type="dcterms:W3CDTF">2025-09-10T07:03:21Z</dcterms:modified>
</cp:coreProperties>
</file>