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9" r:id="rId2"/>
    <p:sldId id="338" r:id="rId3"/>
    <p:sldId id="34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424" autoAdjust="0"/>
  </p:normalViewPr>
  <p:slideViewPr>
    <p:cSldViewPr>
      <p:cViewPr>
        <p:scale>
          <a:sx n="66" d="100"/>
          <a:sy n="66" d="100"/>
        </p:scale>
        <p:origin x="106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4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0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548680"/>
            <a:ext cx="5328592" cy="5904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9770"/>
              </p:ext>
            </p:extLst>
          </p:nvPr>
        </p:nvGraphicFramePr>
        <p:xfrm>
          <a:off x="4067944" y="867123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5582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466084" y="8686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6504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7426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716016" y="168163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732288" y="1705668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732288" y="1705667"/>
            <a:ext cx="3085132" cy="261297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044236" y="556762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第一轮</a:t>
            </a:r>
            <a:endParaRPr lang="en-US" altLang="zh-CN" sz="1200" b="1" dirty="0" smtClean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97127"/>
              </p:ext>
            </p:extLst>
          </p:nvPr>
        </p:nvGraphicFramePr>
        <p:xfrm>
          <a:off x="4067944" y="2314628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474072" y="231031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80112" y="231633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50484" y="231031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612508" y="232717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5656436" y="3068960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5672708" y="3092996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044236" y="2004267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第</a:t>
            </a:r>
            <a:r>
              <a:rPr lang="zh-CN" altLang="en-US" sz="1200" b="1" dirty="0"/>
              <a:t>二</a:t>
            </a:r>
            <a:r>
              <a:rPr lang="zh-CN" altLang="en-US" sz="1200" b="1" dirty="0" smtClean="0"/>
              <a:t>轮</a:t>
            </a:r>
            <a:endParaRPr lang="en-US" altLang="zh-CN" sz="1200" b="1" dirty="0" smtClean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12606"/>
              </p:ext>
            </p:extLst>
          </p:nvPr>
        </p:nvGraphicFramePr>
        <p:xfrm>
          <a:off x="4067944" y="4005064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474072" y="400074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50484" y="399431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89204" y="400074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570860" y="39965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794500" y="4779816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044236" y="3694703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第三轮</a:t>
            </a:r>
            <a:endParaRPr lang="en-US" altLang="zh-CN" sz="1200" b="1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49888" y="1262917"/>
            <a:ext cx="3369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选择</a:t>
            </a:r>
            <a:r>
              <a:rPr lang="zh-CN" altLang="en-US" sz="1200" dirty="0" smtClean="0"/>
              <a:t>排序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某个元素和后面的每个元素比较</a:t>
            </a:r>
            <a:r>
              <a:rPr lang="en-US" altLang="zh-CN" sz="1200" dirty="0" smtClean="0"/>
              <a:t>,</a:t>
            </a:r>
            <a:r>
              <a:rPr lang="zh-CN" altLang="en-US" sz="1200" dirty="0"/>
              <a:t>小</a:t>
            </a:r>
            <a:r>
              <a:rPr lang="zh-CN" altLang="en-US" sz="1200" dirty="0" smtClean="0"/>
              <a:t>的往前放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</a:t>
            </a:r>
            <a:r>
              <a:rPr lang="zh-CN" altLang="en-US" sz="1200" dirty="0" smtClean="0"/>
              <a:t>第一轮第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个元素和后面的每个比较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第二轮第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</a:t>
            </a:r>
            <a:r>
              <a:rPr lang="zh-CN" altLang="en-US" sz="1200" dirty="0"/>
              <a:t>元素和后面的每个比较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第三轮第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zh-CN" altLang="en-US" sz="1200" dirty="0"/>
              <a:t>元素和后面的每个比较</a:t>
            </a:r>
          </a:p>
        </p:txBody>
      </p:sp>
    </p:spTree>
    <p:extLst>
      <p:ext uri="{BB962C8B-B14F-4D97-AF65-F5344CB8AC3E}">
        <p14:creationId xmlns:p14="http://schemas.microsoft.com/office/powerpoint/2010/main" val="36502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2187 -0.0023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1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11944 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0.12187 -0.0034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1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11719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19 0.00093 L 0.11145 0.0025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24" y="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-0.22239 -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0.11024 0.002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3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11354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7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9" grpId="0" animBg="1"/>
      <p:bldP spid="49" grpId="0" animBg="1"/>
      <p:bldP spid="50" grpId="0" animBg="1"/>
      <p:bldP spid="40" grpId="0"/>
      <p:bldP spid="41" grpId="0"/>
      <p:bldP spid="41" grpId="2"/>
      <p:bldP spid="42" grpId="0"/>
      <p:bldP spid="42" grpId="1"/>
      <p:bldP spid="42" grpId="2"/>
      <p:bldP spid="43" grpId="0"/>
      <p:bldP spid="43" grpId="1"/>
      <p:bldP spid="44" grpId="0" animBg="1"/>
      <p:bldP spid="45" grpId="0" animBg="1"/>
      <p:bldP spid="47" grpId="0"/>
      <p:bldP spid="54" grpId="0"/>
      <p:bldP spid="55" grpId="2"/>
      <p:bldP spid="55" grpId="3"/>
      <p:bldP spid="56" grpId="1"/>
      <p:bldP spid="56" grpId="2"/>
      <p:bldP spid="57" grpId="1"/>
      <p:bldP spid="58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8034" y="404664"/>
            <a:ext cx="6370430" cy="5904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10002" y="2411695"/>
            <a:ext cx="64807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78154" y="2411695"/>
            <a:ext cx="63832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6828854" y="3351495"/>
            <a:ext cx="63832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6400378" y="294373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7746578" y="295643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772870" y="3909260"/>
            <a:ext cx="830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temp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362278" y="2435731"/>
            <a:ext cx="49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  <p:sp>
        <p:nvSpPr>
          <p:cNvPr id="163" name="文本框 162"/>
          <p:cNvSpPr txBox="1"/>
          <p:nvPr/>
        </p:nvSpPr>
        <p:spPr>
          <a:xfrm>
            <a:off x="7666434" y="2463668"/>
            <a:ext cx="5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843808" y="2178776"/>
            <a:ext cx="182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</a:t>
            </a:r>
            <a:r>
              <a:rPr lang="en-US" altLang="zh-CN" sz="1200" dirty="0" err="1" smtClean="0"/>
              <a:t>nt</a:t>
            </a:r>
            <a:r>
              <a:rPr lang="en-US" altLang="zh-CN" sz="1200" dirty="0" smtClean="0"/>
              <a:t> a = 10;</a:t>
            </a:r>
          </a:p>
          <a:p>
            <a:r>
              <a:rPr lang="en-US" altLang="zh-CN" sz="1200" dirty="0" err="1"/>
              <a:t>i</a:t>
            </a:r>
            <a:r>
              <a:rPr lang="en-US" altLang="zh-CN" sz="1200" dirty="0" err="1" smtClean="0"/>
              <a:t>nt</a:t>
            </a:r>
            <a:r>
              <a:rPr lang="en-US" altLang="zh-CN" sz="1200" dirty="0" smtClean="0"/>
              <a:t> b = 20;</a:t>
            </a:r>
          </a:p>
        </p:txBody>
      </p:sp>
      <p:sp>
        <p:nvSpPr>
          <p:cNvPr id="167" name="矩形 166"/>
          <p:cNvSpPr/>
          <p:nvPr/>
        </p:nvSpPr>
        <p:spPr>
          <a:xfrm>
            <a:off x="3035002" y="3292516"/>
            <a:ext cx="648072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4403154" y="3292516"/>
            <a:ext cx="63832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3225378" y="382455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4571578" y="383725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187278" y="3316552"/>
            <a:ext cx="49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  <p:sp>
        <p:nvSpPr>
          <p:cNvPr id="182" name="文本框 181"/>
          <p:cNvSpPr txBox="1"/>
          <p:nvPr/>
        </p:nvSpPr>
        <p:spPr>
          <a:xfrm>
            <a:off x="4491434" y="3344489"/>
            <a:ext cx="5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892574" y="2725194"/>
            <a:ext cx="68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= b;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5445937" y="3409814"/>
            <a:ext cx="13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temp = a</a:t>
            </a:r>
          </a:p>
          <a:p>
            <a:r>
              <a:rPr lang="en-US" altLang="zh-CN" sz="1600" dirty="0" smtClean="0"/>
              <a:t>a = b;</a:t>
            </a:r>
          </a:p>
          <a:p>
            <a:r>
              <a:rPr lang="en-US" altLang="zh-CN" sz="1600" dirty="0"/>
              <a:t>b</a:t>
            </a:r>
            <a:r>
              <a:rPr lang="en-US" altLang="zh-CN" sz="1600" dirty="0" smtClean="0"/>
              <a:t> = temp;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4489152" y="3344559"/>
            <a:ext cx="5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195" name="文本框 194"/>
          <p:cNvSpPr txBox="1"/>
          <p:nvPr/>
        </p:nvSpPr>
        <p:spPr>
          <a:xfrm>
            <a:off x="4634260" y="2060848"/>
            <a:ext cx="1825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个变量</a:t>
            </a:r>
            <a:r>
              <a:rPr lang="zh-CN" altLang="en-US" sz="1200" dirty="0"/>
              <a:t>交换</a:t>
            </a:r>
            <a:endParaRPr lang="en-US" altLang="zh-CN" sz="1200" dirty="0" smtClean="0"/>
          </a:p>
        </p:txBody>
      </p:sp>
      <p:sp>
        <p:nvSpPr>
          <p:cNvPr id="198" name="文本框 197"/>
          <p:cNvSpPr txBox="1"/>
          <p:nvPr/>
        </p:nvSpPr>
        <p:spPr>
          <a:xfrm>
            <a:off x="6354688" y="2441058"/>
            <a:ext cx="49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  <p:sp>
        <p:nvSpPr>
          <p:cNvPr id="200" name="文本框 199"/>
          <p:cNvSpPr txBox="1"/>
          <p:nvPr/>
        </p:nvSpPr>
        <p:spPr>
          <a:xfrm>
            <a:off x="7666434" y="2457511"/>
            <a:ext cx="55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20</a:t>
            </a:r>
            <a:endParaRPr lang="zh-CN" altLang="en-US" sz="2000" b="1" dirty="0"/>
          </a:p>
        </p:txBody>
      </p:sp>
      <p:sp>
        <p:nvSpPr>
          <p:cNvPr id="201" name="文本框 200"/>
          <p:cNvSpPr txBox="1"/>
          <p:nvPr/>
        </p:nvSpPr>
        <p:spPr>
          <a:xfrm>
            <a:off x="7169348" y="6877548"/>
            <a:ext cx="49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90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14219 -0.0053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1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1481E-6 L 0.05573 0.1384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55112E-17 L -0.14583 -0.0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2 -0.51273 L 0.05469 -0.6474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163" grpId="0"/>
      <p:bldP spid="186" grpId="0"/>
      <p:bldP spid="191" grpId="0"/>
      <p:bldP spid="193" grpId="0"/>
      <p:bldP spid="195" grpId="0" build="allAtOnce"/>
      <p:bldP spid="198" grpId="0"/>
      <p:bldP spid="200" grpId="0"/>
      <p:bldP spid="2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548680"/>
            <a:ext cx="5328592" cy="5904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/>
          </p:nvPr>
        </p:nvGraphicFramePr>
        <p:xfrm>
          <a:off x="4067944" y="867123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5582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466084" y="8686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6504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742684" y="86280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4716016" y="168163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044236" y="556762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第一轮</a:t>
            </a:r>
            <a:endParaRPr lang="en-US" altLang="zh-CN" sz="1200" b="1" dirty="0" smtClean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57090"/>
              </p:ext>
            </p:extLst>
          </p:nvPr>
        </p:nvGraphicFramePr>
        <p:xfrm>
          <a:off x="4067944" y="2443217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474072" y="243890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58596" y="244278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70860" y="2426321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76428" y="244278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4716016" y="3235649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044236" y="213285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第</a:t>
            </a:r>
            <a:r>
              <a:rPr lang="zh-CN" altLang="en-US" sz="1200" b="1" dirty="0"/>
              <a:t>二</a:t>
            </a:r>
            <a:r>
              <a:rPr lang="zh-CN" altLang="en-US" sz="1200" b="1" dirty="0" smtClean="0"/>
              <a:t>轮</a:t>
            </a:r>
            <a:endParaRPr lang="en-US" altLang="zh-CN" sz="1200" b="1" dirty="0" smtClean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923"/>
              </p:ext>
            </p:extLst>
          </p:nvPr>
        </p:nvGraphicFramePr>
        <p:xfrm>
          <a:off x="4067944" y="4133653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/>
                <a:gridCol w="1096888"/>
                <a:gridCol w="1096888"/>
                <a:gridCol w="95780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5537720" y="411342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97960" y="412508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47456" y="412692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74664" y="412508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4694188" y="492677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044236" y="3823292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第三轮</a:t>
            </a:r>
            <a:endParaRPr lang="en-US" altLang="zh-CN" sz="1200" b="1" dirty="0" smtClean="0"/>
          </a:p>
        </p:txBody>
      </p:sp>
      <p:sp>
        <p:nvSpPr>
          <p:cNvPr id="27" name="任意多边形 26"/>
          <p:cNvSpPr/>
          <p:nvPr/>
        </p:nvSpPr>
        <p:spPr>
          <a:xfrm>
            <a:off x="5846316" y="171973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951216" y="170703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5889028" y="3249849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512" y="1262917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冒泡排序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相邻元素比较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大的往后放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      </a:t>
            </a:r>
            <a:r>
              <a:rPr lang="zh-CN" altLang="en-US" sz="1200" dirty="0" smtClean="0"/>
              <a:t>第一轮有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个元素不比较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第二轮有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个元素不比较</a:t>
            </a:r>
            <a:endParaRPr lang="en-US" altLang="zh-CN" sz="1200" dirty="0" smtClean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</a:t>
            </a:r>
            <a:r>
              <a:rPr lang="zh-CN" altLang="en-US" sz="1200" dirty="0" smtClean="0"/>
              <a:t>第三轮有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个元素不比较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35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2187 -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-0.11945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87 -0.00255 L 0.23889 -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11945 -7.40741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9 -0.00255 L 0.35989 -0.002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11944 -4.0740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74 0.0027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2084 -0.0025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11858 -0.004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-23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11632 0.0016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33" grpId="1"/>
      <p:bldP spid="133" grpId="2"/>
      <p:bldP spid="134" grpId="0"/>
      <p:bldP spid="146" grpId="0"/>
      <p:bldP spid="19" grpId="0" animBg="1"/>
      <p:bldP spid="40" grpId="0"/>
      <p:bldP spid="41" grpId="0"/>
      <p:bldP spid="42" grpId="0"/>
      <p:bldP spid="42" grpId="1"/>
      <p:bldP spid="43" grpId="0"/>
      <p:bldP spid="43" grpId="1"/>
      <p:bldP spid="44" grpId="0" animBg="1"/>
      <p:bldP spid="47" grpId="0"/>
      <p:bldP spid="54" grpId="0"/>
      <p:bldP spid="54" grpId="1"/>
      <p:bldP spid="55" grpId="0"/>
      <p:bldP spid="56" grpId="0"/>
      <p:bldP spid="57" grpId="0"/>
      <p:bldP spid="57" grpId="1"/>
      <p:bldP spid="58" grpId="0" animBg="1"/>
      <p:bldP spid="60" grpId="0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7777</TotalTime>
  <Words>158</Words>
  <Application>Microsoft Office PowerPoint</Application>
  <PresentationFormat>全屏显示(4:3)</PresentationFormat>
  <Paragraphs>85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平张</cp:lastModifiedBy>
  <cp:revision>2474</cp:revision>
  <dcterms:created xsi:type="dcterms:W3CDTF">2015-06-29T07:19:00Z</dcterms:created>
  <dcterms:modified xsi:type="dcterms:W3CDTF">2017-04-01T16:00:54Z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