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306" r:id="rId15"/>
    <p:sldId id="276" r:id="rId16"/>
    <p:sldId id="277" r:id="rId17"/>
    <p:sldId id="278" r:id="rId18"/>
    <p:sldId id="280" r:id="rId19"/>
    <p:sldId id="281" r:id="rId20"/>
    <p:sldId id="309" r:id="rId21"/>
    <p:sldId id="310" r:id="rId22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85598" autoAdjust="0"/>
  </p:normalViewPr>
  <p:slideViewPr>
    <p:cSldViewPr snapToGrid="0" snapToObjects="1">
      <p:cViewPr varScale="1">
        <p:scale>
          <a:sx n="42" d="100"/>
          <a:sy n="42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053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7_IO&#27969;(&#24102;&#32531;&#20914;&#30340;&#23383;&#31526;&#27969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8_IO&#27969;(readLine()&#21644;newLine()&#26041;&#27861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9_IO&#27969;(&#23558;&#25991;&#26412;&#21453;&#36716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0_IO&#27969;(LineNumberReader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1_IO&#27969;(&#35013;&#39280;&#35774;&#35745;&#27169;&#24335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2_IO&#27969;(&#20351;&#29992;&#25351;&#23450;&#30340;&#30721;&#34920;&#35835;&#20889;&#23383;&#31526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3_IO&#27969;(&#36716;&#25442;&#27969;&#22270;&#35299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4_IO&#27969;(&#33719;&#21462;&#25991;&#26412;&#19978;&#23383;&#31526;&#20986;&#29616;&#30340;&#27425;&#25968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5_IO&#27969;(&#35797;&#29992;&#29256;&#36719;&#20214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6_File&#31867;(&#36882;&#2440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7_File&#31867;(&#32451;&#20064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1_IO&#27969;(&#23383;&#31526;&#27969;FileReader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2_IO&#27969;(&#23383;&#31526;&#27969;FileWriter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3_IO&#27969;(&#23383;&#31526;&#27969;&#30340;&#25335;&#36125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4_IO&#27969;(&#20160;&#20040;&#24773;&#20917;&#19979;&#20351;&#29992;&#23383;&#31526;&#27969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5_IO&#27969;(&#23383;&#31526;&#27969;&#26159;&#21542;&#21487;&#20197;&#25335;&#36125;&#38750;&#32431;&#25991;&#26412;&#30340;&#25991;&#20214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6_IO&#27969;(&#33258;&#23450;&#20041;&#23383;&#31526;&#25968;&#32452;&#30340;&#25335;&#36125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带缓冲的字符流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带缓冲的字符流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newLine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readLine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 err="1">
                <a:hlinkClick r:id="rId3" action="ppaction://hlinkfile"/>
              </a:rPr>
              <a:t>newLine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en-US" sz="1800" dirty="0"/>
              <a:t>分钟</a:t>
            </a:r>
            <a:r>
              <a:rPr lang="en-US" altLang="zh-C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将文本反转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将文本反转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LineNumberReader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(LineNumberReader).avi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字符流其他内容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装饰设计模式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指定的码表读写字符</a:t>
            </a:r>
          </a:p>
          <a:p>
            <a:r>
              <a:rPr lang="zh-CN" altLang="en-US" dirty="0" smtClean="0"/>
              <a:t>转换</a:t>
            </a:r>
            <a:r>
              <a:rPr lang="zh-CN" altLang="en-US" dirty="0"/>
              <a:t>流图解</a:t>
            </a:r>
          </a:p>
          <a:p>
            <a:r>
              <a:rPr lang="zh-CN" altLang="en-US" dirty="0" smtClean="0"/>
              <a:t>获取</a:t>
            </a:r>
            <a:r>
              <a:rPr lang="zh-CN" altLang="en-US" dirty="0"/>
              <a:t>文本上字符出现的次数</a:t>
            </a:r>
          </a:p>
          <a:p>
            <a:r>
              <a:rPr lang="zh-CN" altLang="en-US" dirty="0" smtClean="0"/>
              <a:t>试用</a:t>
            </a:r>
            <a:r>
              <a:rPr lang="zh-CN" altLang="en-US" dirty="0"/>
              <a:t>版</a:t>
            </a:r>
            <a:r>
              <a:rPr lang="zh-CN" altLang="en-US" dirty="0" smtClean="0"/>
              <a:t>软件模拟案例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装饰设计模式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使用指定的码表读写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转换流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使用指定的码表读写字符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转换流图解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转换流图解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获取</a:t>
            </a:r>
            <a:r>
              <a:rPr lang="zh-CN" altLang="en-US" sz="1900" dirty="0"/>
              <a:t>一个文本上每个字符出现的次数</a:t>
            </a:r>
            <a:r>
              <a:rPr lang="en-US" altLang="zh-CN" sz="1900" dirty="0"/>
              <a:t>,</a:t>
            </a:r>
            <a:r>
              <a:rPr lang="zh-CN" altLang="en-US" sz="1900" dirty="0"/>
              <a:t>将结果写在</a:t>
            </a:r>
            <a:r>
              <a:rPr lang="en-US" altLang="zh-CN" sz="1900" dirty="0" err="1"/>
              <a:t>times.txt</a:t>
            </a:r>
            <a:r>
              <a:rPr lang="zh-CN" altLang="en-US" sz="1900" dirty="0" smtClean="0"/>
              <a:t>上</a:t>
            </a:r>
            <a:r>
              <a:rPr lang="en-US" altLang="zh-CN" sz="1900" dirty="0" smtClean="0"/>
              <a:t>(10</a:t>
            </a:r>
            <a:r>
              <a:rPr lang="zh-CN" altLang="en-US" sz="1900" dirty="0" smtClean="0"/>
              <a:t>分钟</a:t>
            </a:r>
            <a:r>
              <a:rPr lang="en-US" altLang="zh-CN" sz="1900" dirty="0" smtClean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获取文本上字符出现的次数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获取文本上字符出现的次数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课程难度：难（难、正常）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</a:t>
            </a:r>
            <a:r>
              <a:rPr lang="zh-CN" altLang="en-US"/>
              <a:t>版</a:t>
            </a:r>
            <a:r>
              <a:rPr lang="zh-CN" altLang="en-US" smtClean="0"/>
              <a:t>软件模拟案例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试用版软件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字符流</a:t>
            </a:r>
            <a:endParaRPr lang="en-US" altLang="zh-CN" dirty="0" smtClean="0"/>
          </a:p>
          <a:p>
            <a:r>
              <a:rPr lang="zh-CN" altLang="en-US" dirty="0" smtClean="0"/>
              <a:t>字符流其他内容</a:t>
            </a:r>
            <a:endParaRPr lang="en-US" altLang="zh-CN" dirty="0" smtClean="0"/>
          </a:p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递归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整理视频中的代码思路，记录疑惑点，并练习代码</a:t>
            </a:r>
            <a:r>
              <a:rPr lang="en-US" altLang="zh-CN" sz="1800" dirty="0" smtClean="0"/>
              <a:t>(5</a:t>
            </a:r>
            <a:r>
              <a:rPr lang="zh-CN" altLang="en-US" sz="1800" dirty="0" smtClean="0"/>
              <a:t>分钟</a:t>
            </a:r>
            <a:r>
              <a:rPr lang="en-US" altLang="zh-CN" sz="1800" dirty="0"/>
              <a:t>)</a:t>
            </a:r>
          </a:p>
          <a:p>
            <a:pPr lvl="1" indent="0"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err="1" smtClean="0">
                <a:hlinkClick r:id="rId3" action="ppaction://hlinkfile"/>
              </a:rPr>
              <a:t>17_File</a:t>
            </a:r>
            <a:r>
              <a:rPr lang="zh-CN" altLang="en-US" sz="1900" dirty="0" smtClean="0">
                <a:hlinkClick r:id="rId3" action="ppaction://hlinkfile"/>
              </a:rPr>
              <a:t>类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 smtClean="0">
                <a:hlinkClick r:id="rId3" action="ppaction://hlinkfile"/>
              </a:rPr>
              <a:t>练习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r>
              <a:rPr lang="en-US" altLang="zh-CN" sz="1900" dirty="0" smtClean="0"/>
              <a:t>               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整理视频中的代码思路，记录疑惑点，并练习代码</a:t>
            </a:r>
            <a:r>
              <a:rPr lang="en-US" altLang="zh-CN" sz="1800" dirty="0" smtClean="0"/>
              <a:t>(15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字符流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字符流</a:t>
            </a:r>
            <a:r>
              <a:rPr lang="en-US" altLang="zh-CN" dirty="0" err="1"/>
              <a:t>FileReader</a:t>
            </a:r>
            <a:endParaRPr lang="en-US" altLang="zh-CN" dirty="0"/>
          </a:p>
          <a:p>
            <a:r>
              <a:rPr lang="zh-CN" altLang="en-US" dirty="0" smtClean="0"/>
              <a:t>字符流</a:t>
            </a:r>
            <a:r>
              <a:rPr lang="en-US" altLang="zh-CN" dirty="0" err="1"/>
              <a:t>FileWriter</a:t>
            </a:r>
            <a:endParaRPr lang="en-US" altLang="zh-CN" dirty="0"/>
          </a:p>
          <a:p>
            <a:r>
              <a:rPr lang="zh-CN" altLang="en-US" dirty="0" smtClean="0"/>
              <a:t>字符流</a:t>
            </a:r>
            <a:r>
              <a:rPr lang="zh-CN" altLang="en-US" dirty="0"/>
              <a:t>的拷贝</a:t>
            </a:r>
          </a:p>
          <a:p>
            <a:r>
              <a:rPr lang="zh-CN" altLang="en-US" dirty="0" smtClean="0"/>
              <a:t>什么</a:t>
            </a:r>
            <a:r>
              <a:rPr lang="zh-CN" altLang="en-US" dirty="0"/>
              <a:t>情况下使用字符流</a:t>
            </a:r>
          </a:p>
          <a:p>
            <a:r>
              <a:rPr lang="zh-CN" altLang="en-US" dirty="0" smtClean="0"/>
              <a:t>字符流</a:t>
            </a:r>
            <a:r>
              <a:rPr lang="zh-CN" altLang="en-US" dirty="0"/>
              <a:t>是否可以拷贝非纯文本的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自定义字符数组的拷贝</a:t>
            </a:r>
          </a:p>
          <a:p>
            <a:r>
              <a:rPr lang="zh-CN" altLang="en-US" dirty="0" smtClean="0"/>
              <a:t>带</a:t>
            </a:r>
            <a:r>
              <a:rPr lang="zh-CN" altLang="en-US" dirty="0"/>
              <a:t>缓冲的字符流</a:t>
            </a:r>
          </a:p>
          <a:p>
            <a:r>
              <a:rPr lang="en-US" altLang="zh-CN" dirty="0" err="1" smtClean="0"/>
              <a:t>readLine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newLine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  <a:p>
            <a:r>
              <a:rPr lang="en-US" altLang="zh-CN" dirty="0" err="1" smtClean="0"/>
              <a:t>LineNumberReader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字符流</a:t>
            </a:r>
            <a:r>
              <a:rPr lang="en-US" altLang="zh-CN" dirty="0" err="1"/>
              <a:t>FileReader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字符流</a:t>
            </a:r>
            <a:r>
              <a:rPr lang="en-US" altLang="zh-CN" sz="1900" dirty="0">
                <a:hlinkClick r:id="rId3" action="ppaction://hlinkfile"/>
              </a:rPr>
              <a:t>FileReader).avi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字符流</a:t>
            </a:r>
            <a:r>
              <a:rPr lang="en-US" altLang="zh-CN" dirty="0" err="1"/>
              <a:t>FileWriter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字符流</a:t>
            </a:r>
            <a:r>
              <a:rPr lang="en-US" altLang="zh-CN" sz="1900" dirty="0">
                <a:hlinkClick r:id="rId3" action="ppaction://hlinkfile"/>
              </a:rPr>
              <a:t>FileWriter).avi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字符流的拷贝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字符流的拷贝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en-US" sz="1800" dirty="0"/>
              <a:t>分钟</a:t>
            </a:r>
            <a:r>
              <a:rPr lang="en-US" altLang="zh-C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什么情况下使用字符流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什么情况下使用字符流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字符流是否可以拷贝非纯文本的文件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字符流是否可以拷贝非纯文本的文件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自定义字符数组的拷贝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自定义字符数组的拷贝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en-US" sz="1800" dirty="0"/>
              <a:t>分钟</a:t>
            </a:r>
            <a:r>
              <a:rPr lang="en-US" altLang="zh-CN" sz="18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4666</TotalTime>
  <Pages>0</Pages>
  <Words>952</Words>
  <Characters>0</Characters>
  <Application>Microsoft Office PowerPoint</Application>
  <DocSecurity>0</DocSecurity>
  <PresentationFormat>全屏显示(4:3)</PresentationFormat>
  <Lines>0</Lines>
  <Paragraphs>225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Java核心之IO流</vt:lpstr>
      <vt:lpstr>课程内容</vt:lpstr>
      <vt:lpstr>字符流</vt:lpstr>
      <vt:lpstr>字符流FileReader</vt:lpstr>
      <vt:lpstr>字符流FileWriter</vt:lpstr>
      <vt:lpstr>字符流的拷贝</vt:lpstr>
      <vt:lpstr>什么情况下使用字符流</vt:lpstr>
      <vt:lpstr>字符流是否可以拷贝非纯文本的文件</vt:lpstr>
      <vt:lpstr>自定义字符数组的拷贝</vt:lpstr>
      <vt:lpstr>带缓冲的字符流</vt:lpstr>
      <vt:lpstr>readLine()和newLine()方法</vt:lpstr>
      <vt:lpstr>将文本反转</vt:lpstr>
      <vt:lpstr>LineNumberReader</vt:lpstr>
      <vt:lpstr>字符流其他内容</vt:lpstr>
      <vt:lpstr>装饰设计模式</vt:lpstr>
      <vt:lpstr>使用指定的码表读写字符(转换流)</vt:lpstr>
      <vt:lpstr>转换流图解</vt:lpstr>
      <vt:lpstr>获取文本上字符出现的次数</vt:lpstr>
      <vt:lpstr>试用版软件模拟案例</vt:lpstr>
      <vt:lpstr>递归</vt:lpstr>
      <vt:lpstr>练习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贾乐飞</cp:lastModifiedBy>
  <cp:revision>637</cp:revision>
  <dcterms:created xsi:type="dcterms:W3CDTF">2015-04-23T13:51:39Z</dcterms:created>
  <dcterms:modified xsi:type="dcterms:W3CDTF">2015-09-09T08:31:29Z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