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296" r:id="rId3"/>
    <p:sldId id="265" r:id="rId4"/>
    <p:sldId id="264" r:id="rId5"/>
    <p:sldId id="266" r:id="rId6"/>
    <p:sldId id="318" r:id="rId7"/>
    <p:sldId id="286" r:id="rId8"/>
    <p:sldId id="268" r:id="rId9"/>
    <p:sldId id="270" r:id="rId10"/>
    <p:sldId id="271" r:id="rId11"/>
    <p:sldId id="311" r:id="rId12"/>
    <p:sldId id="326" r:id="rId13"/>
    <p:sldId id="327" r:id="rId14"/>
    <p:sldId id="328" r:id="rId15"/>
    <p:sldId id="329" r:id="rId16"/>
    <p:sldId id="330" r:id="rId17"/>
    <p:sldId id="331" r:id="rId18"/>
    <p:sldId id="333" r:id="rId19"/>
    <p:sldId id="334" r:id="rId20"/>
    <p:sldId id="335" r:id="rId21"/>
    <p:sldId id="336" r:id="rId22"/>
    <p:sldId id="337" r:id="rId23"/>
    <p:sldId id="344" r:id="rId24"/>
    <p:sldId id="345" r:id="rId25"/>
    <p:sldId id="346" r:id="rId26"/>
    <p:sldId id="347" r:id="rId27"/>
    <p:sldId id="348" r:id="rId28"/>
    <p:sldId id="349" r:id="rId29"/>
    <p:sldId id="25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5000" autoAdjust="0"/>
  </p:normalViewPr>
  <p:slideViewPr>
    <p:cSldViewPr>
      <p:cViewPr varScale="1">
        <p:scale>
          <a:sx n="56" d="100"/>
          <a:sy n="56" d="100"/>
        </p:scale>
        <p:origin x="16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93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49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73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7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9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0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92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5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06&#31649;&#23478;&#23110;&#65288;&#39033;&#30446;&#20013;&#30340;&#20998;&#23618;&#6528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07&#31649;&#23478;&#23110;&#65288;&#39033;&#30446;&#21151;&#33021;&#27169;&#22359;&#20171;&#32461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08&#31649;&#23478;&#23110;&#65288;&#25216;&#26415;&#36873;&#22411;&#21644;&#30456;&#20851;jar&#21253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09&#31649;&#23478;&#23110;&#65288;&#21019;&#24314;&#39033;&#30446;_&#23548;&#20837;jar&#21253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0&#31649;&#23478;&#23110;&#65288;&#21019;&#24314;&#25968;&#25454;&#24211;SQL&#35821;&#21477;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1&#31649;&#23478;&#23110;&#65288;&#39033;&#30446;&#20013;&#21019;&#24314;&#21253;&#23548;&#20837;&#24037;&#20855;&#31867;&#6528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2&#31649;&#23478;&#23110;&#65288;&#39033;&#30446;&#20013;&#30340;&#24037;&#20855;&#31867;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3&#31649;&#23478;&#23110;&#65288;&#20027;&#31383;&#20307;&#30028;&#38754;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4&#31649;&#23478;&#23110;&#65288;&#24377;&#20986;&#20998;&#31867;&#31649;&#29702;&#23545;&#35805;&#26694;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5&#31649;&#23478;&#23110;&#65288;&#20998;&#31867;&#31649;&#29702;&#23545;&#35805;&#20998;&#26512;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6&#31649;&#23478;&#23110;&#65288;&#24377;&#20986;&#28155;&#21152;&#32534;&#36753;&#20998;&#31867;&#23545;&#35805;&#26694;&#6528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7&#31649;&#23478;&#23110;&#65288;&#24377;&#20986;&#36134;&#21153;&#31649;&#29702;&#23545;&#35805;&#26694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8&#31649;&#23478;&#23110;&#65288;&#36134;&#21153;&#31649;&#29702;&#23545;&#35805;&#26694;&#20998;&#26512;&#6528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19&#31649;&#23478;&#23110;&#65288;&#24377;&#20986;&#28155;&#21152;&#36134;&#21153;&#32534;&#36753;&#36134;&#21153;&#23545;&#35805;&#26694;&#6528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20&#31649;&#23478;&#23110;&#65288;&#28155;&#21152;&#36134;&#21153;&#32534;&#36753;&#36134;&#21153;&#23545;&#35805;&#26694;&#20998;&#26512;&#65289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21&#31649;&#23478;&#23110;&#65288;&#24377;&#20986;&#25910;&#25903;&#27604;&#37325;&#22270;&#23545;&#35805;&#26694;&#65289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01JDBC&amp;DBUtils&#65288;&#25968;&#25454;&#24211;&#36830;&#25509;&#27744;&#30340;&#20171;&#32461;&#65289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02JDBC&amp;DBUtils&#65288;dbcp&#25968;&#25454;&#36830;&#25509;&#27744;&#30340;&#20351;&#29992;&#65289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03JDBC&amp;DBUtils&#65288;&#33258;&#23450;&#20041;MyDBUtils&#24037;&#20855;&#31867;&#6528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04&#31649;&#23478;&#23110;&#65288;&#39033;&#30446;&#24320;&#21457;&#30446;&#26631;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3_video/05&#31649;&#23478;&#23110;&#65288;&#39033;&#30446;&#28436;&#31034;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708920"/>
            <a:ext cx="518457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管家婆项目第一天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项目中的分层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>
                <a:latin typeface="+mn-ea"/>
                <a:hlinkClick r:id="rId3" action="ppaction://hlinkfile"/>
              </a:rPr>
              <a:t>管家婆（项目中的分层）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项目功能模块介绍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>
                <a:latin typeface="+mn-ea"/>
                <a:hlinkClick r:id="rId3" action="ppaction://hlinkfile"/>
              </a:rPr>
              <a:t>管家婆（项目功能模块介绍）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>
                <a:latin typeface="+mj-ea"/>
              </a:rPr>
              <a:t>管家婆项目的项目环境搭建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理解技术选型和相关</a:t>
            </a:r>
            <a:r>
              <a:rPr lang="en-US" altLang="zh-CN" sz="2900">
                <a:latin typeface="+mn-ea"/>
              </a:rPr>
              <a:t>jar</a:t>
            </a:r>
            <a:r>
              <a:rPr lang="zh-CN" altLang="en-US" sz="2900">
                <a:latin typeface="+mn-ea"/>
              </a:rPr>
              <a:t>包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理解创建项目</a:t>
            </a:r>
            <a:r>
              <a:rPr lang="en-US" altLang="zh-CN" sz="2900">
                <a:latin typeface="+mn-ea"/>
              </a:rPr>
              <a:t>_</a:t>
            </a:r>
            <a:r>
              <a:rPr lang="zh-CN" altLang="en-US" sz="2900">
                <a:latin typeface="+mn-ea"/>
              </a:rPr>
              <a:t>导入</a:t>
            </a:r>
            <a:r>
              <a:rPr lang="en-US" altLang="zh-CN" sz="2900">
                <a:latin typeface="+mn-ea"/>
              </a:rPr>
              <a:t>jar</a:t>
            </a:r>
            <a:r>
              <a:rPr lang="zh-CN" altLang="en-US" sz="2900">
                <a:latin typeface="+mn-ea"/>
              </a:rPr>
              <a:t>包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掌握创建数据库</a:t>
            </a:r>
            <a:r>
              <a:rPr lang="en-US" altLang="zh-CN" sz="2900">
                <a:latin typeface="+mn-ea"/>
              </a:rPr>
              <a:t>SQL</a:t>
            </a:r>
            <a:r>
              <a:rPr lang="zh-CN" altLang="en-US" sz="2900">
                <a:latin typeface="+mn-ea"/>
              </a:rPr>
              <a:t>语句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掌握项目中创建包导入工具类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掌握项目中的工具类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技术选型和相关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管家婆（技术选型和相关</a:t>
            </a:r>
            <a:r>
              <a:rPr lang="en-US" altLang="zh-CN" sz="1900" smtClean="0">
                <a:latin typeface="+mn-ea"/>
                <a:hlinkClick r:id="rId3" action="ppaction://hlinkfile"/>
              </a:rPr>
              <a:t>jar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包）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创建项目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导入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管家婆（创建项目</a:t>
            </a:r>
            <a:r>
              <a:rPr lang="en-US" altLang="zh-CN" sz="1900">
                <a:latin typeface="+mn-ea"/>
                <a:hlinkClick r:id="rId3" action="ppaction://hlinkfile"/>
              </a:rPr>
              <a:t>_</a:t>
            </a:r>
            <a:r>
              <a:rPr lang="zh-CN" altLang="en-US" sz="1900">
                <a:latin typeface="+mn-ea"/>
                <a:hlinkClick r:id="rId3" action="ppaction://hlinkfile"/>
              </a:rPr>
              <a:t>导入</a:t>
            </a:r>
            <a:r>
              <a:rPr lang="en-US" altLang="zh-CN" sz="1900">
                <a:latin typeface="+mn-ea"/>
                <a:hlinkClick r:id="rId3" action="ppaction://hlinkfile"/>
              </a:rPr>
              <a:t>jar</a:t>
            </a:r>
            <a:r>
              <a:rPr lang="zh-CN" altLang="en-US" sz="1900">
                <a:latin typeface="+mn-ea"/>
                <a:hlinkClick r:id="rId3" action="ppaction://hlinkfile"/>
              </a:rPr>
              <a:t>包）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创建数据库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SQL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管家婆（创建数据库</a:t>
            </a:r>
            <a:r>
              <a:rPr lang="en-US" altLang="zh-CN" sz="1900">
                <a:latin typeface="+mn-ea"/>
                <a:hlinkClick r:id="rId3" action="ppaction://hlinkfile"/>
              </a:rPr>
              <a:t>SQL</a:t>
            </a:r>
            <a:r>
              <a:rPr lang="zh-CN" altLang="en-US" sz="1900">
                <a:latin typeface="+mn-ea"/>
                <a:hlinkClick r:id="rId3" action="ppaction://hlinkfile"/>
              </a:rPr>
              <a:t>语句）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项目中创建包导入工具类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>
                <a:latin typeface="+mn-ea"/>
                <a:hlinkClick r:id="rId3" action="ppaction://hlinkfile"/>
              </a:rPr>
              <a:t>管家婆（项目中创建包导入工具类）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97981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项目中的工具类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>
                <a:latin typeface="+mn-ea"/>
                <a:hlinkClick r:id="rId3" action="ppaction://hlinkfile"/>
              </a:rPr>
              <a:t>管家婆（项目中的工具类）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四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主页面及分类管理模块的环境搭建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理解主窗体界面的搭建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理解弹出分类管理对话框的搭建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掌握分类管理对话分析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掌握弹出添加编辑分类对话框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主窗体界面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管家婆（主窗体界面）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</a:t>
            </a:r>
            <a:r>
              <a:rPr lang="zh-CN" altLang="en-US" sz="2900" smtClean="0"/>
              <a:t>数据库</a:t>
            </a:r>
            <a:r>
              <a:rPr lang="zh-CN" altLang="en-US" sz="2900"/>
              <a:t>连接池的相关内容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</a:t>
            </a:r>
            <a:r>
              <a:rPr lang="zh-CN" altLang="en-US" sz="2900" smtClean="0"/>
              <a:t>管家婆</a:t>
            </a:r>
            <a:r>
              <a:rPr lang="zh-CN" altLang="en-US" sz="2900"/>
              <a:t>项目的项目安排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掌握管家婆项目的项目环境搭建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理解</a:t>
            </a:r>
            <a:r>
              <a:rPr lang="zh-CN" altLang="en-US" sz="2900" smtClean="0"/>
              <a:t>主页</a:t>
            </a:r>
            <a:r>
              <a:rPr lang="zh-CN" altLang="en-US" sz="2900"/>
              <a:t>面及分类管理模块的环境搭建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理解</a:t>
            </a:r>
            <a:r>
              <a:rPr lang="zh-CN" altLang="en-US" sz="2900" smtClean="0"/>
              <a:t>账</a:t>
            </a:r>
            <a:r>
              <a:rPr lang="zh-CN" altLang="en-US" sz="2900"/>
              <a:t>务管理模块的环境搭建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弹出分类管理对话框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管家婆（弹出分类管理对话框）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分类管理对话分析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管家婆（分类管理对话分析）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弹出添加编辑分类对话框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22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管家婆（弹出添加编辑分类对话框）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五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账务管理模块的环境搭建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理解弹出账务管理对话框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掌握账务管理对话框分析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理解弹出添加账务编辑账务对话框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掌握添加账务编辑账务对话框分析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掌握弹出收支比重图对话框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弹出账务管理对话框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管家婆（弹出账务管理对话框）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账务管理对话框分析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18.</a:t>
            </a:r>
            <a:r>
              <a:rPr lang="zh-CN" altLang="en-US" sz="1900">
                <a:latin typeface="+mn-ea"/>
                <a:hlinkClick r:id="rId3" action="ppaction://hlinkfile"/>
              </a:rPr>
              <a:t>管家婆（账务管理对话框分析）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弹出添加账务编辑账务对话框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19.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管家婆（弹出添加账务编辑账务对话框）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添加账务编辑账务对话框分析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20.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管家婆（添加账务编辑账务对话框分析）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97981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弹出收支比重图对话框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21.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管家婆（弹出收支比重图对话框）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一、</a:t>
            </a:r>
            <a:r>
              <a:rPr lang="zh-CN" altLang="en-US" sz="3200"/>
              <a:t>数据库连接池的相关内容</a:t>
            </a:r>
            <a:endParaRPr lang="en-US" altLang="zh-CN" sz="3200" dirty="0">
              <a:latin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理解数据库连接池的介绍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dbcp</a:t>
            </a:r>
            <a:r>
              <a:rPr lang="zh-CN" altLang="en-US" sz="2900">
                <a:latin typeface="+mn-ea"/>
              </a:rPr>
              <a:t>数据连接池的使用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掌握自定义</a:t>
            </a:r>
            <a:r>
              <a:rPr lang="en-US" altLang="zh-CN" sz="2900">
                <a:latin typeface="+mn-ea"/>
              </a:rPr>
              <a:t>MyDBUtils</a:t>
            </a:r>
            <a:r>
              <a:rPr lang="zh-CN" altLang="en-US" sz="2900">
                <a:latin typeface="+mn-ea"/>
              </a:rPr>
              <a:t>工具类</a:t>
            </a:r>
            <a:endParaRPr lang="en-US" altLang="zh-CN" sz="2900" dirty="0">
              <a:latin typeface="+mn-ea"/>
            </a:endParaRPr>
          </a:p>
          <a:p>
            <a:pPr marL="0" indent="0">
              <a:spcAft>
                <a:spcPct val="20000"/>
              </a:spcAft>
              <a:buNone/>
              <a:defRPr/>
            </a:pPr>
            <a:endParaRPr lang="en-US" sz="2900" dirty="0">
              <a:solidFill>
                <a:srgbClr val="FF0000"/>
              </a:solidFill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marL="457200" lvl="1" indent="0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620688"/>
            <a:ext cx="849687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数据库连接池的介绍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1.JDBC&amp;DBUtils</a:t>
            </a:r>
            <a:r>
              <a:rPr lang="zh-CN" altLang="en-US" sz="1900">
                <a:latin typeface="+mn-ea"/>
                <a:hlinkClick r:id="rId3" action="ppaction://hlinkfile"/>
              </a:rPr>
              <a:t>（数据库连接池的介绍）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dbcp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数据连接池的使用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2.JDBC&amp;DBUtils</a:t>
            </a:r>
            <a:r>
              <a:rPr lang="zh-CN" altLang="en-US" sz="1900">
                <a:latin typeface="+mn-ea"/>
                <a:hlinkClick r:id="rId3" action="ppaction://hlinkfile"/>
              </a:rPr>
              <a:t>（</a:t>
            </a:r>
            <a:r>
              <a:rPr lang="en-US" altLang="zh-CN" sz="1900">
                <a:latin typeface="+mn-ea"/>
                <a:hlinkClick r:id="rId3" action="ppaction://hlinkfile"/>
              </a:rPr>
              <a:t>dbcp</a:t>
            </a:r>
            <a:r>
              <a:rPr lang="zh-CN" altLang="en-US" sz="1900">
                <a:latin typeface="+mn-ea"/>
                <a:hlinkClick r:id="rId3" action="ppaction://hlinkfile"/>
              </a:rPr>
              <a:t>数据连接池的使用）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620688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自定义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MyDBUtils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3.JDBC&amp;DBUtils</a:t>
            </a:r>
            <a:r>
              <a:rPr lang="zh-CN" altLang="en-US" sz="1900">
                <a:latin typeface="+mn-ea"/>
                <a:hlinkClick r:id="rId3" action="ppaction://hlinkfile"/>
              </a:rPr>
              <a:t>（自定义</a:t>
            </a:r>
            <a:r>
              <a:rPr lang="en-US" altLang="zh-CN" sz="1900">
                <a:latin typeface="+mn-ea"/>
                <a:hlinkClick r:id="rId3" action="ppaction://hlinkfile"/>
              </a:rPr>
              <a:t>MyDBUtils</a:t>
            </a:r>
            <a:r>
              <a:rPr lang="zh-CN" altLang="en-US" sz="1900">
                <a:latin typeface="+mn-ea"/>
                <a:hlinkClick r:id="rId3" action="ppaction://hlinkfile"/>
              </a:rPr>
              <a:t>工具类）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55679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管家婆项目的项目安排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理解项目开发目标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理解项目演示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掌握项目中的分层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掌握项目功能模块介绍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项目开发目标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4.</a:t>
            </a:r>
            <a:r>
              <a:rPr lang="zh-CN" altLang="en-US" sz="1900">
                <a:latin typeface="+mn-ea"/>
                <a:hlinkClick r:id="rId3" action="ppaction://hlinkfile"/>
              </a:rPr>
              <a:t>管家婆（项目开发目标）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项目演示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>
                <a:latin typeface="+mn-ea"/>
                <a:hlinkClick r:id="rId3" action="ppaction://hlinkfile"/>
              </a:rPr>
              <a:t>管家婆（项目演示）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5162</TotalTime>
  <Words>947</Words>
  <Application>Microsoft Office PowerPoint</Application>
  <PresentationFormat>全屏显示(4:3)</PresentationFormat>
  <Paragraphs>225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一、数据库连接池的相关内容</vt:lpstr>
      <vt:lpstr>1.1、数据库连接池的介绍</vt:lpstr>
      <vt:lpstr>1.2、dbcp数据连接池的使用 </vt:lpstr>
      <vt:lpstr>1.3、自定义MyDBUtils工具类</vt:lpstr>
      <vt:lpstr>二、管家婆项目的项目安排 </vt:lpstr>
      <vt:lpstr>2.1、项目开发目标</vt:lpstr>
      <vt:lpstr>2.2、项目演示</vt:lpstr>
      <vt:lpstr>2.3、项目中的分层</vt:lpstr>
      <vt:lpstr>2.4、项目功能模块介绍</vt:lpstr>
      <vt:lpstr>三、管家婆项目的项目环境搭建  </vt:lpstr>
      <vt:lpstr>3.1、技术选型和相关jar包</vt:lpstr>
      <vt:lpstr>3.2、创建项目_导入jar包</vt:lpstr>
      <vt:lpstr>3.3、创建数据库SQL语句</vt:lpstr>
      <vt:lpstr>3.4、项目中创建包导入工具类</vt:lpstr>
      <vt:lpstr>3.5、项目中的工具类</vt:lpstr>
      <vt:lpstr> 四、主页面及分类管理模块的环境搭建    </vt:lpstr>
      <vt:lpstr>4.1、主窗体界面</vt:lpstr>
      <vt:lpstr>4.2、弹出分类管理对话框</vt:lpstr>
      <vt:lpstr>4.3、分类管理对话分析</vt:lpstr>
      <vt:lpstr>4.4、弹出添加编辑分类对话框</vt:lpstr>
      <vt:lpstr> 五、账务管理模块的环境搭建    </vt:lpstr>
      <vt:lpstr>5.1、弹出账务管理对话框</vt:lpstr>
      <vt:lpstr>5.2、账务管理对话框分析</vt:lpstr>
      <vt:lpstr>5.3、弹出添加账务编辑账务对话框</vt:lpstr>
      <vt:lpstr>5.4、添加账务编辑账务对话框分析</vt:lpstr>
      <vt:lpstr>5.5、弹出收支比重图对话框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Think</cp:lastModifiedBy>
  <cp:revision>762</cp:revision>
  <dcterms:created xsi:type="dcterms:W3CDTF">2015-06-29T07:19:05Z</dcterms:created>
  <dcterms:modified xsi:type="dcterms:W3CDTF">2016-06-13T08:24:31Z</dcterms:modified>
</cp:coreProperties>
</file>