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286" r:id="rId9"/>
    <p:sldId id="268" r:id="rId10"/>
    <p:sldId id="270" r:id="rId11"/>
    <p:sldId id="271" r:id="rId12"/>
    <p:sldId id="311" r:id="rId13"/>
    <p:sldId id="340" r:id="rId14"/>
    <p:sldId id="344" r:id="rId15"/>
    <p:sldId id="326" r:id="rId16"/>
    <p:sldId id="327" r:id="rId17"/>
    <p:sldId id="328" r:id="rId18"/>
    <p:sldId id="329" r:id="rId19"/>
    <p:sldId id="330" r:id="rId20"/>
    <p:sldId id="333" r:id="rId21"/>
    <p:sldId id="334" r:id="rId22"/>
    <p:sldId id="335" r:id="rId23"/>
    <p:sldId id="336" r:id="rId24"/>
    <p:sldId id="25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5000" autoAdjust="0"/>
  </p:normalViewPr>
  <p:slideViewPr>
    <p:cSldViewPr>
      <p:cViewPr varScale="1">
        <p:scale>
          <a:sx n="56" d="100"/>
          <a:sy n="56" d="100"/>
        </p:scale>
        <p:origin x="16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3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93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0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2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06&#31649;&#23478;&#23110;&#65288;&#28155;&#21152;&#20998;&#31867;&#21151;&#33021;&#25968;&#25454;&#39564;&#35777;&#6528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07&#31649;&#23478;&#23110;&#65288;&#28155;&#21152;&#20998;&#31867;&#21151;&#33021;&#25968;&#25454;&#23553;&#35013;Sort&#23545;&#35937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08&#31649;&#23478;&#23110;&#65288;&#28155;&#21152;&#20998;&#31867;&#21151;&#33021;dao&#23618;&#23454;&#29616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09&#31649;&#23478;&#23110;&#65288;&#28155;&#21152;&#20998;&#31867;&#21151;&#33021;services&#23618;&#23454;&#29616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10&#31649;&#23478;&#23110;&#65288;&#28155;&#21152;&#20998;&#31867;&#21151;&#33021;controller&#23618;&#23454;&#29616;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11&#31649;&#23478;&#23110;&#65288;&#32534;&#36753;&#20998;&#31867;&#21151;&#33021;&#20998;&#26512;&#6528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12&#31649;&#23478;&#23110;&#65288;&#32534;&#36753;&#20998;&#31867;controller&#21151;&#33021;&#23454;&#29616;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13&#31649;&#23478;&#23110;&#65288;&#32534;&#36753;&#20998;&#31867;dao&#23618;&#21151;&#33021;&#23454;&#29616;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14&#31649;&#23478;&#23110;&#65288;&#32534;&#36753;&#20998;&#31867;services&#23618;&#21151;&#33021;&#23454;&#29616;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15&#31649;&#23478;&#23110;&#65288;&#21024;&#38500;&#20998;&#31867;&#21151;&#33021;&#23454;&#29616;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16&#31649;&#23478;&#23110;&#65288;&#21024;&#38500;&#20998;&#31867;dao&#23618;&#65292;services&#23618;&#21151;&#33021;&#23454;&#29616;&#6528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17&#31649;&#23478;&#23110;&#65288;&#21024;&#38500;&#20998;&#31867;controller&#23618;&#21151;&#33021;&#23454;&#29616;&#65289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01&#31649;&#23478;&#23110;&#65288;&#26597;&#35810;&#20998;&#31867;&#25968;&#25454;&#21151;&#33021;&#20998;&#26512;&#65289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02&#31649;&#23478;&#23110;&#65288;&#26597;&#35810;&#20998;&#31867;&#25968;&#25454;dao&#23618;&#21151;&#33021;&#23454;&#29616;&#65289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03&#31649;&#23478;&#23110;&#65288;&#26597;&#35810;&#20998;&#31867;&#25968;&#25454;services&#23618;&#21151;&#33021;&#23454;&#29616;&#6528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04&#31649;&#23478;&#23110;&#65288;&#26597;&#35810;&#20998;&#31867;&#25968;&#25454;controller&#23618;&#21151;&#33021;&#23454;&#29616;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05&#31649;&#23478;&#23110;&#65288;&#28155;&#21152;&#20998;&#31867;&#21151;&#33021;&#20998;&#26512;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708920"/>
            <a:ext cx="5112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管家婆项目第二天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、添加分类功能数据验证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管家婆（添加分类功能数据验证）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添加分类功能数据封装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Sort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管家婆</a:t>
            </a:r>
            <a:r>
              <a:rPr lang="zh-CN" altLang="en-US" sz="1900">
                <a:latin typeface="+mn-ea"/>
                <a:hlinkClick r:id="rId3" action="ppaction://hlinkfile"/>
              </a:rPr>
              <a:t>（添加分类功能数据封装</a:t>
            </a:r>
            <a:r>
              <a:rPr lang="en-US" altLang="zh-CN" sz="1900">
                <a:latin typeface="+mn-ea"/>
                <a:hlinkClick r:id="rId3" action="ppaction://hlinkfile"/>
              </a:rPr>
              <a:t>Sort</a:t>
            </a:r>
            <a:r>
              <a:rPr lang="zh-CN" altLang="en-US" sz="1900">
                <a:latin typeface="+mn-ea"/>
                <a:hlinkClick r:id="rId3" action="ppaction://hlinkfile"/>
              </a:rPr>
              <a:t>对象）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添加分类功能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管家婆（添加分类功能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添加分类功能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9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管家婆（添加分类功能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添加分类功能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管家婆（添加分类功能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层实现）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>
                <a:latin typeface="+mj-ea"/>
              </a:rPr>
              <a:t>编辑分类功能的实现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理解编辑分类功能分析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zh-CN" altLang="en-US" sz="2900" smtClean="0">
                <a:latin typeface="+mn-ea"/>
              </a:rPr>
              <a:t>编辑</a:t>
            </a:r>
            <a:r>
              <a:rPr lang="zh-CN" altLang="en-US" sz="2900">
                <a:latin typeface="+mn-ea"/>
              </a:rPr>
              <a:t>分类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掌握编辑分类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掌握编辑分类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编辑分类功能分析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>
                <a:latin typeface="+mn-ea"/>
                <a:hlinkClick r:id="rId3" action="ppaction://hlinkfile"/>
              </a:rPr>
              <a:t>管家婆（编辑分类功能分析）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编辑分类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20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>
                <a:latin typeface="+mn-ea"/>
                <a:hlinkClick r:id="rId3" action="ppaction://hlinkfile"/>
              </a:rPr>
              <a:t>管家婆（编辑分类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编辑分类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管家婆（编辑分类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505595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编辑分类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管家婆（编辑分类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/>
              <a:t>掌握</a:t>
            </a:r>
            <a:r>
              <a:rPr lang="zh-CN" altLang="en-US" sz="2900"/>
              <a:t>分类数据功能的实现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掌握添加分类功能的实现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掌握编辑分类功能的实现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掌握删除分类功能的实现</a:t>
            </a:r>
            <a:endParaRPr lang="zh-CN" altLang="en-US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1077843"/>
            <a:ext cx="7696200" cy="14398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四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/>
              <a:t>删除分类功能的实现</a:t>
            </a:r>
            <a:r>
              <a:rPr lang="en-US" altLang="zh-CN" sz="3600" dirty="0">
                <a:latin typeface="+mj-ea"/>
              </a:rPr>
              <a:t/>
            </a:r>
            <a:br>
              <a:rPr lang="en-US" altLang="zh-CN" sz="3600" dirty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掌握删除分类功能的功能分析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掌握删除分类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层，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掌握删除分类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层功能实现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删除分类功能实现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管家婆（删除分类功能实现）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删除分类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层，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管家婆（删除分类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层，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删除分类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>
                <a:latin typeface="+mn-ea"/>
                <a:hlinkClick r:id="rId3" action="ppaction://hlinkfile"/>
              </a:rPr>
              <a:t>管家婆（删除分类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一、</a:t>
            </a:r>
            <a:r>
              <a:rPr lang="zh-CN" altLang="en-US" sz="3200"/>
              <a:t>分类数据功能的实现</a:t>
            </a:r>
            <a:endParaRPr lang="en-US" altLang="zh-CN" sz="3200" dirty="0">
              <a:latin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理解查询分类数据功能分析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掌握查询分类数据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掌握查询分类数据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掌握查询分类数据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层功能实现</a:t>
            </a:r>
            <a:endParaRPr lang="en-US" altLang="zh-CN" sz="2900" dirty="0">
              <a:latin typeface="+mn-ea"/>
            </a:endParaRPr>
          </a:p>
          <a:p>
            <a:pPr marL="0" indent="0">
              <a:spcAft>
                <a:spcPct val="20000"/>
              </a:spcAft>
              <a:buNone/>
              <a:defRPr/>
            </a:pPr>
            <a:endParaRPr lang="en-US" sz="2900" dirty="0">
              <a:latin typeface="+mn-ea"/>
            </a:endParaRPr>
          </a:p>
          <a:p>
            <a:pPr lvl="1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marL="457200" lvl="1" indent="0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620688"/>
            <a:ext cx="849687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查询分类数据功能分析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长度：</a:t>
            </a:r>
            <a:r>
              <a:rPr lang="en-US" altLang="zh-CN" sz="1900" smtClean="0">
                <a:latin typeface="+mn-ea"/>
              </a:rPr>
              <a:t>11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18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管家婆（查询分类数据功能分析）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查询分类数据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2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管家婆（查询分类数据</a:t>
            </a:r>
            <a:r>
              <a:rPr lang="en-US" altLang="zh-CN" sz="1900">
                <a:latin typeface="+mn-ea"/>
                <a:hlinkClick r:id="rId3" action="ppaction://hlinkfile"/>
              </a:rPr>
              <a:t>dao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620688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查询分类数据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services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3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管家婆（查询分类数据</a:t>
            </a:r>
            <a:r>
              <a:rPr lang="en-US" altLang="zh-CN" sz="1900">
                <a:latin typeface="+mn-ea"/>
                <a:hlinkClick r:id="rId3" action="ppaction://hlinkfile"/>
              </a:rPr>
              <a:t>services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55679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查询分类数据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controller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层功能实现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4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管家婆（查询分类数据</a:t>
            </a:r>
            <a:r>
              <a:rPr lang="en-US" altLang="zh-CN" sz="1900">
                <a:latin typeface="+mn-ea"/>
                <a:hlinkClick r:id="rId3" action="ppaction://hlinkfile"/>
              </a:rPr>
              <a:t>controller</a:t>
            </a:r>
            <a:r>
              <a:rPr lang="zh-CN" altLang="en-US" sz="1900">
                <a:latin typeface="+mn-ea"/>
                <a:hlinkClick r:id="rId3" action="ppaction://hlinkfile"/>
              </a:rPr>
              <a:t>层功能实现）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55679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添加分类功能的实现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理解添加分类功能分析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掌握添加分类功能数据验证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掌握添加分类功能数据封装</a:t>
            </a:r>
            <a:r>
              <a:rPr lang="en-US" altLang="zh-CN" sz="2900">
                <a:latin typeface="+mn-ea"/>
              </a:rPr>
              <a:t>Sort</a:t>
            </a:r>
            <a:r>
              <a:rPr lang="zh-CN" altLang="en-US" sz="2900">
                <a:latin typeface="+mn-ea"/>
              </a:rPr>
              <a:t>对象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掌握添加分类功能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>
                <a:latin typeface="+mn-ea"/>
              </a:rPr>
              <a:t>层实现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掌握添加分类功能</a:t>
            </a:r>
            <a:r>
              <a:rPr lang="en-US" altLang="zh-CN" sz="2900">
                <a:latin typeface="+mn-ea"/>
              </a:rPr>
              <a:t>services</a:t>
            </a:r>
            <a:r>
              <a:rPr lang="zh-CN" altLang="en-US" sz="2900">
                <a:latin typeface="+mn-ea"/>
              </a:rPr>
              <a:t>层实现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掌握添加分类功能</a:t>
            </a:r>
            <a:r>
              <a:rPr lang="en-US" altLang="zh-CN" sz="2900">
                <a:latin typeface="+mn-ea"/>
              </a:rPr>
              <a:t>controller</a:t>
            </a:r>
            <a:r>
              <a:rPr lang="zh-CN" altLang="en-US" sz="2900">
                <a:latin typeface="+mn-ea"/>
              </a:rPr>
              <a:t>层实现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添加分类功能分析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08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>
                <a:latin typeface="+mn-ea"/>
                <a:hlinkClick r:id="rId3" action="ppaction://hlinkfile"/>
              </a:rPr>
              <a:t>管家婆（添加分类功能分析）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792</Words>
  <Application>Microsoft Office PowerPoint</Application>
  <PresentationFormat>全屏显示(4:3)</PresentationFormat>
  <Paragraphs>183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一、分类数据功能的实现</vt:lpstr>
      <vt:lpstr>1.1、查询分类数据功能分析</vt:lpstr>
      <vt:lpstr>1.2、查询分类数据dao层功能实现</vt:lpstr>
      <vt:lpstr>1.3、查询分类数据services层功能实现</vt:lpstr>
      <vt:lpstr>1.4、查询分类数据controller层功能实现 </vt:lpstr>
      <vt:lpstr>二、添加分类功能的实现 </vt:lpstr>
      <vt:lpstr>2.1、添加分类功能分析</vt:lpstr>
      <vt:lpstr>2.2、添加分类功能数据验证</vt:lpstr>
      <vt:lpstr>2.3、添加分类功能数据封装Sort对象</vt:lpstr>
      <vt:lpstr>2.4、添加分类功能dao层实现</vt:lpstr>
      <vt:lpstr>2.5、添加分类功能services层实现</vt:lpstr>
      <vt:lpstr>2.6、添加分类功能controller层实现</vt:lpstr>
      <vt:lpstr>三、编辑分类功能的实现   </vt:lpstr>
      <vt:lpstr>3.1、编辑分类功能分析</vt:lpstr>
      <vt:lpstr>3.2、编辑分类controller功能实现</vt:lpstr>
      <vt:lpstr>3.3、编辑分类dao层功能实现</vt:lpstr>
      <vt:lpstr>3.4、编辑分类services层功能实现</vt:lpstr>
      <vt:lpstr> 四、删除分类功能的实现    </vt:lpstr>
      <vt:lpstr>4.1、删除分类功能实现</vt:lpstr>
      <vt:lpstr>4.2、删除分类dao层，services层功能实现</vt:lpstr>
      <vt:lpstr>4.3、删除分类controller层功能实现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Think</cp:lastModifiedBy>
  <cp:revision>730</cp:revision>
  <dcterms:created xsi:type="dcterms:W3CDTF">2015-06-29T07:19:05Z</dcterms:created>
  <dcterms:modified xsi:type="dcterms:W3CDTF">2016-06-13T08:24:18Z</dcterms:modified>
</cp:coreProperties>
</file>