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1" r:id="rId2"/>
    <p:sldId id="296" r:id="rId3"/>
    <p:sldId id="265" r:id="rId4"/>
    <p:sldId id="264" r:id="rId5"/>
    <p:sldId id="266" r:id="rId6"/>
    <p:sldId id="318" r:id="rId7"/>
    <p:sldId id="286" r:id="rId8"/>
    <p:sldId id="268" r:id="rId9"/>
    <p:sldId id="270" r:id="rId10"/>
    <p:sldId id="271" r:id="rId11"/>
    <p:sldId id="311" r:id="rId12"/>
    <p:sldId id="340" r:id="rId13"/>
    <p:sldId id="326" r:id="rId14"/>
    <p:sldId id="327" r:id="rId15"/>
    <p:sldId id="328" r:id="rId16"/>
    <p:sldId id="329" r:id="rId17"/>
    <p:sldId id="330" r:id="rId18"/>
    <p:sldId id="333" r:id="rId19"/>
    <p:sldId id="334" r:id="rId20"/>
    <p:sldId id="335" r:id="rId21"/>
    <p:sldId id="336" r:id="rId22"/>
    <p:sldId id="337" r:id="rId23"/>
    <p:sldId id="338" r:id="rId24"/>
    <p:sldId id="25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75000" autoAdjust="0"/>
  </p:normalViewPr>
  <p:slideViewPr>
    <p:cSldViewPr>
      <p:cViewPr varScale="1">
        <p:scale>
          <a:sx n="56" d="100"/>
          <a:sy n="56" d="100"/>
        </p:scale>
        <p:origin x="168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0B61-1D19-4130-869D-49E6C1ADEA8D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2913-3178-40A7-899B-6B809866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35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93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40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4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48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73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7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38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09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52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06&#31649;&#23478;&#23110;&#65288;&#33756;&#21333;&#32852;&#21160;&#31532;&#20108;&#31181;&#24773;&#20917;&#30340;dao&#23618;&#21151;&#33021;&#23454;&#29616;&#65289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07&#31649;&#23478;&#23110;&#65288;&#33756;&#21333;&#32852;&#21160;&#31532;&#19977;&#31181;&#24773;&#20917;controller&#21644;services&#23618;&#21151;&#33021;&#23454;&#29616;&#65289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08&#31649;&#23478;&#23110;&#65288;&#33756;&#21333;&#32852;&#21160;&#31532;&#19977;&#31181;&#24773;&#20917;dao&#23618;&#21151;&#33021;&#23454;&#29616;&#65289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09&#31649;&#23478;&#23110;&#65288;&#36134;&#21153;&#32452;&#21512;&#26597;&#35810;&#30340;&#21151;&#33021;&#20998;&#26512;&#65289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10&#31649;&#23478;&#23110;&#65288;&#36134;&#21153;&#32452;&#21512;&#26597;&#35810;&#30340;SQL&#35821;&#21477;&#20998;&#26512;&#65289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11&#31649;&#23478;&#23110;&#65288;&#26597;&#35810;&#26465;&#20214;&#23553;&#35013;&#25104;QueryForm&#23545;&#35937;&#65289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12&#31649;&#23478;&#23110;&#65288;&#36134;&#21153;&#32452;&#21512;&#26597;&#35810;&#30456;&#20851;&#30340;&#31867;&#21644;&#26041;&#27861;&#23454;&#29616;&#65289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13&#31649;&#23478;&#23110;&#65288;&#36134;&#21153;&#32452;&#21512;&#26597;&#35810;dao&#23618;&#21151;&#33021;&#23454;&#29616;&#65289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14&#31649;&#23478;&#23110;&#65288;&#36134;&#21153;&#32452;&#21512;&#26597;&#35810;services&#23618;&#23553;&#35013;Ledger&#23545;&#35937;&#21151;&#33021;&#23454;&#29616;&#65289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15&#31649;&#23478;&#23110;&#65288;&#36134;&#21153;&#32452;&#21512;&#26597;&#35810;services&#23618;&#23553;&#35013;Map&#38598;&#21512;&#21151;&#33021;&#23454;&#29616;&#65289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16&#31649;&#23478;&#23110;&#65288;&#36134;&#21153;&#32452;&#21512;&#26597;&#35810;controller&#21151;&#33021;&#23454;&#29616;&#65289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17&#31649;&#23478;&#23110;&#65288;&#28155;&#21152;&#36134;&#21153;&#21151;&#33021;&#20998;&#26512;&#65289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01&#31649;&#23478;&#23110;&#65288;&#20170;&#22825;&#39033;&#30446;&#20869;&#23481;&#23433;&#25490;&#65289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02&#31649;&#23478;&#23110;&#65288;&#33756;&#21333;&#32852;&#21160;&#20998;&#26512;&#65289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03&#31649;&#23478;&#23110;&#65288;&#33756;&#21333;&#32852;&#21160;&#19977;&#31181;&#24773;&#20917;&#65289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04&#31649;&#23478;&#23110;&#65288;&#33756;&#21333;&#32852;&#21160;&#24773;&#20917;&#19968;&#23454;&#29616;&#65289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5_video/05&#31649;&#23478;&#23110;&#65288;&#33756;&#21333;&#32852;&#21160;&#31532;&#20108;&#31181;&#24773;&#20917;&#30340;controll&#23618;&#21644;services&#23618;&#21151;&#33021;&#23454;&#29616;&#65289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636912"/>
            <a:ext cx="51125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管家婆项目第三天</a:t>
            </a:r>
            <a:endParaRPr lang="en-US" altLang="zh-CN" sz="4800" b="1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6105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菜单联动第二种情况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dao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6.</a:t>
            </a:r>
            <a:r>
              <a:rPr lang="zh-CN" altLang="en-US" sz="1900">
                <a:latin typeface="+mn-ea"/>
                <a:hlinkClick r:id="rId3" action="ppaction://hlinkfile"/>
              </a:rPr>
              <a:t>管家婆（菜单联动第二种情况的</a:t>
            </a:r>
            <a:r>
              <a:rPr lang="en-US" altLang="zh-CN" sz="1900">
                <a:latin typeface="+mn-ea"/>
                <a:hlinkClick r:id="rId3" action="ppaction://hlinkfile"/>
              </a:rPr>
              <a:t>dao</a:t>
            </a:r>
            <a:r>
              <a:rPr lang="zh-CN" altLang="en-US" sz="1900">
                <a:latin typeface="+mn-ea"/>
                <a:hlinkClick r:id="rId3" action="ppaction://hlinkfile"/>
              </a:rPr>
              <a:t>层功能实现）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菜单联动第三种情况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controller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和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services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7.</a:t>
            </a:r>
            <a:r>
              <a:rPr lang="zh-CN" altLang="en-US" sz="1900">
                <a:latin typeface="+mn-ea"/>
                <a:hlinkClick r:id="rId3" action="ppaction://hlinkfile"/>
              </a:rPr>
              <a:t>管家婆（菜单联动第三种情况</a:t>
            </a:r>
            <a:r>
              <a:rPr lang="en-US" altLang="zh-CN" sz="1900">
                <a:latin typeface="+mn-ea"/>
                <a:hlinkClick r:id="rId3" action="ppaction://hlinkfile"/>
              </a:rPr>
              <a:t>controller</a:t>
            </a:r>
            <a:r>
              <a:rPr lang="zh-CN" altLang="en-US" sz="1900">
                <a:latin typeface="+mn-ea"/>
                <a:hlinkClick r:id="rId3" action="ppaction://hlinkfile"/>
              </a:rPr>
              <a:t>和</a:t>
            </a:r>
            <a:r>
              <a:rPr lang="en-US" altLang="zh-CN" sz="1900">
                <a:latin typeface="+mn-ea"/>
                <a:hlinkClick r:id="rId3" action="ppaction://hlinkfile"/>
              </a:rPr>
              <a:t>services</a:t>
            </a:r>
            <a:r>
              <a:rPr lang="zh-CN" altLang="en-US" sz="1900">
                <a:latin typeface="+mn-ea"/>
                <a:hlinkClick r:id="rId3" action="ppaction://hlinkfile"/>
              </a:rPr>
              <a:t>层功能实现）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菜单联动第三种情况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dao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8.</a:t>
            </a:r>
            <a:r>
              <a:rPr lang="zh-CN" altLang="en-US" sz="1900">
                <a:latin typeface="+mn-ea"/>
                <a:hlinkClick r:id="rId3" action="ppaction://hlinkfile"/>
              </a:rPr>
              <a:t>管家婆（菜单联动第三种情况</a:t>
            </a:r>
            <a:r>
              <a:rPr lang="en-US" altLang="zh-CN" sz="1900">
                <a:latin typeface="+mn-ea"/>
                <a:hlinkClick r:id="rId3" action="ppaction://hlinkfile"/>
              </a:rPr>
              <a:t>dao</a:t>
            </a:r>
            <a:r>
              <a:rPr lang="zh-CN" altLang="en-US" sz="1900">
                <a:latin typeface="+mn-ea"/>
                <a:hlinkClick r:id="rId3" action="ppaction://hlinkfile"/>
              </a:rPr>
              <a:t>层功能实现）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>
                <a:latin typeface="+mj-ea"/>
              </a:rPr>
              <a:t>管家婆项目账务组合查询的功能分析</a:t>
            </a:r>
            <a:r>
              <a:rPr lang="en-US" altLang="zh-CN" sz="3600" dirty="0">
                <a:latin typeface="+mj-ea"/>
              </a:rPr>
              <a:t/>
            </a:r>
            <a:br>
              <a:rPr lang="en-US" altLang="zh-CN" sz="3600" dirty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理解账务组合查询的功能分析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理解账务组合查询的</a:t>
            </a:r>
            <a:r>
              <a:rPr lang="en-US" altLang="zh-CN" sz="2900">
                <a:latin typeface="+mn-ea"/>
              </a:rPr>
              <a:t>SQL</a:t>
            </a:r>
            <a:r>
              <a:rPr lang="zh-CN" altLang="en-US" sz="2900">
                <a:latin typeface="+mn-ea"/>
              </a:rPr>
              <a:t>语句分析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掌握查询条件封装成</a:t>
            </a:r>
            <a:r>
              <a:rPr lang="en-US" altLang="zh-CN" sz="2900">
                <a:latin typeface="+mn-ea"/>
              </a:rPr>
              <a:t>QueryForm</a:t>
            </a:r>
            <a:r>
              <a:rPr lang="zh-CN" altLang="en-US" sz="2900">
                <a:latin typeface="+mn-ea"/>
              </a:rPr>
              <a:t>对象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掌握账务组合查询相关的类和方法实现</a:t>
            </a:r>
            <a:endParaRPr lang="en-US" altLang="zh-CN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账务组合查询的功能分析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9.</a:t>
            </a:r>
            <a:r>
              <a:rPr lang="zh-CN" altLang="en-US" sz="1900">
                <a:latin typeface="+mn-ea"/>
                <a:hlinkClick r:id="rId3" action="ppaction://hlinkfile"/>
              </a:rPr>
              <a:t>管家婆（账务组合查询的功能分析）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账务组合查询的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SQL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语句分析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10.</a:t>
            </a:r>
            <a:r>
              <a:rPr lang="zh-CN" altLang="en-US" sz="1900">
                <a:latin typeface="+mn-ea"/>
                <a:hlinkClick r:id="rId3" action="ppaction://hlinkfile"/>
              </a:rPr>
              <a:t>管家婆（账务组合查询的</a:t>
            </a:r>
            <a:r>
              <a:rPr lang="en-US" altLang="zh-CN" sz="1900">
                <a:latin typeface="+mn-ea"/>
                <a:hlinkClick r:id="rId3" action="ppaction://hlinkfile"/>
              </a:rPr>
              <a:t>SQL</a:t>
            </a:r>
            <a:r>
              <a:rPr lang="zh-CN" altLang="en-US" sz="1900">
                <a:latin typeface="+mn-ea"/>
                <a:hlinkClick r:id="rId3" action="ppaction://hlinkfile"/>
              </a:rPr>
              <a:t>语句分析）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查询条件封装成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QueryForm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对象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11.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管家婆（查询条件封装成</a:t>
            </a:r>
            <a:r>
              <a:rPr lang="en-US" altLang="zh-CN" sz="1900">
                <a:latin typeface="+mn-ea"/>
                <a:hlinkClick r:id="rId3" action="ppaction://hlinkfile"/>
              </a:rPr>
              <a:t>QueryForm</a:t>
            </a:r>
            <a:r>
              <a:rPr lang="zh-CN" altLang="en-US" sz="1900">
                <a:latin typeface="+mn-ea"/>
                <a:hlinkClick r:id="rId3" action="ppaction://hlinkfile"/>
              </a:rPr>
              <a:t>对象）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账务组合查询相关的类和方法实现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12.</a:t>
            </a:r>
            <a:r>
              <a:rPr lang="zh-CN" altLang="en-US" sz="1900">
                <a:latin typeface="+mn-ea"/>
                <a:hlinkClick r:id="rId3" action="ppaction://hlinkfile"/>
              </a:rPr>
              <a:t>管家婆（账务组合查询相关的类和方法实现）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7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smtClean="0">
                <a:ea typeface="新宋体" panose="02010609030101010101" pitchFamily="49" charset="-122"/>
              </a:rPr>
              <a:t/>
            </a:r>
            <a:br>
              <a:rPr lang="en-US" altLang="zh-CN" sz="3200" b="1" smtClean="0">
                <a:ea typeface="新宋体" panose="02010609030101010101" pitchFamily="49" charset="-122"/>
              </a:rPr>
            </a:br>
            <a:r>
              <a:rPr lang="zh-CN" altLang="en-US" sz="3600" b="1" smtClean="0">
                <a:ea typeface="新宋体" panose="02010609030101010101" pitchFamily="49" charset="-122"/>
              </a:rPr>
              <a:t>四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/>
              <a:t>管家婆项目账务组合查询功能的实现</a:t>
            </a:r>
            <a:r>
              <a:rPr lang="en-US" altLang="zh-CN" sz="3600" dirty="0">
                <a:latin typeface="+mj-ea"/>
              </a:rPr>
              <a:t/>
            </a:r>
            <a:br>
              <a:rPr lang="en-US" altLang="zh-CN" sz="3600" dirty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掌握账务组合查询</a:t>
            </a:r>
            <a:r>
              <a:rPr lang="en-US" altLang="zh-CN" sz="2900">
                <a:latin typeface="+mn-ea"/>
              </a:rPr>
              <a:t>dao</a:t>
            </a:r>
            <a:r>
              <a:rPr lang="zh-CN" altLang="en-US" sz="2900">
                <a:latin typeface="+mn-ea"/>
              </a:rPr>
              <a:t>层功能实现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</a:t>
            </a:r>
            <a:r>
              <a:rPr lang="zh-CN" altLang="en-US" sz="2900" smtClean="0">
                <a:latin typeface="+mn-ea"/>
              </a:rPr>
              <a:t>账</a:t>
            </a:r>
            <a:r>
              <a:rPr lang="zh-CN" altLang="en-US" sz="2900">
                <a:latin typeface="+mn-ea"/>
              </a:rPr>
              <a:t>务组合查询</a:t>
            </a:r>
            <a:r>
              <a:rPr lang="en-US" altLang="zh-CN" sz="2900">
                <a:latin typeface="+mn-ea"/>
              </a:rPr>
              <a:t>services</a:t>
            </a:r>
            <a:r>
              <a:rPr lang="zh-CN" altLang="en-US" sz="2900">
                <a:latin typeface="+mn-ea"/>
              </a:rPr>
              <a:t>层封装</a:t>
            </a:r>
            <a:r>
              <a:rPr lang="en-US" altLang="zh-CN" sz="2900">
                <a:latin typeface="+mn-ea"/>
              </a:rPr>
              <a:t>Ledger</a:t>
            </a:r>
            <a:r>
              <a:rPr lang="zh-CN" altLang="en-US" sz="2900">
                <a:latin typeface="+mn-ea"/>
              </a:rPr>
              <a:t>对象功能实现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掌握账</a:t>
            </a:r>
            <a:r>
              <a:rPr lang="zh-CN" altLang="en-US" sz="2900">
                <a:latin typeface="+mn-ea"/>
              </a:rPr>
              <a:t>务组合查询</a:t>
            </a:r>
            <a:r>
              <a:rPr lang="en-US" altLang="zh-CN" sz="2900">
                <a:latin typeface="+mn-ea"/>
              </a:rPr>
              <a:t>services</a:t>
            </a:r>
            <a:r>
              <a:rPr lang="zh-CN" altLang="en-US" sz="2900">
                <a:latin typeface="+mn-ea"/>
              </a:rPr>
              <a:t>层封装</a:t>
            </a:r>
            <a:r>
              <a:rPr lang="en-US" altLang="zh-CN" sz="2900">
                <a:latin typeface="+mn-ea"/>
              </a:rPr>
              <a:t>Map</a:t>
            </a:r>
            <a:r>
              <a:rPr lang="zh-CN" altLang="en-US" sz="2900">
                <a:latin typeface="+mn-ea"/>
              </a:rPr>
              <a:t>集合功能实现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掌握账务组合查询</a:t>
            </a:r>
            <a:r>
              <a:rPr lang="en-US" altLang="zh-CN" sz="2900">
                <a:latin typeface="+mn-ea"/>
              </a:rPr>
              <a:t>controller</a:t>
            </a:r>
            <a:r>
              <a:rPr lang="zh-CN" altLang="en-US" sz="2900">
                <a:latin typeface="+mn-ea"/>
              </a:rPr>
              <a:t>功能实现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理解添加账务功能分析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账务组合查询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dao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37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13.</a:t>
            </a:r>
            <a:r>
              <a:rPr lang="zh-CN" altLang="en-US" sz="1900">
                <a:latin typeface="+mn-ea"/>
                <a:hlinkClick r:id="rId3" action="ppaction://hlinkfile"/>
              </a:rPr>
              <a:t>管家婆（账务组合查询</a:t>
            </a:r>
            <a:r>
              <a:rPr lang="en-US" altLang="zh-CN" sz="1900">
                <a:latin typeface="+mn-ea"/>
                <a:hlinkClick r:id="rId3" action="ppaction://hlinkfile"/>
              </a:rPr>
              <a:t>dao</a:t>
            </a:r>
            <a:r>
              <a:rPr lang="zh-CN" altLang="en-US" sz="1900">
                <a:latin typeface="+mn-ea"/>
                <a:hlinkClick r:id="rId3" action="ppaction://hlinkfile"/>
              </a:rPr>
              <a:t>层功能实现）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掌握管家婆项目菜单联动的分析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掌握管家婆项目菜单联动的实现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掌握管家婆项目账务组合查询的功能分析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掌握管家婆项目账务组合查询功能的实现</a:t>
            </a:r>
            <a:endParaRPr lang="zh-CN" altLang="en-US" sz="2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账务组合查询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services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层封装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Ledger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对象功能实现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14.</a:t>
            </a:r>
            <a:r>
              <a:rPr lang="zh-CN" altLang="en-US" sz="1900">
                <a:latin typeface="+mn-ea"/>
                <a:hlinkClick r:id="rId3" action="ppaction://hlinkfile"/>
              </a:rPr>
              <a:t>管家婆（账务组合查询</a:t>
            </a:r>
            <a:r>
              <a:rPr lang="en-US" altLang="zh-CN" sz="1900">
                <a:latin typeface="+mn-ea"/>
                <a:hlinkClick r:id="rId3" action="ppaction://hlinkfile"/>
              </a:rPr>
              <a:t>services</a:t>
            </a:r>
            <a:r>
              <a:rPr lang="zh-CN" altLang="en-US" sz="1900">
                <a:latin typeface="+mn-ea"/>
                <a:hlinkClick r:id="rId3" action="ppaction://hlinkfile"/>
              </a:rPr>
              <a:t>层封装</a:t>
            </a:r>
            <a:r>
              <a:rPr lang="en-US" altLang="zh-CN" sz="1900">
                <a:latin typeface="+mn-ea"/>
                <a:hlinkClick r:id="rId3" action="ppaction://hlinkfile"/>
              </a:rPr>
              <a:t>Ledger</a:t>
            </a:r>
            <a:r>
              <a:rPr lang="zh-CN" altLang="en-US" sz="1900">
                <a:latin typeface="+mn-ea"/>
                <a:hlinkClick r:id="rId3" action="ppaction://hlinkfile"/>
              </a:rPr>
              <a:t>对象功能实现）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账务组合查询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services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层封装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Map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集合功能实现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15.</a:t>
            </a:r>
            <a:r>
              <a:rPr lang="zh-CN" altLang="en-US" sz="1900">
                <a:latin typeface="+mn-ea"/>
                <a:hlinkClick r:id="rId3" action="ppaction://hlinkfile"/>
              </a:rPr>
              <a:t>管家婆（账务组合查询</a:t>
            </a:r>
            <a:r>
              <a:rPr lang="en-US" altLang="zh-CN" sz="1900">
                <a:latin typeface="+mn-ea"/>
                <a:hlinkClick r:id="rId3" action="ppaction://hlinkfile"/>
              </a:rPr>
              <a:t>services</a:t>
            </a:r>
            <a:r>
              <a:rPr lang="zh-CN" altLang="en-US" sz="1900">
                <a:latin typeface="+mn-ea"/>
                <a:hlinkClick r:id="rId3" action="ppaction://hlinkfile"/>
              </a:rPr>
              <a:t>层封装</a:t>
            </a:r>
            <a:r>
              <a:rPr lang="en-US" altLang="zh-CN" sz="1900">
                <a:latin typeface="+mn-ea"/>
                <a:hlinkClick r:id="rId3" action="ppaction://hlinkfile"/>
              </a:rPr>
              <a:t>Map</a:t>
            </a:r>
            <a:r>
              <a:rPr lang="zh-CN" altLang="en-US" sz="1900">
                <a:latin typeface="+mn-ea"/>
                <a:hlinkClick r:id="rId3" action="ppaction://hlinkfile"/>
              </a:rPr>
              <a:t>集合功能实现）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账务组合查询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controller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11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16.</a:t>
            </a:r>
            <a:r>
              <a:rPr lang="zh-CN" altLang="en-US" sz="1900">
                <a:latin typeface="+mn-ea"/>
                <a:hlinkClick r:id="rId3" action="ppaction://hlinkfile"/>
              </a:rPr>
              <a:t>管家婆（账务组合查询</a:t>
            </a:r>
            <a:r>
              <a:rPr lang="en-US" altLang="zh-CN" sz="1900">
                <a:latin typeface="+mn-ea"/>
                <a:hlinkClick r:id="rId3" action="ppaction://hlinkfile"/>
              </a:rPr>
              <a:t>controller</a:t>
            </a:r>
            <a:r>
              <a:rPr lang="zh-CN" altLang="en-US" sz="1900">
                <a:latin typeface="+mn-ea"/>
                <a:hlinkClick r:id="rId3" action="ppaction://hlinkfile"/>
              </a:rPr>
              <a:t>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97981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添加账务功能分析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17.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管家婆（添加账务功能分析）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3658"/>
            <a:ext cx="7696200" cy="2015927"/>
          </a:xfrm>
        </p:spPr>
        <p:txBody>
          <a:bodyPr>
            <a:normAutofit/>
          </a:bodyPr>
          <a:lstStyle/>
          <a:p>
            <a:pPr>
              <a:spcAft>
                <a:spcPct val="20000"/>
              </a:spcAft>
              <a:defRPr/>
            </a:pPr>
            <a:r>
              <a:rPr lang="zh-CN" altLang="en-US" sz="3200" b="1" i="1" smtClean="0">
                <a:latin typeface="+mj-ea"/>
              </a:rPr>
              <a:t>一、</a:t>
            </a:r>
            <a:r>
              <a:rPr lang="zh-CN" altLang="en-US" sz="3200"/>
              <a:t>管家婆项目菜单联动的分析</a:t>
            </a:r>
            <a:endParaRPr lang="en-US" altLang="zh-CN" sz="3200" dirty="0">
              <a:latin typeface="+mj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理解今天项目内容安排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掌握菜单联动分析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掌握菜单联动的三种情况</a:t>
            </a:r>
            <a:endParaRPr lang="en-US" sz="2900" dirty="0">
              <a:latin typeface="+mn-ea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 marL="457200" lvl="1" indent="0"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endParaRPr lang="en-US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620688"/>
            <a:ext cx="849687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今天项目内容安排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1.</a:t>
            </a:r>
            <a:r>
              <a:rPr lang="zh-CN" altLang="en-US" sz="1900">
                <a:latin typeface="+mn-ea"/>
                <a:hlinkClick r:id="rId3" action="ppaction://hlinkfile"/>
              </a:rPr>
              <a:t>管家婆（今天项目内容安排）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菜单联动分析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2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>
                <a:latin typeface="+mn-ea"/>
                <a:hlinkClick r:id="rId3" action="ppaction://hlinkfile"/>
              </a:rPr>
              <a:t>管家婆（菜单联动分析）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620688"/>
            <a:ext cx="7768208" cy="1512168"/>
          </a:xfrm>
        </p:spPr>
        <p:txBody>
          <a:bodyPr>
            <a:no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菜单联动三种情况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3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>
                <a:latin typeface="+mn-ea"/>
                <a:hlinkClick r:id="rId3" action="ppaction://hlinkfile"/>
              </a:rPr>
              <a:t>管家婆（菜单联动三种情况）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55679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zh-CN" altLang="en-US" sz="3200"/>
              <a:t>管家婆项目菜单联动的实现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4868" y="213255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掌握菜单</a:t>
            </a:r>
            <a:r>
              <a:rPr lang="zh-CN" altLang="en-US" sz="2900">
                <a:latin typeface="+mn-ea"/>
              </a:rPr>
              <a:t>联动情况一实现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掌握菜单联动第二种情况的</a:t>
            </a:r>
            <a:r>
              <a:rPr lang="en-US" altLang="zh-CN" sz="2900">
                <a:latin typeface="+mn-ea"/>
              </a:rPr>
              <a:t>controll</a:t>
            </a:r>
            <a:r>
              <a:rPr lang="zh-CN" altLang="en-US" sz="2900">
                <a:latin typeface="+mn-ea"/>
              </a:rPr>
              <a:t>层和</a:t>
            </a:r>
            <a:r>
              <a:rPr lang="en-US" altLang="zh-CN" sz="2900">
                <a:latin typeface="+mn-ea"/>
              </a:rPr>
              <a:t>services</a:t>
            </a:r>
            <a:r>
              <a:rPr lang="zh-CN" altLang="en-US" sz="2900">
                <a:latin typeface="+mn-ea"/>
              </a:rPr>
              <a:t>层功能实现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掌握菜单联动第二种情况的</a:t>
            </a:r>
            <a:r>
              <a:rPr lang="en-US" altLang="zh-CN" sz="2900">
                <a:latin typeface="+mn-ea"/>
              </a:rPr>
              <a:t>dao</a:t>
            </a:r>
            <a:r>
              <a:rPr lang="zh-CN" altLang="en-US" sz="2900">
                <a:latin typeface="+mn-ea"/>
              </a:rPr>
              <a:t>层功能实现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掌握菜单联动第三种情况</a:t>
            </a:r>
            <a:r>
              <a:rPr lang="en-US" altLang="zh-CN" sz="2900">
                <a:latin typeface="+mn-ea"/>
              </a:rPr>
              <a:t>controller</a:t>
            </a:r>
            <a:r>
              <a:rPr lang="zh-CN" altLang="en-US" sz="2900">
                <a:latin typeface="+mn-ea"/>
              </a:rPr>
              <a:t>和</a:t>
            </a:r>
            <a:r>
              <a:rPr lang="en-US" altLang="zh-CN" sz="2900">
                <a:latin typeface="+mn-ea"/>
              </a:rPr>
              <a:t>services</a:t>
            </a:r>
            <a:r>
              <a:rPr lang="zh-CN" altLang="en-US" sz="2900">
                <a:latin typeface="+mn-ea"/>
              </a:rPr>
              <a:t>层功能实现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掌握菜单</a:t>
            </a:r>
            <a:r>
              <a:rPr lang="zh-CN" altLang="en-US" sz="2900">
                <a:latin typeface="+mn-ea"/>
              </a:rPr>
              <a:t>联动第三种情况</a:t>
            </a:r>
            <a:r>
              <a:rPr lang="en-US" altLang="zh-CN" sz="2900">
                <a:latin typeface="+mn-ea"/>
              </a:rPr>
              <a:t>dao</a:t>
            </a:r>
            <a:r>
              <a:rPr lang="zh-CN" altLang="en-US" sz="2900">
                <a:latin typeface="+mn-ea"/>
              </a:rPr>
              <a:t>层功能实现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菜单联动情况一实现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4.</a:t>
            </a:r>
            <a:r>
              <a:rPr lang="zh-CN" altLang="en-US" sz="1900">
                <a:latin typeface="+mn-ea"/>
                <a:hlinkClick r:id="rId3" action="ppaction://hlinkfile"/>
              </a:rPr>
              <a:t>管家婆（菜单联动情况一实现）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/>
              <a:t>无</a:t>
            </a:r>
            <a:r>
              <a:rPr lang="en-US" altLang="zh-CN" sz="2400" dirty="0" smtClean="0"/>
              <a:t>  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菜单联动第二种情况的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controll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层和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services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5.</a:t>
            </a:r>
            <a:r>
              <a:rPr lang="zh-CN" altLang="en-US" sz="1900">
                <a:latin typeface="+mn-ea"/>
                <a:hlinkClick r:id="rId3" action="ppaction://hlinkfile"/>
              </a:rPr>
              <a:t>管家婆（菜单联动第二种情况的</a:t>
            </a:r>
            <a:r>
              <a:rPr lang="en-US" altLang="zh-CN" sz="1900">
                <a:latin typeface="+mn-ea"/>
                <a:hlinkClick r:id="rId3" action="ppaction://hlinkfile"/>
              </a:rPr>
              <a:t>controll</a:t>
            </a:r>
            <a:r>
              <a:rPr lang="zh-CN" altLang="en-US" sz="1900">
                <a:latin typeface="+mn-ea"/>
                <a:hlinkClick r:id="rId3" action="ppaction://hlinkfile"/>
              </a:rPr>
              <a:t>层和</a:t>
            </a:r>
            <a:r>
              <a:rPr lang="en-US" altLang="zh-CN" sz="1900">
                <a:latin typeface="+mn-ea"/>
                <a:hlinkClick r:id="rId3" action="ppaction://hlinkfile"/>
              </a:rPr>
              <a:t>services</a:t>
            </a:r>
            <a:r>
              <a:rPr lang="zh-CN" altLang="en-US" sz="1900">
                <a:latin typeface="+mn-ea"/>
                <a:hlinkClick r:id="rId3" action="ppaction://hlinkfile"/>
              </a:rPr>
              <a:t>层功能实现）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</TotalTime>
  <Words>909</Words>
  <Application>Microsoft Office PowerPoint</Application>
  <PresentationFormat>全屏显示(4:3)</PresentationFormat>
  <Paragraphs>182</Paragraphs>
  <Slides>24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一、管家婆项目菜单联动的分析</vt:lpstr>
      <vt:lpstr>1.1、今天项目内容安排</vt:lpstr>
      <vt:lpstr>1.2、菜单联动分析 </vt:lpstr>
      <vt:lpstr>1.3、菜单联动三种情况</vt:lpstr>
      <vt:lpstr>二、管家婆项目菜单联动的实现 </vt:lpstr>
      <vt:lpstr>2.1、菜单联动情况一实现</vt:lpstr>
      <vt:lpstr>2.2、菜单联动第二种情况的controll层和services层功能实现</vt:lpstr>
      <vt:lpstr>2.3、菜单联动第二种情况dao层功能实现</vt:lpstr>
      <vt:lpstr>2.4、菜单联动第三种情况controller和services层功能实现</vt:lpstr>
      <vt:lpstr>2.5、菜单联动第三种情况dao层功能实现</vt:lpstr>
      <vt:lpstr>三、管家婆项目账务组合查询的功能分析   </vt:lpstr>
      <vt:lpstr>3.1、账务组合查询的功能分析</vt:lpstr>
      <vt:lpstr>3.2、账务组合查询的SQL语句分析</vt:lpstr>
      <vt:lpstr>3.3、查询条件封装成QueryForm对象</vt:lpstr>
      <vt:lpstr>3.4、账务组合查询相关的类和方法实现</vt:lpstr>
      <vt:lpstr> 四、管家婆项目账务组合查询功能的实现    </vt:lpstr>
      <vt:lpstr>4.1、账务组合查询dao层功能实现</vt:lpstr>
      <vt:lpstr>4.2、账务组合查询services层封装Ledger对象功能实现</vt:lpstr>
      <vt:lpstr>4.3、账务组合查询services层封装Map集合功能实现</vt:lpstr>
      <vt:lpstr>4.4、账务组合查询controller功能实现</vt:lpstr>
      <vt:lpstr>4.5、添加账务功能分析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Think</cp:lastModifiedBy>
  <cp:revision>738</cp:revision>
  <dcterms:created xsi:type="dcterms:W3CDTF">2015-06-29T07:19:05Z</dcterms:created>
  <dcterms:modified xsi:type="dcterms:W3CDTF">2016-06-13T08:24:54Z</dcterms:modified>
</cp:coreProperties>
</file>